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ink/inkAction1.xml" ContentType="application/vnd.ms-office.inkAction+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ink/inkAction2.xml" ContentType="application/vnd.ms-office.inkAction+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ink/inkAction3.xml" ContentType="application/vnd.ms-office.inkAction+xml"/>
  <Override PartName="/ppt/tags/tag13.xml" ContentType="application/vnd.openxmlformats-officedocument.presentationml.tags+xml"/>
  <Override PartName="/ppt/notesSlides/notesSlide15.xml" ContentType="application/vnd.openxmlformats-officedocument.presentationml.notesSlide+xml"/>
  <Override PartName="/ppt/ink/inkAction4.xml" ContentType="application/vnd.ms-office.inkAction+xml"/>
  <Override PartName="/ppt/tags/tag14.xml" ContentType="application/vnd.openxmlformats-officedocument.presentationml.tags+xml"/>
  <Override PartName="/ppt/notesSlides/notesSlide16.xml" ContentType="application/vnd.openxmlformats-officedocument.presentationml.notesSlide+xml"/>
  <Override PartName="/ppt/ink/inkAction5.xml" ContentType="application/vnd.ms-office.inkAction+xml"/>
  <Override PartName="/ppt/tags/tag15.xml" ContentType="application/vnd.openxmlformats-officedocument.presentationml.tags+xml"/>
  <Override PartName="/ppt/notesSlides/notesSlide17.xml" ContentType="application/vnd.openxmlformats-officedocument.presentationml.notesSlide+xml"/>
  <Override PartName="/ppt/ink/inkAction6.xml" ContentType="application/vnd.ms-office.inkAction+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ink/inkAction7.xml" ContentType="application/vnd.ms-office.inkAction+xml"/>
  <Override PartName="/ppt/tags/tag18.xml" ContentType="application/vnd.openxmlformats-officedocument.presentationml.tags+xml"/>
  <Override PartName="/ppt/notesSlides/notesSlide20.xml" ContentType="application/vnd.openxmlformats-officedocument.presentationml.notesSlide+xml"/>
  <Override PartName="/ppt/ink/inkAction8.xml" ContentType="application/vnd.ms-office.inkAction+xml"/>
  <Override PartName="/ppt/tags/tag19.xml" ContentType="application/vnd.openxmlformats-officedocument.presentationml.tags+xml"/>
  <Override PartName="/ppt/notesSlides/notesSlide21.xml" ContentType="application/vnd.openxmlformats-officedocument.presentationml.notesSlide+xml"/>
  <Override PartName="/ppt/ink/inkAction9.xml" ContentType="application/vnd.ms-office.inkAction+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ink/inkAction10.xml" ContentType="application/vnd.ms-office.inkAction+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ink/inkAction11.xml" ContentType="application/vnd.ms-office.inkAction+xml"/>
  <Override PartName="/ppt/tags/tag25.xml" ContentType="application/vnd.openxmlformats-officedocument.presentationml.tags+xml"/>
  <Override PartName="/ppt/notesSlides/notesSlide27.xml" ContentType="application/vnd.openxmlformats-officedocument.presentationml.notesSlide+xml"/>
  <Override PartName="/ppt/ink/inkAction12.xml" ContentType="application/vnd.ms-office.inkAction+xml"/>
  <Override PartName="/ppt/tags/tag26.xml" ContentType="application/vnd.openxmlformats-officedocument.presentationml.tags+xml"/>
  <Override PartName="/ppt/notesSlides/notesSlide28.xml" ContentType="application/vnd.openxmlformats-officedocument.presentationml.notesSlide+xml"/>
  <Override PartName="/ppt/ink/inkAction13.xml" ContentType="application/vnd.ms-office.inkAction+xml"/>
  <Override PartName="/ppt/tags/tag27.xml" ContentType="application/vnd.openxmlformats-officedocument.presentationml.tags+xml"/>
  <Override PartName="/ppt/notesSlides/notesSlide29.xml" ContentType="application/vnd.openxmlformats-officedocument.presentationml.notesSlide+xml"/>
  <Override PartName="/ppt/ink/inkAction14.xml" ContentType="application/vnd.ms-office.inkAction+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ink/inkAction15.xml" ContentType="application/vnd.ms-office.inkAction+xml"/>
  <Override PartName="/ppt/notesSlides/notesSlide35.xml" ContentType="application/vnd.openxmlformats-officedocument.presentationml.notesSlide+xml"/>
  <Override PartName="/ppt/ink/inkAction16.xml" ContentType="application/vnd.ms-office.inkAction+xml"/>
  <Override PartName="/ppt/notesSlides/notesSlide36.xml" ContentType="application/vnd.openxmlformats-officedocument.presentationml.notesSlide+xml"/>
  <Override PartName="/ppt/ink/inkAction17.xml" ContentType="application/vnd.ms-office.inkAction+xml"/>
  <Override PartName="/ppt/tags/tag33.xml" ContentType="application/vnd.openxmlformats-officedocument.presentationml.tags+xml"/>
  <Override PartName="/ppt/notesSlides/notesSlide37.xml" ContentType="application/vnd.openxmlformats-officedocument.presentationml.notesSlide+xml"/>
  <Override PartName="/ppt/ink/inkAction18.xml" ContentType="application/vnd.ms-office.inkAction+xml"/>
  <Override PartName="/ppt/tags/tag34.xml" ContentType="application/vnd.openxmlformats-officedocument.presentationml.tags+xml"/>
  <Override PartName="/ppt/notesSlides/notesSlide38.xml" ContentType="application/vnd.openxmlformats-officedocument.presentationml.notesSlide+xml"/>
  <Override PartName="/ppt/ink/inkAction19.xml" ContentType="application/vnd.ms-office.inkAction+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ink/inkAction20.xml" ContentType="application/vnd.ms-office.inkAction+xml"/>
  <Override PartName="/ppt/tags/tag36.xml" ContentType="application/vnd.openxmlformats-officedocument.presentationml.tags+xml"/>
  <Override PartName="/ppt/notesSlides/notesSlide41.xml" ContentType="application/vnd.openxmlformats-officedocument.presentationml.notesSlide+xml"/>
  <Override PartName="/ppt/ink/inkAction21.xml" ContentType="application/vnd.ms-office.inkAction+xml"/>
  <Override PartName="/ppt/notesSlides/notesSlide42.xml" ContentType="application/vnd.openxmlformats-officedocument.presentationml.notesSlide+xml"/>
  <Override PartName="/ppt/ink/inkAction22.xml" ContentType="application/vnd.ms-office.inkAction+xml"/>
  <Override PartName="/ppt/tags/tag37.xml" ContentType="application/vnd.openxmlformats-officedocument.presentationml.tags+xml"/>
  <Override PartName="/ppt/notesSlides/notesSlide43.xml" ContentType="application/vnd.openxmlformats-officedocument.presentationml.notesSlide+xml"/>
  <Override PartName="/ppt/ink/inkAction23.xml" ContentType="application/vnd.ms-office.inkAction+xml"/>
  <Override PartName="/ppt/notesSlides/notesSlide44.xml" ContentType="application/vnd.openxmlformats-officedocument.presentationml.notesSlide+xml"/>
  <Override PartName="/ppt/ink/inkAction24.xml" ContentType="application/vnd.ms-office.inkAction+xml"/>
  <Override PartName="/ppt/tags/tag38.xml" ContentType="application/vnd.openxmlformats-officedocument.presentationml.tags+xml"/>
  <Override PartName="/ppt/notesSlides/notesSlide45.xml" ContentType="application/vnd.openxmlformats-officedocument.presentationml.notesSlide+xml"/>
  <Override PartName="/ppt/tags/tag39.xml" ContentType="application/vnd.openxmlformats-officedocument.presentationml.tags+xml"/>
  <Override PartName="/ppt/notesSlides/notesSlide46.xml" ContentType="application/vnd.openxmlformats-officedocument.presentationml.notesSlide+xml"/>
  <Override PartName="/ppt/ink/inkAction25.xml" ContentType="application/vnd.ms-office.inkAction+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ink/inkAction26.xml" ContentType="application/vnd.ms-office.inkAction+xml"/>
  <Override PartName="/ppt/tags/tag42.xml" ContentType="application/vnd.openxmlformats-officedocument.presentationml.tags+xml"/>
  <Override PartName="/ppt/notesSlides/notesSlide49.xml" ContentType="application/vnd.openxmlformats-officedocument.presentationml.notesSlide+xml"/>
  <Override PartName="/ppt/ink/inkAction27.xml" ContentType="application/vnd.ms-office.inkAction+xml"/>
  <Override PartName="/ppt/tags/tag43.xml" ContentType="application/vnd.openxmlformats-officedocument.presentationml.tags+xml"/>
  <Override PartName="/ppt/notesSlides/notesSlide50.xml" ContentType="application/vnd.openxmlformats-officedocument.presentationml.notesSlide+xml"/>
  <Override PartName="/ppt/ink/inkAction28.xml" ContentType="application/vnd.ms-office.inkAction+xml"/>
  <Override PartName="/ppt/tags/tag44.xml" ContentType="application/vnd.openxmlformats-officedocument.presentationml.tags+xml"/>
  <Override PartName="/ppt/notesSlides/notesSlide51.xml" ContentType="application/vnd.openxmlformats-officedocument.presentationml.notesSlide+xml"/>
  <Override PartName="/ppt/ink/inkAction29.xml" ContentType="application/vnd.ms-office.inkAction+xml"/>
  <Override PartName="/ppt/tags/tag45.xml" ContentType="application/vnd.openxmlformats-officedocument.presentationml.tags+xml"/>
  <Override PartName="/ppt/notesSlides/notesSlide52.xml" ContentType="application/vnd.openxmlformats-officedocument.presentationml.notesSlide+xml"/>
  <Override PartName="/ppt/ink/inkAction30.xml" ContentType="application/vnd.ms-office.inkAction+xml"/>
  <Override PartName="/ppt/tags/tag46.xml" ContentType="application/vnd.openxmlformats-officedocument.presentationml.tags+xml"/>
  <Override PartName="/ppt/notesSlides/notesSlide53.xml" ContentType="application/vnd.openxmlformats-officedocument.presentationml.notesSlide+xml"/>
  <Override PartName="/ppt/ink/inkAction31.xml" ContentType="application/vnd.ms-office.inkAction+xml"/>
  <Override PartName="/ppt/tags/tag47.xml" ContentType="application/vnd.openxmlformats-officedocument.presentationml.tags+xml"/>
  <Override PartName="/ppt/notesSlides/notesSlide54.xml" ContentType="application/vnd.openxmlformats-officedocument.presentationml.notesSlide+xml"/>
  <Override PartName="/ppt/tags/tag48.xml" ContentType="application/vnd.openxmlformats-officedocument.presentationml.tags+xml"/>
  <Override PartName="/ppt/notesSlides/notesSlide55.xml" ContentType="application/vnd.openxmlformats-officedocument.presentationml.notesSlide+xml"/>
  <Override PartName="/ppt/ink/inkAction32.xml" ContentType="application/vnd.ms-office.inkAction+xml"/>
  <Override PartName="/ppt/tags/tag49.xml" ContentType="application/vnd.openxmlformats-officedocument.presentationml.tags+xml"/>
  <Override PartName="/ppt/notesSlides/notesSlide56.xml" ContentType="application/vnd.openxmlformats-officedocument.presentationml.notesSlide+xml"/>
  <Override PartName="/ppt/ink/inkAction33.xml" ContentType="application/vnd.ms-office.inkAction+xml"/>
  <Override PartName="/ppt/tags/tag50.xml" ContentType="application/vnd.openxmlformats-officedocument.presentationml.tags+xml"/>
  <Override PartName="/ppt/notesSlides/notesSlide57.xml" ContentType="application/vnd.openxmlformats-officedocument.presentationml.notesSlide+xml"/>
  <Override PartName="/ppt/ink/inkAction34.xml" ContentType="application/vnd.ms-office.inkAction+xml"/>
  <Override PartName="/ppt/tags/tag51.xml" ContentType="application/vnd.openxmlformats-officedocument.presentationml.tags+xml"/>
  <Override PartName="/ppt/notesSlides/notesSlide58.xml" ContentType="application/vnd.openxmlformats-officedocument.presentationml.notesSlide+xml"/>
  <Override PartName="/ppt/ink/inkAction35.xml" ContentType="application/vnd.ms-office.inkAction+xml"/>
  <Override PartName="/ppt/tags/tag52.xml" ContentType="application/vnd.openxmlformats-officedocument.presentationml.tags+xml"/>
  <Override PartName="/ppt/notesSlides/notesSlide59.xml" ContentType="application/vnd.openxmlformats-officedocument.presentationml.notesSlide+xml"/>
  <Override PartName="/ppt/ink/inkAction36.xml" ContentType="application/vnd.ms-office.inkAction+xml"/>
  <Override PartName="/ppt/tags/tag53.xml" ContentType="application/vnd.openxmlformats-officedocument.presentationml.tags+xml"/>
  <Override PartName="/ppt/notesSlides/notesSlide60.xml" ContentType="application/vnd.openxmlformats-officedocument.presentationml.notesSlide+xml"/>
  <Override PartName="/ppt/ink/inkAction37.xml" ContentType="application/vnd.ms-office.inkAction+xml"/>
  <Override PartName="/ppt/tags/tag54.xml" ContentType="application/vnd.openxmlformats-officedocument.presentationml.tags+xml"/>
  <Override PartName="/ppt/notesSlides/notesSlide61.xml" ContentType="application/vnd.openxmlformats-officedocument.presentationml.notesSlide+xml"/>
  <Override PartName="/ppt/tags/tag55.xml" ContentType="application/vnd.openxmlformats-officedocument.presentationml.tags+xml"/>
  <Override PartName="/ppt/notesSlides/notesSlide62.xml" ContentType="application/vnd.openxmlformats-officedocument.presentationml.notesSlide+xml"/>
  <Override PartName="/ppt/tags/tag56.xml" ContentType="application/vnd.openxmlformats-officedocument.presentationml.tags+xml"/>
  <Override PartName="/ppt/notesSlides/notesSlide63.xml" ContentType="application/vnd.openxmlformats-officedocument.presentationml.notesSlide+xml"/>
  <Override PartName="/ppt/tags/tag57.xml" ContentType="application/vnd.openxmlformats-officedocument.presentationml.tags+xml"/>
  <Override PartName="/ppt/notesSlides/notesSlide64.xml" ContentType="application/vnd.openxmlformats-officedocument.presentationml.notesSlide+xml"/>
  <Override PartName="/ppt/tags/tag58.xml" ContentType="application/vnd.openxmlformats-officedocument.presentationml.tags+xml"/>
  <Override PartName="/ppt/notesSlides/notesSlide65.xml" ContentType="application/vnd.openxmlformats-officedocument.presentationml.notesSlide+xml"/>
  <Override PartName="/ppt/ink/inkAction38.xml" ContentType="application/vnd.ms-office.inkAction+xml"/>
  <Override PartName="/ppt/tags/tag59.xml" ContentType="application/vnd.openxmlformats-officedocument.presentationml.tags+xml"/>
  <Override PartName="/ppt/notesSlides/notesSlide66.xml" ContentType="application/vnd.openxmlformats-officedocument.presentationml.notesSlide+xml"/>
  <Override PartName="/ppt/ink/inkAction39.xml" ContentType="application/vnd.ms-office.inkAction+xml"/>
  <Override PartName="/ppt/tags/tag60.xml" ContentType="application/vnd.openxmlformats-officedocument.presentationml.tags+xml"/>
  <Override PartName="/ppt/notesSlides/notesSlide67.xml" ContentType="application/vnd.openxmlformats-officedocument.presentationml.notesSlide+xml"/>
  <Override PartName="/ppt/ink/inkAction40.xml" ContentType="application/vnd.ms-office.inkAction+xml"/>
  <Override PartName="/ppt/tags/tag61.xml" ContentType="application/vnd.openxmlformats-officedocument.presentationml.tags+xml"/>
  <Override PartName="/ppt/notesSlides/notesSlide68.xml" ContentType="application/vnd.openxmlformats-officedocument.presentationml.notesSlide+xml"/>
  <Override PartName="/ppt/tags/tag62.xml" ContentType="application/vnd.openxmlformats-officedocument.presentationml.tags+xml"/>
  <Override PartName="/ppt/notesSlides/notesSlide69.xml" ContentType="application/vnd.openxmlformats-officedocument.presentationml.notesSlide+xml"/>
  <Override PartName="/ppt/tags/tag63.xml" ContentType="application/vnd.openxmlformats-officedocument.presentationml.tags+xml"/>
  <Override PartName="/ppt/notesSlides/notesSlide70.xml" ContentType="application/vnd.openxmlformats-officedocument.presentationml.notesSlide+xml"/>
  <Override PartName="/ppt/ink/inkAction41.xml" ContentType="application/vnd.ms-office.inkAction+xml"/>
  <Override PartName="/ppt/tags/tag64.xml" ContentType="application/vnd.openxmlformats-officedocument.presentationml.tags+xml"/>
  <Override PartName="/ppt/notesSlides/notesSlide71.xml" ContentType="application/vnd.openxmlformats-officedocument.presentationml.notesSlide+xml"/>
  <Override PartName="/ppt/tags/tag65.xml" ContentType="application/vnd.openxmlformats-officedocument.presentationml.tags+xml"/>
  <Override PartName="/ppt/notesSlides/notesSlide72.xml" ContentType="application/vnd.openxmlformats-officedocument.presentationml.notesSlide+xml"/>
  <Override PartName="/ppt/tags/tag66.xml" ContentType="application/vnd.openxmlformats-officedocument.presentationml.tags+xml"/>
  <Override PartName="/ppt/notesSlides/notesSlide73.xml" ContentType="application/vnd.openxmlformats-officedocument.presentationml.notesSlide+xml"/>
  <Override PartName="/ppt/tags/tag67.xml" ContentType="application/vnd.openxmlformats-officedocument.presentationml.tags+xml"/>
  <Override PartName="/ppt/notesSlides/notesSlide74.xml" ContentType="application/vnd.openxmlformats-officedocument.presentationml.notesSlide+xml"/>
  <Override PartName="/ppt/tags/tag68.xml" ContentType="application/vnd.openxmlformats-officedocument.presentationml.tags+xml"/>
  <Override PartName="/ppt/notesSlides/notesSlide75.xml" ContentType="application/vnd.openxmlformats-officedocument.presentationml.notesSlide+xml"/>
  <Override PartName="/ppt/tags/tag69.xml" ContentType="application/vnd.openxmlformats-officedocument.presentationml.tags+xml"/>
  <Override PartName="/ppt/notesSlides/notesSlide76.xml" ContentType="application/vnd.openxmlformats-officedocument.presentationml.notesSlide+xml"/>
  <Override PartName="/ppt/tags/tag70.xml" ContentType="application/vnd.openxmlformats-officedocument.presentationml.tags+xml"/>
  <Override PartName="/ppt/notesSlides/notesSlide77.xml" ContentType="application/vnd.openxmlformats-officedocument.presentationml.notesSlide+xml"/>
  <Override PartName="/ppt/tags/tag71.xml" ContentType="application/vnd.openxmlformats-officedocument.presentationml.tags+xml"/>
  <Override PartName="/ppt/notesSlides/notesSlide78.xml" ContentType="application/vnd.openxmlformats-officedocument.presentationml.notesSlide+xml"/>
  <Override PartName="/ppt/tags/tag72.xml" ContentType="application/vnd.openxmlformats-officedocument.presentationml.tags+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83.xml" ContentType="application/vnd.openxmlformats-officedocument.presentationml.notesSlide+xml"/>
  <Override PartName="/ppt/tags/tag78.xml" ContentType="application/vnd.openxmlformats-officedocument.presentationml.tags+xml"/>
  <Override PartName="/ppt/notesSlides/notesSlide84.xml" ContentType="application/vnd.openxmlformats-officedocument.presentationml.notesSlide+xml"/>
  <Override PartName="/ppt/tags/tag79.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1691" r:id="rId2"/>
    <p:sldId id="1692" r:id="rId3"/>
    <p:sldId id="279" r:id="rId4"/>
    <p:sldId id="1800" r:id="rId5"/>
    <p:sldId id="1803" r:id="rId6"/>
    <p:sldId id="1879" r:id="rId7"/>
    <p:sldId id="1801" r:id="rId8"/>
    <p:sldId id="1805" r:id="rId9"/>
    <p:sldId id="1804" r:id="rId10"/>
    <p:sldId id="1817" r:id="rId11"/>
    <p:sldId id="1818" r:id="rId12"/>
    <p:sldId id="1444" r:id="rId13"/>
    <p:sldId id="1807" r:id="rId14"/>
    <p:sldId id="1819" r:id="rId15"/>
    <p:sldId id="1821" r:id="rId16"/>
    <p:sldId id="1512" r:id="rId17"/>
    <p:sldId id="1829" r:id="rId18"/>
    <p:sldId id="1852" r:id="rId19"/>
    <p:sldId id="1822" r:id="rId20"/>
    <p:sldId id="1827" r:id="rId21"/>
    <p:sldId id="1853" r:id="rId22"/>
    <p:sldId id="1854" r:id="rId23"/>
    <p:sldId id="1823" r:id="rId24"/>
    <p:sldId id="1855" r:id="rId25"/>
    <p:sldId id="1824" r:id="rId26"/>
    <p:sldId id="1825" r:id="rId27"/>
    <p:sldId id="1826" r:id="rId28"/>
    <p:sldId id="1828" r:id="rId29"/>
    <p:sldId id="1872" r:id="rId30"/>
    <p:sldId id="1838" r:id="rId31"/>
    <p:sldId id="1749" r:id="rId32"/>
    <p:sldId id="1554" r:id="rId33"/>
    <p:sldId id="1858" r:id="rId34"/>
    <p:sldId id="1857" r:id="rId35"/>
    <p:sldId id="1750" r:id="rId36"/>
    <p:sldId id="1751" r:id="rId37"/>
    <p:sldId id="1752" r:id="rId38"/>
    <p:sldId id="1753" r:id="rId39"/>
    <p:sldId id="1859" r:id="rId40"/>
    <p:sldId id="1839" r:id="rId41"/>
    <p:sldId id="1754" r:id="rId42"/>
    <p:sldId id="1768" r:id="rId43"/>
    <p:sldId id="1873" r:id="rId44"/>
    <p:sldId id="1841" r:id="rId45"/>
    <p:sldId id="1842" r:id="rId46"/>
    <p:sldId id="1840" r:id="rId47"/>
    <p:sldId id="1762" r:id="rId48"/>
    <p:sldId id="1811" r:id="rId49"/>
    <p:sldId id="1812" r:id="rId50"/>
    <p:sldId id="1813" r:id="rId51"/>
    <p:sldId id="1815" r:id="rId52"/>
    <p:sldId id="1816" r:id="rId53"/>
    <p:sldId id="1770" r:id="rId54"/>
    <p:sldId id="1771" r:id="rId55"/>
    <p:sldId id="1863" r:id="rId56"/>
    <p:sldId id="1864" r:id="rId57"/>
    <p:sldId id="1776" r:id="rId58"/>
    <p:sldId id="1861" r:id="rId59"/>
    <p:sldId id="1781" r:id="rId60"/>
    <p:sldId id="1780" r:id="rId61"/>
    <p:sldId id="1843" r:id="rId62"/>
    <p:sldId id="1782" r:id="rId63"/>
    <p:sldId id="1785" r:id="rId64"/>
    <p:sldId id="1786" r:id="rId65"/>
    <p:sldId id="1845" r:id="rId66"/>
    <p:sldId id="1846" r:id="rId67"/>
    <p:sldId id="1722" r:id="rId68"/>
    <p:sldId id="1789" r:id="rId69"/>
    <p:sldId id="1880" r:id="rId70"/>
    <p:sldId id="1790" r:id="rId71"/>
    <p:sldId id="1791" r:id="rId72"/>
    <p:sldId id="1875" r:id="rId73"/>
    <p:sldId id="1876" r:id="rId74"/>
    <p:sldId id="1877" r:id="rId75"/>
    <p:sldId id="1793" r:id="rId76"/>
    <p:sldId id="1445" r:id="rId77"/>
    <p:sldId id="1797" r:id="rId78"/>
    <p:sldId id="1798" r:id="rId79"/>
    <p:sldId id="1851" r:id="rId80"/>
    <p:sldId id="1799" r:id="rId81"/>
    <p:sldId id="1870" r:id="rId82"/>
    <p:sldId id="1871" r:id="rId83"/>
    <p:sldId id="1794" r:id="rId84"/>
    <p:sldId id="1866" r:id="rId85"/>
    <p:sldId id="1878" r:id="rId86"/>
    <p:sldId id="168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1444"/>
    <a:srgbClr val="E4D2F2"/>
    <a:srgbClr val="D8BEEC"/>
    <a:srgbClr val="B381D9"/>
    <a:srgbClr val="CDACE6"/>
    <a:srgbClr val="F74C07"/>
    <a:srgbClr val="C49500"/>
    <a:srgbClr val="954ECA"/>
    <a:srgbClr val="4F22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67412" autoAdjust="0"/>
  </p:normalViewPr>
  <p:slideViewPr>
    <p:cSldViewPr snapToGrid="0">
      <p:cViewPr varScale="1">
        <p:scale>
          <a:sx n="43" d="100"/>
          <a:sy n="43" d="100"/>
        </p:scale>
        <p:origin x="158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2:32:56.472"/>
    </inkml:context>
    <inkml:brush xml:id="br0">
      <inkml:brushProperty name="width" value="0.05292" units="cm"/>
      <inkml:brushProperty name="height" value="0.05292" units="cm"/>
      <inkml:brushProperty name="color" value="#00B050"/>
    </inkml:brush>
  </inkml:definitions>
  <iact:action type="add" startTime="15784">
    <iact:property name="dataType"/>
    <iact:actionData xml:id="d0">
      <inkml:trace xmlns:inkml="http://www.w3.org/2003/InkML" xml:id="stk0" contextRef="#ctx0" brushRef="#br0">4110 14253 101 0,'0'0'121'84,"0"0"4"-84,0 0-30 0,0 0-17 0,0 0 15 0,0 0 13 0,0 0-17 1,-52-25 2-1,52 25-16 0,0 0-18 0,0 0 5 0,0 0 3 0,40-3-7 2,30 3-20 6,25 0-12-1,33 0-3-1,17 0 1 6,12 0-5-6,-1-2-6 3,-18 2-6-3,-11 0 6 1,-19 0 4 1,-14 0-1 1,-27 0-5-3,-14 0-2 2,-14 0-3 0,-18 0-1-3,-11 0-3 3,-7 0 1-1,-3 0-2 1,-13 0 0-2,-54 0-1 3,-40 2-4-1,-24-2 4-1,-20 0 0-1,-2 0 0 2,-2-22 1 0,-5 0-1 0,17 2 0-2,12 8-1 3,27 9-4-2,24 3-4 1,24 0 0-3,15 0-4 4,21 0 8-1,10 0 5 0,10 9 1-2,7 4 2 2,62 8-2 2,55 5 0-4,57-11-1 3,44-2 2-2,20-6 0 1,-9-7 0-2,-19 6 0 0,-36-2-1 1,-30 1 3 4,-25-5 3-5,-37 0-3 0,-37 0-2 2,-27 0 4 2,-23 0-4-4,-2 2-1-1,-76 8 2 4,-65-8-3-1,-59 3-1 0,-22-5 1-2,-3 0 1 2,18 0 0 0,33 0 1-1,22 0-2-1,39 13 1 3,30 4-1-2,37-5-1-1,26-7 0 2,20-1 1 0,0-4 1 0,69 0-1-2,56 0 0 2,49 0-4 0,16 0 3 0,-9 0 1 0,-40 0-1-2,-47 0-1 5,-48 0 2-5,-30 13 1 0,-16 8 1 2,-16 3-2 2,-48 6 0-4,-28-6-5 1,-23-4 3 0,-7-15 0 3,-2-5 2-4,11 0-1 0,17 0-14 2,23 0-38 2,30 0-66-4,43 0-60 0,0 17-274 2</inkml:trace>
    </iact:actionData>
  </iact:action>
  <iact:action type="add" startTime="17485">
    <iact:property name="dataType"/>
    <iact:actionData xml:id="d1">
      <inkml:trace xmlns:inkml="http://www.w3.org/2003/InkML" xml:id="stk1" contextRef="#ctx0" brushRef="#br0">21988 14164 468 0,'0'0'145'7,"0"0"-41"-1,0 0 9 0,0 0-50 3,225 2-18-2,-118 4-11 2,22 0 6-4,21 2 5 3,31-3-2 0,16-1-6-2,23 0-4 2,11 5-12 3,-14 6 3-4,-12 7-7-1,-32-2-3 3,-22 5 5-3,-23-3 9 3,-19-3-10-3,-14 2 2 3,-15-10-8-3,-22-3-6 3,-22-1-6-3,-17-6 3 1,-15-1-2 1,-4 4-1 0,0-4-1-2,-72 0-6 1,-60 0-12 4,-59 0 19-5,-56 0 3 2,-51-22-2 0,-23-10-1 0,-11 0 2-2,31 5 0 2,40 7 2 0,43 6-1-2,44 8-1 2,45 6 2 0,34 0-4 0,38 0 0-2,34 0-1 2,23 0-1 0,0 0 2-2,44 0-3 2,61 0-5 0,48 0 6-2,54 15 1 2,44 0 1 0,20-2-3 0,3-7 2-1,-21-1 0 2,-35 1 1-1,-46 1 0-2,-22 8 3 2,-30-1 1 0,-16 4-4-2,-14-8 6 2,-12-3-2 0,-15-5 1-2,-20-2-4 2,-15 0-1 2,-21 0 0-4,-7 0-2 0,-57 0-2 3,-59-2-13-2,-56-7 0-2,-37-2 17 4,-17-4 0-1,15 1 0 0,25-2 3-2,37 4-3 4,52 5 1-5,37 3 1 4,33 1-1-1,24 3 1 0,3 0 0-2,63 0 5 2,65 0 8 0,72 0 5-2,54 0-14 2,15 0-4 14,0-3-2-21,-43-17-2-1,-65 6 1 8,-66 9 1-1,-57 5 1-2,-31 0 3 6,-7 0 1-5,-40 0-2 2,-74 19-3 0,-67 7-4 0,-74-7 4-3,-36-4 0 5,-6-1-1-2,15-4 1-1,42 7 2 0,47-2-2 0,41 0 4 2,50-5-3-4,43-2-1 4,31-5 1-1,28-3 1-3,8 0-2 3,73 0-7 2,28 0-16-4,11 0 13 2,-11 0-7 0,-30 0 2 0,-22 0 7-3,-21 0-3 4,-13 0-19-2,-18 0-41 0,-5 17-51 1,0 0-106 0,-5 3-394-1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3:56:44.620"/>
    </inkml:context>
    <inkml:brush xml:id="br0">
      <inkml:brushProperty name="width" value="0.05292" units="cm"/>
      <inkml:brushProperty name="height" value="0.05292" units="cm"/>
    </inkml:brush>
  </inkml:definitions>
  <iact:action type="add" startTime="761">
    <iact:property name="dataType"/>
    <iact:actionData xml:id="d0">
      <inkml:trace xmlns:inkml="http://www.w3.org/2003/InkML" xml:id="stk0" contextRef="#ctx0" brushRef="#br0">11118 2028 676 0,'0'0'16'15,"0"0"24"-15,0 0 15 9,0 0-3-2,0 0 2-3,-232-64 8 4,144 64-21 2,-3 8 3-4,-6 24-5 2,-1 9-5-2,3 10 1 4,9 5-2-4,2 13-1 2,9 5-7 1,11 14 15-2,10 12 5-1,11 16-7 4,10 14-2-1,9 9 12-1,13 1-23-2,11-4-1 1,0-8-2 1,24-2-3-2,43 5-1 2,33 2-4 1,38-4-6 0,36-23-2-2,36-27-1 0,25-33-5 0,26-44 0 1,4-11-2-3,-1-78-1 3,-27-48-5 1,-47-28-4-1,-45-17 7-2,-45-7-5 2,-40 1 0 1,-40 1 7-2,-20 10-3-1,-20 17 3 1,-66 21-1 2,-38 13 1-2,-43 17-5 0,-27 6 1 0,-24 15-1 1,-1 15-17 1,13 20-25-4,22 23-42 4,39 28-44-2,130 0-35 2,15 25-132-4</inkml:trace>
    </iact:actionData>
  </iact:action>
  <iact:action type="add" startTime="1823">
    <iact:property name="dataType"/>
    <iact:actionData xml:id="d1">
      <inkml:trace xmlns:inkml="http://www.w3.org/2003/InkML" xml:id="stk1" contextRef="#ctx0" brushRef="#br0">14461 432 353 0,'0'0'231'4,"0"0"-189"1,0 0 42 3,0 0-18 0,0 0-1 1,-174-24-2-4,84 24-15 3,-10 13 0 0,-10 23 1 0,-2 16-10-2,-4 17 0 2,6 15 3 0,15 10-2-2,12 4 11 3,21 1-6-2,18-1-7 2,19 8-4-2,25 6 1 1,0 16 0 2,60 3-10-4,57 2-4 0,62-2 5 2,45-7-9 1,44-12-3-4,28-18-5 4,-2-32-3 0,-4-41-4-2,-17-21-2 0,-33-38-3 0,-34-44 1 3,-49-22-2-4,-53-26 0 2,-44-38 3-1,-43-39-7 1,-17-30 0-2,-77-15-10 3,-40 18 3-2,-34 43-6 2,-23 54-19-3,-23 58-19 2,-10 47-18 0,-5 32-22-1,9 17-13-1,139 36-54 2,22 1-255 1</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3:58:58.81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089">
    <iact:property name="dataType"/>
    <iact:actionData xml:id="d0">
      <inkml:trace xmlns:inkml="http://www.w3.org/2003/InkML" xml:id="stk0" contextRef="#ctx0" brushRef="#br0">1082 9700 568 0,'0'0'187'10,"0"0"-70"-9,0 0-34 26,0 0-30-26,0 0-1 0,248 3-7-1,-102-3-8 14,31 0-12-14,27 0-6 14,24-8 7-14,-17-6-7 14,-19 1 2-14,-39 10 4 15,-57 3 7-14,-29 0 2 23,-32 0 5-24,-21 0-13 0,-14 13-9 28,-14 12-7-27,-76 12-10-1,-62 2 0 0,-79-7 1 14,-50-12 2-11,-40-18-3 26,7-2-2-29,33 0 2 0,49-11-1 0,58 5 0 11,46 6 1-8,40 0 0 12,37 0 3-14,34 2-2 14,17 15 1-14,43 3 0 12,70 5-2-12,53 0-3 14,42-7 2-14,18-5-1 15,-1-7 1-16,-25-3 0 14,-39 1 2-13,-33-4 1 14,-43 0-2-15,-37 0 1 15,-32 1-1-14,-16-1 0 18,0 0-3-19,-52 0-3 1,-28 0-1 30,-35-1 6-31,-12-12 1 1,-1 6-1-1,20 1 2 27,16 2-3-27,39 4 4 1,29 0-2-1,17 0 1 15,7 0 2-14,23 0 2 14,51 0 1-14,37 0-6 10,19 0 0-10,-8 0 0 15,-12 0 0-15,-26 0-4 16,-27 0 0-17,-23 0-21 15,-22 0-38-15,-12 0-58 16,0 0-64-16,-20 0-348 19</inkml:trace>
    </iact:actionData>
  </iact:action>
  <iact:action type="add" startTime="3441">
    <iact:property name="dataType"/>
    <iact:actionData xml:id="d1">
      <inkml:trace xmlns:inkml="http://www.w3.org/2003/InkML" xml:id="stk1" contextRef="#ctx0" brushRef="#br0">9589 9640 538 0,'0'0'143'3,"0"0"-37"-3,0 0-3 15,223-19-26-14,-149 19-15 14,6 0-12-14,5 0 0 12,15 0-13 2,18 0-6-15,12 0-11 0,17 0-2 12,-4 0-6 2,-11 0-6-14,-22 0 3 16,-30 0 5-16,-23 0-3 16,-26 3-4-16,-19-3-4 13,-12 0-3-12,0 4 0 17,-12-1-6-18,-53 2-16 0,-38-1 17 15,-34-2 5-14,-11 0 0 14,-2-2 0 1,16 6 0-16,21-1 0 0,27 5 2 15,27-3-2-15,22-1 0 5,20 1 1 13,17 0 1-17,0 7 6 28,17 12 15-28,54 8-17-1,27-1-6 0,10-8-1 13,-16-8 0-13,-16-5 2 15,-32-4 0-14,-19-2 0 16,-20-1-1-17,-5-2 0 27,-13 0 0-27,-40 3-3 1,-23-4 2-1,-9 0 1 12,14-2 0-9,7 4 1 11,25-4-1-13,17 0 0 13,10 0 0-13,12 0 0 13,0 0 1-13,37 3-1 13,34 2-5-13,19 5-6 13,5-10-7-13,-19 0-24 12,-10 0-17-12,-19 0-27 14,-47 0-80-15,0 0-214 13</inkml:trace>
    </iact:actionData>
  </iact:action>
  <iact:action type="add" startTime="5373">
    <iact:property name="dataType"/>
    <iact:actionData xml:id="d2">
      <inkml:trace xmlns:inkml="http://www.w3.org/2003/InkML" xml:id="stk2" contextRef="#ctx0" brushRef="#br0">1363 15993 475 0,'0'0'152'22,"0"0"-34"-21,0 0-30-1,0 0-21 17,0 0-6-17,0 0 8 6,0 0 7 19,13 14 2-25,78 6-25 0,50 4-41 14,52-1 9-14,24-3-12 15,18-9-3-15,-13-11-6 15,-29 0 0-14,-46 0 0 19,-41 0 1-19,-41 0 1-1,-28 0 0 21,-30-5-1-21,-7 5-1 1,0 0-4 3,-41 0-8 7,-47 0 1 5,-48 0 11-16,-32 0 1 3,-18 0 0 10,-10 0 1 4,6 0-2-17,27 0-1 1,35 13 0 12,38 4 1 2,34-5 0-14,28-4 0 0,21-6 1 12,7 8 1 3,40-2 5-15,68 9 2-1,60 8-9 13,48-17-8-10,14 1 0 13,-14-7-3-16,-43 2 4 15,-62-4 7-15,-48 2 0 13,-36 5 2-11,-27-7 0 11,0 10 0-13,-49 10-2 16,-47-6-6-14,-49 6 6 13,-30-9 1-15,-25 0 0 5,-2 4 2 9,21-2-3-13,32 1-1 16,47 3 1-16,36-8 1 12,32 0 0-13,24-9-1 15,10 0 3-14,92 0 11 14,51 0-13-15,67 0-1 14,19 0-8-14,-16 0-3 15,-36-24 2-14,-65 4 3 14,-51 12 6-14,-32 3 0 12,-29 0 0-12,0 5-1 15,-57 0-2-16,-40 0 3 15,-30 0 2-15,-24 0-1 14,-4 0 1-13,8 0-1 11,21 0-1-11,41 0 0 13,32 0 4-13,33 0-2 14,17 0 6-14,3 0 7 13,57 5 9-13,34 17-10 13,25 4-14-14,-6-13-4 16,-23-7 3-16,-33-6-2 14,-27 0-5-13,-24 0-11 14,-3 0-24-14,0 9-43 26,-27-4-81-27,-9 1-159 0</inkml:trace>
    </iact:actionData>
  </iact:action>
  <iact:action type="add" startTime="9908">
    <iact:property name="dataType"/>
    <iact:actionData xml:id="d3">
      <inkml:trace xmlns:inkml="http://www.w3.org/2003/InkML" xml:id="stk3" contextRef="#ctx0" brushRef="#br0">26250 494 1 0,'0'0'7'18,"0"0"44"-18,0 0-29 1,0 0-16 14,0 0-6-14,0 0 8 16,0 0 30-17,157-25 57 13,-146 25-37-12,-9 0-10 13,5 0-35-14,-4 0 12 14,-3 0-15-3,6 0-5-10,-2 0-5 13,-1 5-13-14,0 7-29 16,-2-2-5-16,2-4 47 14,1 1 14-13,1-2 28 13,-5-3 17-14,0 4 18 15,1 0 10-15,2 2 37 16,1-1-5-16,-4-7-27 16,3 2-4-16,-3-2-13 15,3 0-6-14,-3 0-12 24,3 0-3-24,-3 0 0-1,0 0 1 0,0 0-11 13,0 0-11-13,0 0-4 16,0 0 5-15,0 0-1 14,-36 0-4-15,-18 2-7 15,-10-2 20-15,1 0-17 15,-14 0-9-15,-3 0 5 17,-4-11-2-17,-9 1 3 15,2-2-1-15,-6 4-4 3,0 1 2 15,4 2-4-18,6 3-2 17,13 2-3-15,6 0-2-1,8 0-1 17,10 0-2-18,6 0 3 17,8 0-1-16,6 2-5 13,6 0 2-12,-2 4-2-2,6-2-1 16,3-1 0-15,2-1 0 15,1-2-1-16,-1 0 0 17,5 3 0-15,6-1 1-2,-8 4-1 17,8 0 0-17,1-6 0 29,-7 5 0-29,0-2 0 0,-4 0 0 0,-1 3 0 31,3-4-1-31,-4 7 1 1,-1-3 0-1,1-1 0 29,-5 3 0-29,2-3 0 0,2 8-1 0,-3-5 1 15,0 3-1-14,1 1 1 15,-3-1 0-16,-1-1-1 28,7 0 0-27,1-3-1-1,-1 3 1 1,6-8-1 13,6 3 0-14,-2-2 1 14,2 4 1-13,-2-5 0 16,-1 3 0-17,-1-2-1 17,4 0 1-16,-3 1 0-1,5-2 2 16,-1 1-4-15,-1-1 4 28,4 1-4-29,0-3 2 1,-4 3 0-1,4-3 1 13,-2 0-1-12,-1 2 0 11,1 2 0-10,-3 5 0 12,2 4 0 1,-3 0 0-13,2 5 3-2,0 11-2 12,-2 1 1-8,-3 12 0 11,9 12-2-15,-1 4 4 12,1 13-3-11,0 2 4 13,0 9-2-12,0 7 0 13,0-1 3-15,0 4 1 15,1 4 4-14,15 0-4 13,-4 3 2-14,2 12-1 16,1 2-1-15,1 8 3 14,0 3 1-15,-2 5-4 3,-1 2 2 14,3 9 3-17,2 1-7 17,-8-6 0-16,7-9 0 15,-5-8 1-16,-1-11-1 4,2-6 0 12,-5-2 1-16,-3-9-2 17,-5-3 1-16,0-8-2 13,0-3-1-13,0-9-1 4,0-5 2 11,0-11-3-16,-2-12 2 17,-1-11-1-15,-5-11-1-1,8-2 0 14,-1-10 1-15,1 0-1 31,0-2 0-30,-3 3 0 0,3-3-2-1,-4-1 3 17,4-2-2-17,0 0 2 27,0 0 1-27,0 0-2 0,0 0 0 0,0 0-3 16,0 0 3-15,0 0 0 15,0 0 0-16,0 0-2 15,0 0 2-14,0 0 2 0,16 0 0 17,27 0-2-18,22 0 3 16,15-9-3-16,4-6 0 4,-3-2-2 12,3 0 1-15,3 0 2 17,3 2-1-18,7 2 0 3,13-2 0 14,5-2 1-17,8 4-1 18,2-4 1-17,0-2 0 16,1 4-1-16,1-2 1 0,1 5 0 16,-6 4 4-15,-1 2-5-1,-9 3 0 14,0 3 0-15,-8 0 0 15,3 0 0-14,0 0 0 15,-12 0 0-15,-5 0 0 2,-14 0 0 16,-2 0 0-18,6 0 0 17,7 0 0-18,4 0 0 0,9 0 0 15,-5 0 0-14,0 0 0 16,1 0 0-17,-3 3 0 16,-5 1 0-15,5-2 0 14,-2 5 0-14,11 1 0 2,2-3 0 13,-1 3 0-16,-2 1 0 30,-8-1 0-29,-9-2 0-1,-13-5 0 0,-1-1 0 16,-6 0 0-16,9 0 0 31,7 0 0-31,7 0 0 0,7 0 0 2,1 0 0-1,-3 0 0 15,-8 0 0-16,6 4 0 28,-6-1 0-28,-4-3 0 0,1 0 0 1,2 0 0 28,-5 0 0-29,6 0 0 1,-4 0 0-1,1 0 0 18,5 0 0-18,-2 0 0 3,-6 0 0 16,8 0 0-18,-7 0 0 14,2 0 0-14,4 0 0 12,-6 0 0-13,2 0 0 14,-4 0 0-13,3 0 0 13,-3 0 0-14,5 0 0 14,-9 10 0-13,4-3 0 26,2 1 0-27,1 1 0 0,1-1 0 0,6 0 0 13,8-1 0 1,-3 0 0-14,4-1 0 5,-10 0 0 9,-11-1 0-13,-7-2-3 27,-4 0 0-28,-8 1 0 1,1-4 1-1,-6 0 0 14,-2 0-3-14,-6 0 5 14,-5 0-2-13,-5 2 1 13,5-2 1-11,-5 0 0 13,7 0-3-16,-10 3 2 20,-2-3 0-20,-2 0-3 0,-10 0 4 14,1 0-1-12,-5 2 1 26,2-2-3-28,-4 0-1 0,-5 4 2 0,2-4-1 13,-1 0-2-1,-3 0-1-11,1 2 1 13,-4 0 2-14,3-2-2 15,-3 0 0-14,0 0 0 13,0 0-2-14,0 0 0 15,3 0-1-15,-2 0 3 23,2-10 1-23,7-29 0 0,-4-15 0 15,3-8-2-15,-8-11-2 16,6-5-1-16,-7-10 2 14,3-14 2-14,-3-3 0 16,3-5 2-16,-1 3 0 18,3 12 1-18,1 7-1 2,-1 16 2 13,5 3-1-15,-5 7 2 16,3 1-1-16,-2-6 1 15,-2-12-2-15,2-8 1 15,-5-6 0-14,2 6-3 15,-3 11 0-16,0 6 0 15,0 6-1-14,0-4 2 13,0 1 3-14,0-4-3 16,0 1 3-15,0 5-1 10,0 3 1-10,0 6 0 14,0 5-4-14,-4-1 4 14,1-5-1-15,0-4 1 14,-1-1 0-13,-1-7-1 13,5 5 1-14,-1-5 0 17,1-5 0-17,-3 4 0 15,-2-4 0-15,3 7 0 16,-1 2-1-14,-3 10 1-2,-1 8 0 15,5 12 0-15,-4 9 0 13,1 6 0-11,3 2-1 10,-4-8 0-9,-1-2 1 14,1 0-1-17,-1-1 0 15,0 5 1-15,-3 1-1 11,4-2 1-9,-4 2 0 13,0-2 0-14,-1 5 0 15,1 3-1-16,-3 4-1 14,-3 1-1-14,-4 0-2 16,0 2 1-15,-5-5 2 13,-1-1-2-14,-3 0 4 14,0 3-1-13,-3-1 2 16,-6 0-1-17,-4 3 0 3,2-1 0 13,-5 4 1-16,1 3 0 17,1-4-1-16,-9 1 0 15,0 0 0-16,-11 2 0 16,-6 0 1-14,-8 1 0-2,-4-1 2 14,-3 2-2-14,-12 4 0 19,7 0-2-19,-8 0 0 16,5 0 0-16,5 0 1 3,2 0-1 11,4 0 0-12,-3 0 1 14,-1 7-1-16,-2-4 1 14,3-3 1-13,7 0-1 14,-4 0 0-14,5 0 1 14,4 0 0-15,-1 0 0 16,1 0-1-16,-1 0 2 16,-2 0-1-16,1 0-1 4,0 0 3 14,3 0-2-18,-4-3 0 15,-1 0 0-14,2-1 1 13,2 4 1-13,4 0-2 1,-8-2 0 23,4 2 0-25,-3-5 0 1,1-1 0 2,-2 0 2 13,5-1-3-16,5 3 0 16,-1 0 0-15,6 3-3 17,5 1 3-18,-8 0-1 4,0 0 0 12,-1 0 1-15,-5 0 0 15,3 5 0-16,4 6 0 15,-3-2 1-13,16-3 0-1,-1 2-1 12,10-2 0-10,-1-1 0 14,5 3 0-17,2-4 1 6,3 1-1 13,-1-2 0-19,5 2 0 15,1-2 0-14,-5 1 1 2,4 1-1 11,-1-3 1-13,2-2-1 13,-2 0 0-14,1 0 0 14,3 0 0-12,-6 0 0 15,3 3 0-17,-5 0 1 3,-6 2-2 11,1-2 1-13,-1 0-1 17,-2 1 1-18,3 0 1 16,1 2 0-16,3-3-1 16,-2 6 1-15,3-1-1 0,0 1 2 17,-1-1-2-18,4-1 0 18,1 3 0-17,1-4 1 15,-2 2-1-15,2-3 0 0,1-2 0 17,-1 1 0-17,4-4 1 13,0 0-2-13,0 0 1 1,-8 0 0 14,-2 0 0-15,3 2 0 14,-1 4 1-15,-5 1-1 18,3-1 0-17,-7 3 0 30,-4 2 0-30,-3-2 1-1,3 3 1 0,0-5-2 0,2-1 1 16,-1 2-1-15,4-5 0 15,-1 3 0-16,-2-3-2 4,4-3 1 13,-2 0 1-16,0 0-1 16,1 0 1-17,-7 0 0 13,1 4-1-11,-6 9 1 2,-5-3 0 12,1 5 0-16,1 2-1 20,0 3 0-19,-2-3-2-1,8-7-10 16,8 2-31-16,11-10-61 5,17 1-91 12,13-3-60-17,0 0-247 20</inkml:trace>
    </iact:actionData>
  </iact:action>
  <iact:action type="add" startTime="14569">
    <iact:property name="dataType"/>
    <iact:actionData xml:id="d4">
      <inkml:trace xmlns:inkml="http://www.w3.org/2003/InkML" xml:id="stk4" contextRef="#ctx0" brushRef="#br0">25547 4055 399 0,'0'0'146'3,"0"0"-140"-2,0 0 5 16,0 0 3-16,0 0 17 0,-161 25 1 12,109 9 4 0,-3 13 25-11,-2 14 14 12,-1 4-11-13,-4 16-6 13,-2 13-14-11,3 11-12-3,0 12-2 16,9 11-1-16,9 11-3 17,2 11 2-17,3 5-2 17,8 8 3-17,-6 17-7 3,4-2 3 12,4 6 1-15,-5 0 5 18,-5 8-11-18,-5 10-2 20,-4 15 2-20,-2 7 0 1,1 1 0 16,-8 5-6-16,-5 10 0 14,0-4 1-14,-6-6-4 2,4-8 0 13,-10-5 0-16,-1 0-5 21,3 0-2-21,2 10 1 1,5-2-2 11,4-5 1-10,8 4 1 12,0-5 4-13,9-11 3 13,-1-2-1-13,6 0 0 15,2-7-2-16,0 1-2 16,13-9-4-16,-2-11-1 14,2-6 2-13,3-11-1 15,-4-7 0-15,-2-17 3 13,-1-7-2-13,-7-11-2 2,-5-2 1 11,-4-8-1-14,-2-1-2 30,-9 2 2-29,-2 4-1-1,-7 12-1 0,-2 13 2 15,-4 16-2-15,-5 12 1 15,-8 5 0-14,-6 4 0 15,-9-7-1-16,-7-5 1 20,-7-12 0-20,-8-4-1 1,-4-4-2 14,-10-5 0-15,-18-3 2 17,-7-7-1-16,-9 3-1 16,1 8 2-17,8 6-3 4,-2 10 3 13,11 0 2-16,-3-2-2 3,8-3 1 14,7-5-1-16,-4-13 3-2,0-4-3 13,-6-3 2-8,-7-8-1 12,3 15 0-16,2-8-1 3,1 5-2 12,6-9 1-15,-2-4 0 3,8 1 1 12,6-7 0-15,7-1 0 20,14-13 1-21,7-12-1 0,7-9 0 17,5-4 1-16,-2-13-1 14,10 1 0-14,-2-2 0 2,3-6 1 15,-2 3 0-17,9-5 1 15,-3-5 0-16,9-13-2 3,0-4 0 13,4-6 1-15,-4-6-1 16,3-4 0-17,1 4 1 3,3-13-1 12,-3 9-1-15,4-6 0 24,-7 4 0-24,-3 0 1 0,-1-7 0 15,-3 3-1-15,-7-2 1 14,-7 0 0-12,-12 5 0 12,-8 3 1-14,4-2-1 14,-6 1 1-14,3 4 1 31,-1 3 0-31,1-6 1 0,4-3 0 0,2-2-1 17,5 1-1-17,0-3 0 15,1-2 1-15,5 9-2 15,-3-8 3-14,2 4-2 13,-11 5 1-13,7-10 2 1,-10 2-3 12,4-5 1-11,-2-2 0 12,-3 0-2-15,3 0-2 15,-10 0 1-14,-4 0 1 13,-1 0-1-14,-8 0 1 14,-1 0 0-13,0 0 1 24,-2 0 1-25,2 0-2 0,-2 11 2 14,-3 0 2-13,2 2-1 15,2-1 1-16,2-3 1 2,-2 2 1 12,-15 1-5-13,-8-4 3 15,-13 4-1-16,0-12 1 15,-1 0-1-14,-1 0-3 15,-4 0-2-16,2-7 2 16,7-23 0-16,0-2 0 17,15 0 0-17,5 0 1 28,13 2 1-28,8 10 0 1,13-3-1-1,1 10 0 11,18 6 3-10,1-1-2 13,-3 2 1-13,3 1 0 14,-7-7 1-14,2 5-4 13,-1 0 4-14,5 2-4 15,0 0 0-14,1 5-2 14,-10 0 2-15,-8 0 2 15,-11 0 2-14,-6 0 3 17,-5 0 0-18,-2 10 4 2,4 4 1 13,2 3-8-14,1 4-1 14,-4-8 3-14,3 4-4 14,6 2 4-15,2-7-2 28,-2-4-2-27,4 4 4-1,-8-7-3 0,-3 0 1 11,-8-5-3-6,0 0 1 10,4 0 2-15,5 0-4 14,8 0-2-13,5 0 2 14,10 0 0-15,3 0 0 16,6 0 1-15,8 0-1 12,2 10 2-12,9-5-2 14,11 0 3-14,4 4-3 13,6-6-3-13,5 5 3 2,5-8 0 11,2 6 1-14,5-6-1 17,-4 0 1-17,3 0 0 15,-6 0-1-15,-2 0-2 14,-8 0 2-13,-4 0 2 12,-9-14-1-12,-4-3-1 11,-11-3 0 3,-3 0 0-13,-6 3-1-2,-9 4-2 14,-12 7 0-12,-8-5 1 12,-9-3 2-14,-1-8-2 16,-2-6 4-15,5-15-4 13,-2-2 2-14,-2-6 0 15,11 3 0-14,-4 8 0 15,11 16-3-16,16-1-1 17,9 8 2-16,12 8-1 13,17 3 2-13,9 6-2 1,14 0 3 14,10-5-1-16,8 5 0 16,9 0 1-16,6-5 1 14,0 5 1-14,0 0-1 16,0-12-1-16,-10-1-1 14,-1-7 0-14,-8-12 1 13,3-4 4-11,-2-14-2 14,8-12 0-15,-3-14-1 13,-3-17 0-12,-4 3-1 1,3-9 2 12,-10-2-1-14,3 9-1 15,-5-4 1-15,1 3-1 14,-4 6 0-15,5-1 0 15,7 2 1-14,2 4-1 12,8 7 0-13,1 13-2 15,8 28-1-14,1 6-4 13,0 20 3-13,0 8 4 13,0 0 2-14,0 0 2 15,0 0 0-15,-3 0-3 14,-1 0-1-13,4 0-2 13,-3 0-4-13,0 0 1 11,3 0-3 13,-6 0 2-24,-3 0 1-1,-7 36 2 0,-4 4 3 14,0 14 7-14,-6 4-2 16,8 4-4-15,-1 2 3 14,2-8 0-15,4-2-1 3,3-9-1 26,0-13-1-29,2-13 0 0,8-8-1 1,0-11 0 29,0 0 0-29,0 0 0-1,0 0 0 0,0 0 0 11,0 0 0 3,0 0 0-14,0 0 1 15,0 0-1-15,0 0-4 13,0-6-7-12,18-25-2 13,12-24 1-13,2-16 7 23,-3-16-2-24,3-9 2 0,0 0-2 34,0 12-1-34,-7 14 2 1,-5 16-2 0,0 22 5-1,-11 15 3 26,-2 8 0-26,-7 9 2 0,0 0 1 3,3 0 2 13,3 0 1-16,5 0 3 26,10 39 7-26,11 6-16 0,-2 8 3 12,8 18 4-11,2-6 0 14,-1 2-1-14,6-6 1 4,-8-16-1 10,-8-8-1-15,-3-12 0 16,-12-8-4-15,-1-8-1 11,-7-4-4-11,3 1-23 32,5-6-54-33,4 0-62 2,5 0-43-2,-19 0-84 4,3 0-388 12</inkml:trace>
    </iact:actionData>
  </iact:action>
  <iact:action type="remove" startTime="22551">
    <iact:property name="style" value="instant"/>
    <iact:actionData xml:id="d5" ref="#d4"/>
  </iact:action>
  <iact:action type="add" startTime="22569">
    <iact:property name="dataType" value="strokeEraser"/>
    <iact:actionData xml:id="d6">
      <inkml:trace xmlns:inkml="http://www.w3.org/2003/InkML" xml:id="stk5" contextRef="#ctx0" brushRef="#br1">27876 19829 270 0,'0'0'159'28,"0"0"-64"-27,0 0 49-1,0 0-18 0,0 0-59 16,0 0-17-16,0 0-19 1,0 0-11 18,7-3-14-18,-7 3-6 11,0 0-5-11,2 0-57 12,1 0-63-12,-1 0-205 23</inkml:trace>
    </iact:actionData>
  </iact:action>
  <iact:action type="add" startTime="29446">
    <iact:property name="dataType"/>
    <iact:actionData xml:id="d7">
      <inkml:trace xmlns:inkml="http://www.w3.org/2003/InkML" xml:id="stk6" contextRef="#ctx0" brushRef="#br0">20993 15250 365 0,'0'0'383'2,"-238"54"-369"22,9 15 23-24,-57 17 89 0,-38 13-43 1,-23 12-8 13,2 7-23-14,13-2-10 15,45-7-12-14,49-16-20 13,56-28-10-14,46-12 0 16,47-19-9-16,44-10-56 17,42-12-46-16,9-12-17 15,55 0-156-14</inkml:trace>
    </iact:actionData>
  </iact:action>
  <iact:action type="add" startTime="30298">
    <iact:property name="dataType"/>
    <iact:actionData xml:id="d8">
      <inkml:trace xmlns:inkml="http://www.w3.org/2003/InkML" xml:id="stk7" contextRef="#ctx0" brushRef="#br0">26182 12859 618 0,'-207'86'104'17,"-82"22"0"-17,-49 8 29 1,-57 8-29 12,-40 4-21-12,-16 8-23 14,6-4 3-15,59-5-32 14,75-21-8-14,73-13-15 6,61-24-8 26,57-11-49-32,40-17-32 1,40-18-12 2,37-9-48-2,19-14-101 14,44 0-462-13</inkml:trace>
    </iact:actionData>
  </iact:action>
  <iact:action type="add" startTime="31050">
    <iact:property name="dataType"/>
    <iact:actionData xml:id="d9">
      <inkml:trace xmlns:inkml="http://www.w3.org/2003/InkML" xml:id="stk8" contextRef="#ctx0" brushRef="#br0">32431 15091 584 0,'-192'81'104'1,"-115"41"-7"-1,-89 13 52 15,-66 2-35-15,-32 0-27 13,-15 1-29-10,20-16-14-2,37-17-3 16,46-17-12-17,69-17-29 30,64-13-21-30,64-5-23 2,60-2-17-2,68 4-52 13,98-48-64-11,60 5-289 25</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01:19.434"/>
    </inkml:context>
    <inkml:brush xml:id="br0">
      <inkml:brushProperty name="width" value="0.05292" units="cm"/>
      <inkml:brushProperty name="height" value="0.05292" units="cm"/>
      <inkml:brushProperty name="color" value="#FF0000"/>
    </inkml:brush>
  </inkml:definitions>
  <iact:action type="add" startTime="1774">
    <iact:property name="dataType"/>
    <iact:actionData xml:id="d0">
      <inkml:trace xmlns:inkml="http://www.w3.org/2003/InkML" xml:id="stk0" contextRef="#ctx0" brushRef="#br0">19920 5384 509 0,'0'0'84'14,"0"0"60"-14,0 0-21 7,0 0-58 1,-202-12-8 0,33 12 31 0,-43 12-24-2,-24 40-8 2,-6 25-8 0,17 39-3-2,32 27-13 2,37 23 5 1,40 16-13 0,40 6 24-1,39 9-14-2,37 5-8 2,37 1 35 0,82 2-22 1,65 1 0-4,79-5-11 3,93-4-9-1,55-39-10-1,47-65-5 3,4-90-4-2,-34-74-36 2,-57-122 12-3,-80-69 8 3,-92-39-5-2,-94-17 10 3,-81 4 9-6,-33-7 0 4,-106 1 2 0,-63 9-1-1,-42 18-2 2,-37 48-1-3,-38 65-15 2,-30 74-30 0,-49 72-29-1,-48 34-36 0,-20 84-5 1,6 39-61-1,299-29-53 0,45-2-315 1</inkml:trace>
    </iact:actionData>
  </iact:action>
  <iact:action type="add" startTime="2690">
    <iact:property name="dataType"/>
    <iact:actionData xml:id="d1">
      <inkml:trace xmlns:inkml="http://www.w3.org/2003/InkML" xml:id="stk1" contextRef="#ctx0" brushRef="#br0">15171 8458 21 0,'0'0'431'5,"0"0"-384"4,0 0 65-2,0 0 27-1,0 0-74 3,0 0 17-2,0 0-23 1,-164-90-1 0,-40 88 6-2,-77 2-7 2,-73 0 5 0,-36 39-8-2,0 27 1 5,37 28-5-3,53 27-16-1,50 34-15 0,65 33 2 1,44 29-2 2,54 25 8-4,61 19-1 0,39 28 8 2,123 14-4 1,99 4-2-1,110-9 0-2,107-39-22 0,99-59-5 3,29-108-1 0,-18-98-10-2,-73-162-30-2,-134-103-4 3,-120-77 25 1,-129-49-9-3,-106-30-5 1,-90-5 16 2,-97 42 1-2,-51 75 3 1,-30 81-2-1,-13 73-93 2,147 161-73-3,17 32-282 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01:19.434"/>
    </inkml:context>
    <inkml:brush xml:id="br0">
      <inkml:brushProperty name="width" value="0.05292" units="cm"/>
      <inkml:brushProperty name="height" value="0.05292" units="cm"/>
      <inkml:brushProperty name="color" value="#FF0000"/>
    </inkml:brush>
  </inkml:definitions>
  <iact:action type="add" startTime="6470">
    <iact:property name="dataType"/>
    <iact:actionData xml:id="d0">
      <inkml:trace xmlns:inkml="http://www.w3.org/2003/InkML" xml:id="stk0" contextRef="#ctx0" brushRef="#br0">20295 8462 429 0,'0'0'94'13,"0"0"60"-13,0 0-16 8,0 0-43-2,0 0 18 3,0 0-25-3,0 0-17 3,6 0-22-3,-6 0 5 1,0 0-1 2,0 0-15-1,0 0-12-2,0 0-11 2,-29 0 3-1,-14 0 9 2,-2 0 13-1,-10 2-13-2,0 1-7 2,-5 1 0 0,-7-4-1 3,1 5-1 2,-8 0-5-12,0 0 0 4,3 1 3 2,-9 3-1 0,6-4-1 1,0 4-1 1,2-4-2-4,-2 1-6 4,-2 1 0-2,-8-4 2 2,-1 7-5-1,-11-4 2-3,-4 5-1 3,2-1 1 0,-2 6 2 1,3-1-2-4,11-2 6 8,14 4-5-10,3-4 1 6,22-2-4-2,3-5 3-1,9-4-5 2,0-2 4-1,4 0-3 0,-1 0-1 1,0 0 3 0,-7 4-3-2,1-2 0 2,5 0 1 0,-4 5-2 0,11 0 2-2,5 1-2 2,5-6 1 0,5-1 0 0,9-1 0 0,-1 0 1-2,3 0-1 2,0 0 1 0,0 0-1-2,0 0 2 2,0 4-1 0,0-2 0 0,0 4 0 0,0 5 3-1,0 10-1-1,0 3-3 3,0 8 0-1,5 3 0 2,6 9 0-5,-1 8 0 3,-4 10 1-3,2 11-1 3,-2 5 0 0,-3 7-1 1,4-6 1-3,-4-6 1 1,-1-13-1 1,-2-15 1 0,0-15 0-3,4-13 0 4,-4-12-1-1,0-5 0 0,0 0-1-1,0 0 1 0,4 0-1 1,-1 0-2 0,-3 0 0-1,0 0 0 0,0-10-4 2,-3-15 4-2,-17-7 3-1,3 2-1 2,-7 1 0 0,4-2-1 1,-3 1-1-4,6 2-2 3,1-1-1 0,0 7 0 0,3 2 2-2,2 3-2 3,4 7 2-2,0 1 0 1,1 3 2-1,6 3-2 0,-4 1 2 1,4 2-2 1,0 0 4-2,0-4-1-1,0 4 1 2,0 0 2 0,0 0-1-1,0 0 0 0,0 0 1 1,0 0 0 1,0 0 2-4,0 0 0 3,0 0 2 0,0 0-1 0,0 0 2-2,0 17-3 2,10 7-4 0,3-3 5 0,-4-2 1-2,4 5 3 2,-2-4-3-1,4 2 1 2,2 5 0-3,2 7 1 4,-2-1 0-4,4 1 3 2,-2 1 4 0,-2-5-4-2,3-3 1 3,-1-7 1-1,-1-3-4-2,-4-7-1 1,2-8 1 1,7-2-3 0,3 0 3-2,6-17-2 2,4-22-4 0,-2-6-1 0,0-2 8-2,-5 2 2 2,-5 6 4 1,-1-2 2-2,-3 5 2-1,3 2-12 2,-8 9 2 0,-1 1-9 0,-5 11 0 0,-5 6 0-2,1 3-1 2,-5 4 0 1,0 0-8-4,0 0-12 3,0 0-28 0,7 0-38 0,0 9-22 2,3 33-46-6,-2-20-83 4,-5 10-125 0</inkml:trace>
    </iact:actionData>
  </iact:action>
  <iact:action type="add" startTime="8704">
    <iact:property name="dataType"/>
    <iact:actionData xml:id="d1">
      <inkml:trace xmlns:inkml="http://www.w3.org/2003/InkML" xml:id="stk1" contextRef="#ctx0" brushRef="#br0">25193 8211 501 0,'0'0'140'7,"0"0"6"-2,0 0-35 3,0 0-30 1,0 0-35-2,0 0-8 2,0 0 7-4,113-6-12 4,-94 6 2-2,1 0-14 1,1 0 15-1,-1 0-7 0,-4 0-13 1,-3 0-11-1,-6 0 0 0,-2 0-3 1,-5 0-1 2,0 0 1-6,0 0-1 4,0 4 3 0,0-2 1 1,0 7 2-4,0 8 1 4,0 2-5-2,0 9 2 1,0 1-3-1,0-2 3 1,0 1-3 0,0 1 1 0,0-4-1-2,3 4 0 1,-1 4-1 4,1 9 2-5,2 9 0 4,-2 2-2-5,-3 5 2 2,2-1-1 2,0-1 1-3,-2 4 0 0,0 2-1 4,0-1 3-3,0-2-2 1,0 0 1-2,0-8 1 4,0 0 5-4,0-7-1 2,0 1-1-1,4-3 0 1,1-3-2-1,-5-7-2 4,3-10-2-7,-3-10 2 3,0-11-1 1,1-1 1-2,-1 0-4 2,0 0 1 0,3 0-1 0,-3 0 0-1,0 4 1 0,0 2-1 1,0 1 1 0,0 8 0-2,0-3-1 2,0-1 0 2,0-2 2-4,0-4-2 3,0-5 0-2,0 0 0-1,0 0 0 2,0 0-1-2,0 0 0 2,0 0 0 0,0 0 0 0,0 0 0-2,-7 0 0 2,-6 0-1 0,0-5 2 0,1-12-2-2,-4-3 0 2,-3-7 2 0,-1-3-4 0,0-4-2-2,-4-5-3 2,-3-4 2 0,-4 4-1 1,0-2 2-1,-1 6-4-3,8 8 2 3,1 4 0 0,10 9 2-2,0 6 4 3,10 5 1-1,3 3 1-1,0 0 0-1,0 0 1 2,0 0 7 1,0 0 9-1,0 0 10 0,0 0 4 0,0 0-3-3,0 20 0 3,6 4-17-1,11 6-4 0,-1-3 0 1,2 1-1 0,1-2-3-1,1 2 1 0,0-6 1 1,6 3 4 0,-4-1 2-2,-2-6 2 3,-1 2 1-1,1-6-2 1,-4-2 1-5,-3-1-1 4,-4-4-3 0,0-3 1 1,-6-1 0-4,1 0 1 2,-1-3-4 1,-3 0 2 1,3 0-4-3,-3 0 0 2,1 0-2 0,12 0 2 0,11-17-3-1,-1-17 1 0,13-11-1 1,2-5 0 0,2-4 1 3,-1-5 1-8,2 3 4 5,-11 8-3 1,-3 6-3-4,-7 17 2 3,-13 8-3 0,-4 10 2 0,-3 7-2 0,0 0-2-2,0 0 1 2,0 0 0 0,0 0-13-1,0 0-32 0,0 0-32 1,0 12-28 0,-19 13-22-1,12-11-83 0,-6 7-179 2</inkml:trace>
    </iact:actionData>
  </iact:action>
  <iact:action type="add" startTime="12619">
    <iact:property name="dataType"/>
    <iact:actionData xml:id="d2">
      <inkml:trace xmlns:inkml="http://www.w3.org/2003/InkML" xml:id="stk2" contextRef="#ctx0" brushRef="#br0">9122 12913 76 0,'0'0'295'6,"0"0"-202"3,0 0 21-2,0 0 24-1,0 0-31 2,0 0-13 1,0 0-33-2,0-20 10-2,0 20-12 4,0 0 0-1,0 0-9-1,0 0-11-1,0 20 12 2,0 8-8 0,-3 8-16 0,-5 6 1-1,5-2-6 0,3-1-4 2,0-3-2-2,0 4 3-1,0-3 1 3,0-3-7 2,19-4 3-5,5-2-7 2,5-4-1-2,6-9 1 2,6 0-4 1,7 2 1-3,8-2 1 1,5 4-2 4,7-2 7-8,9-1 0 4,-2 1 0 1,-2-2 0 0,9-5-4 0,-5 2-1-2,4 2-4 2,3 3 2 0,2 1 0 0,8 5 3-2,3-2 2 3,5-1 2-1,9-5 0 0,-2-2-3 1,7 0-2-3,6-4-3 2,5-1 0 0,5 1 2 0,3-4-2-3,-4 4-2 4,-11-4 2-1,6 1 0-3,-7-1-1 3,7-5-1 0,-1 0 4 0,-7 0-5-2,-9 0 0 2,-9 0-1 0,-6 0 1 1,-1 0-1 0,1 0 1-5,3 0-1 4,1 0-1 0,5 0 1-1,-5 0 0 0,5 0-1 2,1-8 1-2,-4-4 0 1,-5-1-2-2,-8-1 2 4,-2-4-1-6,-4 4 1 4,-4 4 2 1,1-2-2-2,-2 0 0 0,-2 4 2 0,3-2-2 2,-11 1 2-1,11 1 0 1,-9 5-2-4,2 1 0 2,-4 2 2 2,-2 0-1-4,1 0 1 5,-2 0-2-3,-1 0 1 1,-1 0-1-1,-2 0 0-1,-1 5-3 2,6-1 2 0,0 0 0 0,0-2 0-2,-1-2 0 2,-2 0 1 0,2 0-3 1,-2 4 3-4,4 4 0 5,-4 9 0-3,2 5 0 1,-3 13 0-2,-4 9 1 1,0 6-1 2,-6 12 0-1,-3 2-3-1,-11 2 2 0,-3-2 1 2,-5-2 0-1,-8-9 0-1,-4-5 0-1,-3-16-1 1,-9-10 1-1,2-12 0 2,-4-7 0-1,-2-3 2 1,3 0-2 0,-3 0-2-2,4 0 2 2,-4 0-2 0,6 0-6 0,-1-22-4-2,9-17-3 2,0-12 6 0,6-3 4-1,2 2 3 0,1 3 1 0,2 10 1 3,-2 6 0-3,2 9 1-1,4 6 0 2,5 6 0 0,3 5 0-3,12 0 1 4,6 7 0-1,7 0 0 0,8 0 1-1,4 0-3 0,6 0 2 1,-8 0-2 0,5 0 1-2,-2 0 0 2,2 0 1-1,-1 0 1 2,0 0-3-3,10 0 3 2,2 0-2 0,-1 0 1 1,3 0-2-2,-6 0-2 2,3 0 1-5,6 0 1 4,-6 0 0 1,4 3 0-4,-4 6 0 4,0-1 1-1,-4-1 1-2,-8-3-2 2,2-1 2 0,-5-3-2 0,-3 0 0 0,-6 3 0-2,7 2 2 2,0 7-1 0,-1-1-1 2,-1 2 2-5,2 2-2 2,-9-4 1 1,3-2-1-2,-2-4 1 2,-1 2 1 0,2-3-2 0,-2 2 0-1,0-1 1 2,-4 1 0-3,2 1-1 2,2-7 0 0,3 0 1-2,-2 0 0 2,-1 0-1 0,0 0 0 0,9 0-1 2,6-7 1-7,-5-4 0 6,-1-3 0-2,-13 1-1 0,-10-4-1 1,0-6 0 1,-1-3 1-4,0 4-1 2,-1-4 2 2,2 7 0-1,-7-1 0 0,5-5 0-3,0 3 1 3,-1-7-2 1,4 4-2-1,-3 5 3-2,-5 0 2 3,1 6-2-2,-11 4 1 1,-5-2 0-3,-3 7 0 4,-5-2-1-1,0 3 0 0,-5-2 0-2,1 0 0 1,-3 1 0 3,3-1 0-5,-4 2-2 6,0 0 2-6,1-1-1 3,-6-3 1-2,5 3-2 2,-5 3-5 0,-1 2-12 0,-3 0-16-2,0 0-36 4,0 2-82-4,0 7-76 3,4 10-269-4</inkml:trace>
    </iact:actionData>
  </iact:action>
  <iact:action type="add" startTime="15365">
    <iact:property name="dataType"/>
    <iact:actionData xml:id="d3">
      <inkml:trace xmlns:inkml="http://www.w3.org/2003/InkML" xml:id="stk3" contextRef="#ctx0" brushRef="#br0">21017 13174 11 0,'0'0'5'6,"0"0"5"2,0 0 51-2,0 0 51 1,0 0 5 1,0 0-14 1,10 0-16-3,-10 0 13 2,0 0 20-1,0 0-16 2,0 0-2-1,0 8-26-3,2 1-11 6,1 5-4-6,-3 7-4 2,8-2-7 1,-6 6 5 0,1 2-1-1,4 8-12 0,2-2-12 1,-1 0-7-1,8-2 5 2,5-5-2 1,-1-1 2-6,9-2-8 4,-2-6-4 0,7 0-1-2,8-2-4 3,3-2 1 0,4 1 0-3,6-1 0 1,5 3 1 2,6-6 1-3,4 5 3 3,2-2-4-2,11-1 5-1,4 2-2 2,4-1-2 0,9-4-2-2,3-1-10 3,0-5-2-2,1-3 0 1,-4 0 2-2,0 0-2 2,9 0 0 2,4 0 3-4,2 0 3 0,2 0-4 5,1 0 1-6,0 0 0 3,4 0 0 1,-2 0-1-4,9 0-1 3,-1 0 1 1,1 2-2-4,-3-2 3 4,-6 0-2-1,-5 4 0 1,-2-4 3-3,7 0-3 3,-7 0 0-3,-4 0-1 4,-6 3-2-6,-9 2-1 5,-4 4 3-2,-3-3-3 2,0-1 3-2,2-3-1-1,0 4 1 2,-2 1 0 0,-1 1 0-1,-2 1 0 0,0-1 0 4,-4-1 0-6,-3-1 0 2,-2-3 0 3,-3-3 1-4,2 0-2 2,3 0 1 0,-10 0 0-2,1 0-1 1,-4-6 1 2,-8-4 0-4,-4 2 0 4,-1-4 0-1,0-2 0 0,1 6 0-1,-1-5 0-1,-2 3-1 3,-1-4 2-1,0-1-2-2,1 5 1 1,-5-2 0 3,-1 2 0-3,2 0-2 0,7 0 2 0,2-2 0 0,-1 4 0 2,5-4 1-4,-1 3-4 4,-1 5 2-2,-5-5-1 2,-1 9 2-3,-4 0 0 3,-6 0-1-2,4 0 1 1,-6 0-3-1,1 0 3-1,-2 0-1 2,3 12 0 1,-3-4 1-4,2 1 0 4,2-1 1-1,3-1-1 0,-4 6-2-2,8-3 2 2,-9 7-1-1,7 0 0 2,-5 3 1-3,-2-1 1 3,-1 1-1-3,-8 0 0 4,4-3-1-4,-13-4 0-1,-3-4 1 3,2 2 0 0,-3 0 0-3,1 4 0 4,2 2 0-1,-1-1 0 0,-6 5-3-2,0-8 2 2,-1 2 1-1,1-5 0 1,-6-2 0-1,2 1 1 1,-6-2-1 0,-2-5 0 0,-1 0 1-2,3-2-3 2,-3 0 3-1,4 0-2 2,-4 0 1-4,0 0-4 6,3 0-1-6,-3 0-2 4,0 0-4-1,0 0 0-2,0 0-12 2,0-14 5 0,0-19 5-2,0-12 7 1,0-9 0 2,0-1 0-1,0-5-2-3,6 4 0 4,1 6-1-1,-2 4 2-2,3 15 2 2,-5 12 3 0,0 7 4 0,-1 7-2 1,0 5 1-4,-2 0 1 3,5-2 0-1,-1 2 0 2,0 0 0-3,12 0 0 2,5 0 0-1,6 0-1 1,7 0 2-1,9 0 0 1,5 0-2 0,4 2 4 0,0 9 1-3,5 3 0 4,2 0 1-2,5 0-1 1,6 2-2-1,4-6-1 1,4 3-1 0,-1-4-2 1,-1 3 5-4,0-4-1 5,-5-3-4-4,6-2 5 2,2-3-3 0,3 0 0-2,2 0-1 2,-8 0-1 0,1 5 1-2,-9 4-1 2,-5 2 3 2,-4 0 1-4,-1-2-3-1,-1 2 0 6,-4-1 0-6,2-3-1 3,0 1 0 1,2 1 1-3,0 2-1 2,-4-2 0 1,-5-4 1-5,4 4 0 5,-8-3 1-2,1-3-1 2,-5 1-1-3,4 0 0 2,-4-2 0 0,-1 2 2 0,2-1-1-2,0 2-1 2,2 0 1-1,2-2-2 1,0 2 2-1,1-1 0 1,4-4-1-1,-10 0 0 2,1 0 0-3,-5 3 0 2,-1-1 0 0,1-2 1 0,0 0 2-3,-5 0-3 4,-4 3 0-2,2-1 0 2,-1 1 0-3,1 0 1 1,-5 3-1 2,3-3 0-1,-4-1 0-2,4 1 0 1,7-3 1 2,-1 3-1-1,0 0 0-2,5-3 2 2,4 0-3-1,-1 4 1 1,-4-4 0-2,-2 2 0 3,-6-2 0-2,-3 0 0 2,0 0-1-4,-5 0 0 3,2 0 1 3,1-6-1-6,-3-8 0 2,8 0 1 2,-2-3-1-2,1-3 0-2,4-5 1 6,4 3 0-5,2-3 1 2,1 3-1 1,6-2 0-4,1-1-2 3,-1 3 2 2,-3-1 0-5,1 1 0 1,-2 2-1 5,1-5 1-5,-4-1-1 0,-3-7 1 4,1-4-2-4,-3-8 1 1,6-5 1 1,-7-5-1-1,4 0-1 0,-4 4 2 4,-4 1 0-6,-4 6 0 2,3-1-4 3,-4-2 2-4,1 8-9 1,-5 7-18 2,-1 8-20-3,-13 18-37 1,-5 6-68 0,0 0-102 1,0 43-453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6T03:45:18.09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7470">
    <iact:property name="dataType"/>
    <iact:actionData xml:id="d0">
      <inkml:trace xmlns:inkml="http://www.w3.org/2003/InkML" xml:id="stk0" contextRef="#ctx0" brushRef="#br0">16166 14230 252 0,'0'0'0'101,"0"0"172"-101,0 0-172 0,0 0 138 2,0 0-138-2,0 0 158 1,0 0-158-1,0 0 112 0,0 0-112 0,0 0 103 0,0 0-103 0,0 0 85 0,0 0-85 0,0 0 78 0,0 0-78 0,5 6 61 0,-5-6-61 0,0 7 50 0,0-7-50 0,0 7 55 0,0-7-55 0,-5 15 43 0,5-15-43 0,-41 14 37 0,41-14-37 0,-54 13 47 0,54-13-47 0,-66 12 39 0,66-12-39 0,-74 10 31 7,74-10-31-7,-81 10 33 8,81-10-33-8,-86 5 26 8,86-5-26-8,-87 6 34 10,87-6-34-10,-91 11 39 5,91-11-39-5,-93 8 36 7,93-8-36-6,-97 12 34 7,97-12-34-8,-103 8 28 7,103-8-28-7,-109 4 26 7,109-4-26-3,-123 1 19 0,123-1-19-2,-133 0 18 5,133 0-18-5,-141 0 19 2,141 0-19-2,-148 0 15 3,148 0-15-5,-140 0 11 7,140 0-11-4,-141 0 9 2,141 0-9-2,-130 0 9 1,130 0-9-3,-137-5 5 6,137 5-5-7,-124-3 3 9,124 3-3-9,-118 0 1 7,118 0-1-7,-110 0 6 6,110 0-6-4,-97 0 1 5,97 0-1-7,-88 0 5 8,88 0-5-8,-80 7 3 7,80-7-3-6,-74 10 6 4,74-10-6-5,-67 8 3 8,67-8-3-8,-65 6 2 7,65-6-2-6,-64 8 1 7,64-8-1-7,-61 6 1 4,61-6-1-5,-59 3 2 9,59-3-2-9,-61 4 0 7,61-4 0-7,-57 0 0 10,57 0 0-10,-50 0 1 4,50 0-1-4,-51 0 0 8,51 0 0-8,-46 0 0 8,46 0 0-8,-44 0 0 8,44 0 0-8,-40 0 1 5,40 0-1-4,-50 0-1 6,50 0 1-5,-45 2 1 5,45-2-1-7,-56 0 1 11,56 0-1-11,-60 0 0 4,60 0 0-3,-66 0 0 5,66 0 0-5,-68 0 1 7,68 0-1-8,-73 0 0 7,73 0 0-7,-74 0-1 7,74 0 1-7,-74 0 0 7,74 0 0-6,-74 0-1 6,74 0 1-7,-66 0-1 8,66 0 1-8,-64 0-1 5,64 0 1-1,-54 0-3 2,54 0 3-6,-49 0-1 8,49 0 1-8,-35 0-2 8,35 0 2-8,-17 0-1 5,17 0 1-5,-16 0-2 8,16 0 2-8,-7 0-6 8,7 0 6-8,0 0-2 8,0 0 2-8,-6 0-5 8,6 0 5-8,0 0-2 6,0 0 2-6,-6 0-4 10,6 0 4-10,-10 0-5 6,10 0 5-6,-12 0-10 7,12 0 10-7,-19 0-7 7,19 0 7-7,-20 0-10 9,20 0 10-9,-23-6-14 6,23 6 14-5,-33-3-24 5,33 3 24-6,-44-10-27 8,44 10 27-8,-54-10-22 7,54 10 22-6,-60-10-15 7,60 10 15-7,-67-15-14 3,67 15 14-3,-61-8-17 7,61 8 17-7,-57-5-18 5,57 5 18-5,-43 0-1 8,43 0 1-9,-25 0-3 5,25 0 3-4,-14 0-11 5,14 0 11-6,-5 0-6 8,5 0 6-7,-5 0 0 7,5 0 0-8,-3 0 4 6,3 0-4-6,-5 0 2 7,5 0-2-6,-2 0 4 7,2 0-4-8,-5 0 0 8,5 0 0-8,-3 0-1 7,3 0 1-6,-6 0 0 6,6 0 0-7,-8 0-2 7,8 0 2-6,-15 0 0 6,15 0 0-7,-17 0 2 49,17 0-2-49,-12 0 1 0,12 0-1 1,-16 0 0-1,16 0 0 0,-16 0-2 0,16 0 2 0,-16 0 0 0,16 0 0 0,-21-6 0 0,21 6 0 0,-28-6-1 4,28 6 1-4,-39-15 0 7,39 15 0-6,-45-19-4 3,45 19 4-4,-55-25-11 7,55 25 11-6,-54-22-22 7,54 22 22-8,-43-22-13 8,43 22 13-8,-28-15-1 6,28 15 1-5,-16-8-21 6,16 8 21-7,-8-4-24 7,8 4 24-6,0 0-10 7,0 0 10-8,0 0 0 40,0 0 0-40,0 0 0 0,0 0 0 0,0 0 3 0,0 0-3 0,0 0 3 0,0 0-3 0,0 9 3 0,0-9-3 1,0 25 1 3,0-25-1-4,0 29 0 6,0-29 0-4,0 33 3 5,0-33-3-6,0 36 0 7,0-36 0-8,7 43-1 7,-7-43 1-6,9 49 0 6,-9-49 0-7,5 47-1 6,-5-47 1-3,3 47 0 3,-3-47 0-5,8 48-1 8,-8-48 1-9,3 45 0 3,-3-45 0-2,1 50 0 3,-1-50 0-2,0 54 0 6,0-54 0-8,3 57 0 7,-3-57 0-6,0 55 1 6,0-55-1-6,0 54 0 7,0-54 0-8,0 56 1 5,0-56-1-3,0 50-1 5,0-50 1-6,6 49 1 6,-6-49-1-6,3 56 0 5,-3-56 0-5,4 59 1 3,-4-59-1-2,4 70 0 6,-4-70 0-8,3 79 0 6,-3-79 0-5,6 84 0 6,-6-84 0-5,3 91 1 3,-3-91-1-4,4 89 0 6,-4-89 0-6,0 87 0 5,0-87 0-5,0 89-1 8,0-89 1-9,0 88 0 5,0-88 0-4,0 87 1 6,0-87-1-7,0 88 0 8,0-88 0-7,0 86 0 5,0-86 0-2,0 90 1-1,0-90-1-2,0 86 0 6,0-86 0-7,0 86 0 9,0-86 0-9,0 76 1 9,0-76-1-9,0 70 2 5,0-70-2-5,0 66 1 6,0-66-1-5,0 69 1 8,0-69-1-9,0 72 0 9,0-72 0-8,0 79 0 2,0-79 0-3,7 84 0 8,-7-84 0-7,12 86 0 7,-12-86 0-7,13 75 0 7,-13-75 0-7,15 71 2 3,-15-71-2-4,13 62 0 7,-13-62 0-7,13 49 0 7,-13-49 0-6,11 54 1 8,-11-54-1-8,13 52 1 3,-13-52-1-3,10 64 0 6,-10-64 0-6,9 62 0 5,-9-62 0-4,5 61-1 3,-5-61 1-5,7 58 0 8,-7-58 0-8,6 63-1 7,-6-63 1-6,2 62 0 7,-2-62 0-7,8 61 0 5,-8-61 0-4,6 57 0 4,-6-57 0-6,0 37 0 7,0-37 0-6,4 24 0 7,-4-24 0-8,0 21 1 7,0-21-1-6,3 2 0 4,-3-2 0-5,0 3 0 8,0-3 0-8,0 2-1 9,0-2 1-8,0 12 0 5,0-12 0-5,0 17 0 3,0-17 0-3,0 22 0 7,0-22 0-8,0 28-2 7,0-28 2-6,0 28-1 5,0-28 1-6,0 22 1 7,0-22-1-6,0 20 0 6,0-20 0-7,0 14 0 9,0-14 0-8,0 6-2 7,0-6 2-8,0 6 0 5,0-6 0-5,0 0-3 8,0 0 3-7,0 0-3 6,0 0 3-7,0 0-10 8,0 0 10-8,0 0-9 7,0 0 9-7,3 5-5 7,-3-5 5-7,14 6-5 10,-14-6 5-10,23 19 0 6,-23-19 0-5,21 20 4 6,-21-20-4-7,23 19 1 6,-23-19-1-6,24 23 2 7,-24-23-2-6,16 8 1 4,-16-8-1-3,19 6 2 5,-19-6-2-7,22 6 1 9,-22-6-1-9,26 0 0 6,-26 0 0-5,38 0-1 8,-38 0 1-9,55 0 0 5,-55 0 0-4,68 0 0 6,-68 0 0-6,86 0 2 7,-86 0-2-8,91 0 2 6,-91 0-2-5,107 0 3 5,-107 0-3-6,115 0 7 8,-115 0-7-8,126 0 10 7,-126 0-10-6,135 0 13 6,-135 0-13-6,140-8 12 6,-140 8-12-7,147-5 12 6,-147 5-12-4,143-7 12 6,-143 7-12-8,145-5 7 7,-145 5-7-7,143 0 4 6,-143 0-4-6,144 0 7 7,-144 0-7-6,138 0 10 7,-138 0-10-8,130 5 13 9,-130-5-13-8,128 14 14 3,-128-14-14-4,127 12 15 7,-127-12-15-6,129 9 15 7,-129-9-15-8,128 4 9 5,-128-4-9-3,125 0 6 6,-125 0-6-6,133 0 3 3,-133 0-3-5,127 0 2 8,-127 0-2-8,127 0 3 6,-127 0-3-6,120 0 2 7,-120 0-2-6,109 0 1 6,-109 0-1-6,111 6 4 7,-111-6-4-8,109 12 5 6,-109-12-5-6,107 14 4 8,-107-14-4-7,113 11 6 6,-113-11-6-7,118 9 2 8,-118-9-2-7,116 10 1 7,-116-10-1-6,116 12-1 1,-116-12 1-3,126 8-2 8,-126-8 2-8,124 17 0 7,-124-17 0-6,126 15-1 6,-126-15 1-5,131 17 1 3,-131-17-1-4,127 13 0 6,-127-13 0-6,125 11 1 6,-125-11-1-7,126 6 1 7,-126-6-1-7,123 0 1 7,-123 0-1-6,122 0 1 8,-122 0-1-9,119 0 2 5,-119 0-2-3,113-6 0 2,-113 6 0-3,106-22 0 7,-106 22 0-7,90-14 2 5,-90 14-2-4,74-20 0 5,-74 20 0-6,59-11 0 7,-59 11 0-8,52-9 1 6,-52 9-1-6,42-10 1 9,-42 10-1-9,31-7 0 7,-31 7 0-7,36-8 0 8,-36 8 0-8,28-5 0 8,-28 5 0-8,24-6 0 5,-24 6 0-4,19-6-1 6,-19 6 1-7,10-5-1 8,-10 5 1-8,6 0-2 6,-6 0 2-6,0 0 0 9,0 0 0-9,0 0-1 7,0 0 1-7,0 0 0 7,0 0 0-7,0 0-1 7,0 0 1-7,0 0-3 8,0 0 3-7,0 0-2 6,0 0 2-7,0 0 0 8,0 0 0-8,0 0-2 6,0 0 2-4,0 0-2 5,0 0 2-7,0 0-1 8,0 0 1-8,0 0-4 7,0 0 4-7,0 0-1 7,0 0 1-7,0 0-3 7,0 0 3-7,0 0-2 9,0 0 2-9,0 0-1 9,0 0 1-9,0 0-3 4,0 0 3-4,0 0-4 8,0 0 4-8,0 0-5 8,0 0 5-8,0-6-7 7,0 6 7-7,0-8-8 7,0 8 8-7,0-26-9 8,0 26 9-8,0-41-6 7,0 41 6-5,-13-52-2 3,13 52 2-4,-15-73 0 6,15 73 0-7,-18-85 0 8,18 85 0-7,-24-98 1 6,24 98-1-7,-17-112-1 6,17 112 1-5,-23-132 1 7,23 132-1-7,-22-143 0 5,22 143 0-6,-19-166 2 7,19 166-2-6,-21-173 0 7,21 173 0-7,-24-193 0 5,24 193 0-6,-17-197 0 6,17 197 0-4,-15-207-1 8,15 207 1-10,-20-205 0 6,20 205 0-5,-16-200 0 7,16 200 0-8,-17-193 2 4,17 193-2-3,-19-172 1 7,19 172-1-8,-20-155 0 7,20 155 0-7,-18-146 2 6,18 146-2-6,-26-129 1 7,26 129-1-5,-24-132-1 5,24 132 1-7,-25-119 0 8,25 119 0-8,-25-111 0 5,25 111 0-3,-23-106 0 5,23 106 0-6,-23-105 1 5,23 105-1-5,-22-98 0 7,22 98 0-8,-16-91 0 6,16 91 0-6,-13-81 0 8,13 81 0-8,-6-64 1 7,6 64-1-6,-7-50 1 7,7 50-1-8,-6-40 0 7,6 40 0-7,-4-20 0 7,4 20 0-7,0-11 0 8,0 11 0-7,0-10 0 6,0 10 0-7,0-5 0 10,0 5 0-10,0-5 1 4,0 5-1-4,-3-8 0 8,3 8 0-8,-1-14 0 8,1 14 0-7,-3-18 0 4,3 18 0-4,-8-24 0 5,8 24 0-5,-13-37 1 7,13 37-1-8,-11-40 0 9,11 40 0-9,-12-36 0 4,12 36 0-2,-10-28 0 6,10 28 0-8,-6-12 0 7,6 12 0-7,-7-5-1 8,7 5 1-8,-3 0-1 6,3 0 1-6,0 0 0 8,0 0 0-8,0 0 0 8,0 0 0-7,-3 0 1 6,3 0-1-7,-4 0 0 6,4 0 0-6,-7 0 2 8,7 0-2-8,-16 0 0 8,16 0 0-8,-23 12 0 7,23-12 0-6,-29 22 2 4,29-22-2-4,-35 22 4 7,35-22-4-7,-47 23 1 5,47-23-1-5,-50 20 1 7,50-20-1-7,-70 17 1 3,70-17-1-2,-81 14 1 5,81-14-1-7,-94 8 4 7,94-8-4-6,-106 3 1 6,106-3-1-5,-120 0 4 5,120 0-4-7,-130 0 9 7,130 0-9-7,-139 0 7 7,139 0-7-7,-153 0 11 8,153 0-11-8,-164 0 8 5,164 0-8-4,-189 0 11 6,189 0-11-6,-205 0 13 7,205 0-13-8,-229-7 7 7,229 7-7-6,-241-10 10 6,241 10-10-7,-248-11 1 7,248 11-1-7,-251-6 8 8,251 6-8-7,-232 0 4 6,232 0-4-7,-213 0 5 6,213 0-5-6,-184 0 5 7,184 0-5-5,-158 9 5 5,158-9-5-7,-143 17 5 8,143-17-5-8,-131 10 4 6,131-10-4-6,-114 12 3 7,114-12-3-6,-113 5 5 7,113-5-5-8,-105 8 1 7,105-8-1-6,-104 0 1 5,104 0-1-6,-90 3 1 9,90-3-1-9,-80 4 0 6,80-4 0-5,-63 0 0 7,63 0 0-7,-57 3-4 4,57-3 4-4,-54 0-3 5,54 0 3-4,-46 2-4 7,46-2 4-9,-41 5-5 7,41-5 5-7,-37 6-4 5,37-6 4-4,-39 6-4 6,39-6 4-6,-37 0-4 8,37 0 4-9,-43 3-5 7,43-3 5-7,-51 2-7 4,51-2 7-3,-61 0-5 6,61 0 5-5,-72 3-14 6,72-3 14-8,-77 3-11 8,77-3 11-8,-72 4-15 4,72-4 15-3,-70 7-14 6,70-7 14-5,-59 12-11 5,59-12 11-7,-51 11-16 8,51-11 16-8,-44 11-10 6,44-11 10-6,-37 8-10 9,37-8 10-9,-29 9-6 6,29-9 6-4,-21 3-4 3,21-3 4-5,-19 6-6 8,19-6 6-7,-17 4-8 6,17-4 8-7,-10 6-8 8,10-6 8-7,-10 7-5 6,10-7 5-7,-12 2-3 7,12-2 3-7,-16 6 0 7,16-6 0-6,-13 9 0 6,13-9 0-6,-10 5 0 8,10-5 0-9,-9 8 0 5,9-8 0-5,-7 5-2 7,7-5 2-7,-7 6-4 8,7-6 4-8,-9 6-6 8,9-6 6-8,-9 6-4 6,9-6 4-5,-4 9-7 6,4-9 7-7,-11 5-7 8,11-5 7-8,-5 5-9 8,5-5 9-8,-9 3-11 6,9-3 11-6,-10 6-10 9,10-6 10-9,-10 8-8 7,10-8 8-6,-11 17-6 6,11-17 6-7,-12 20-3 5,12-20 3-4,-7 28-1 7,7-28 1-8,-10 36-1 7,10-36 1-6,-3 39 0 7,3-39 0-7,-3 52-1 5,3-52 1-6,-5 58 0 6,5-58 0-5,-2 68 0 7,2-68 0-7,-6 79 0 7,6-79 0-8,-5 81 0 4,5-81 0-3,-2 75-1 7,2-75 1-7,-5 74 0 6,5-74 0-7,-9 64 0 8,9-64 0-6,-7 59-1 3,7-59 1-5,-13 62-1 8,13-62 1-8,-7 68 0 7,7-68 0-7,-4 73 0 9,4-73 0-9,0 76 1 4,0-76-1-2,-3 76 0 5,3-76 0-7,0 75 0 7,0-75 0-5,0 76 0 4,0-76 0-5,0 81 0 4,0-81 0-3,0 88 1 4,0-88-1-4,0 92 0 4,0-92 0-5,0 97-1 7,0-97 1-7,0 98 0 5,0-98 0-6,0 99 1 6,0-99-1-5,0 94 0 8,0-94 0-9,0 93 1 7,0-93-1-7,0 96 0 6,0-96 0-5,0 90 1 5,0-90-1-4,0 91 0 6,0-91 0-8,0 99 1 6,0-99-1-6,3 85 0 8,-3-85 0-8,4 79 1 6,-4-79-1-4,0 62 0 4,0-62 0-5,0 55 1 5,0-55-1-5,0 51 0 6,0-51 0-7,0 45-1 8,0-45 1-7,0 42 0 6,0-42 0-6,0 39 1 4,0-39-1-5,0 37 0 8,0-37 0-8,0 43 0 7,0-43 0-6,4 44 0 7,-4-44 0-8,9 52 1 5,-9-52-1-3,7 54 0 5,-7-54 0-6,7 60 0 5,-7-60 0-5,14 54 0 7,-14-54 0-7,11 56 0 7,-11-56 0-7,9 45 0 3,-9-45 0-4,8 36 1 8,-8-36-1-8,11 38 0 8,-11-38 0-8,4 32 0 5,-4-32 0-4,12 25-1 6,-12-25 1-5,4 31 0 6,-4-31 0-8,7 32 0 7,-7-32 0-7,3 26 0 7,-3-26 0-7,3 24 0 6,-3-24 0-5,4 20 0 6,-4-20 0-6,0 17 0 8,0-17 0-9,0 19 0 7,0-19 0-7,0 11 2 6,0-11-2-6,0 14-1 9,0-14 1-9,0 13 0 8,0-13 0-8,0 5-1 5,0-5 1-5,0 0 0 8,0 0 0-8,0 0 0 8,0 0 0-8,6 0-4 9,-6 0 4-9,13 0-4 5,-13 0 4-5,25 0-8 8,-25 0 8-8,33 0-4 8,-33 0 4-8,51 0 0 7,-51 0 0-6,59 0 1 4,-59 0-1-4,73 5 6 8,-73-5-6-9,78 9 3 7,-78-9-3-7,90 11 4 7,-90-11-4-6,97 6 0 7,-97-6 0-7,113 8 5 4,-113-8-5-5,118 0 9 8,-118 0-9-7,134 0 10 6,-134 0-10-7,141 0 6 6,-141 0-6-6,143 0 14 7,-143 0-14-6,135 0 14 7,-135 0-14-8,123 0 12 7,-123 0-12-6,111 10 15 5,-111-10-15-6,107 21 13 10,-107-21-13-8,104 17 11 2,-104-17-11-3,113 26 11 7,-113-26-11-8,118 19 8 7,-118-19-8-5,120 19 6 2,-120-19-6-4,132 12 3 8,-132-12-3-8,129 0 4 9,-129 0-4-9,130 0 2 4,-130 0-2-3,128 0 3 7,-128 0-3-8,120 0 3 8,-120 0-3-7,115 0 1 5,-115 0-1-5,113 4 4 6,-113-4-4-5,107 10 7 6,-107-10-7-7,106 11 8 4,-106-11-8-5,101 11 9 7,-101-11-9-7,103 8 7 6,-103-8-7-6,105 0 9 8,-105 0-9-8,113 0 7 7,-113 0-7-6,120 0 3 6,-120 0-3-6,112-5 2 5,-112 5-2-6,117-8 1 8,-117 8-1-7,104-12 0 6,-104 12 0-6,100-11 0 7,-100 11 0-8,98-6 0 8,-98 6 0-7,100 0-1 3,-100 0 1-4,104 0 0 8,-104 0 0-8,106 0 0 7,-106 0 0-6,107 0 0 4,-107 0 0-3,107 0 0 6,-107 0 0-8,110 0 1 8,-110 0-1-8,108 0 0 7,-108 0 0-7,108 0 0 6,-108 0 0-5,106-2 1 6,-106 2-1-7,103-12 0 8,-103 12 0-8,102 0 0 7,-102 0 0-5,92-6 0 7,-92 6 0-8,92 0 2 2,-92 0-2-2,87 0 1 5,-87 0-1-4,77-2-1 5,-77 2 1-7,63 0 0 6,-63 0 0-6,57-2 0 8,-57 2 0-7,43-4 0 5,-43 4 0-4,41 0-1 6,-41 0 1-8,41-5-1 5,-41 5 1-5,31 0-2 7,-31 0 2-6,28-6-1 6,-28 6 1-5,23 0-1 5,-23 0 1-7,10-6-2 6,-10 6 2-6,10-2-1 8,-10 2 1-8,3 0-3 8,-3 0 3-8,5-4-2 9,-5 4 2-9,0 0 0 5,0 0 0-5,3 0-3 8,-3 0 3-8,0 0-3 9,0 0 3-9,0 0-5 7,0 0 5-7,4 0-1 8,-4 0 1-7,0 0-1 6,0 0 1-7,9 0-1 6,-9 0 1-6,4 0 0 7,-4 0 0-6,10 0-2 5,-10 0 2-6,9 0-1 9,-9 0 1-9,13 0-3 7,-13 0 3-7,10 0 0 8,-10 0 0-7,9 0 0 4,-9 0 0-5,6 0-1 7,-6 0 1-6,2 0-2 7,-2 0 2-8,5 0 0 9,-5 0 0-9,3 0-1 7,-3 0 1-7,0 0-3 6,0 0 3-6,0 0-2 8,0 0 2-8,0 0-3 8,0 0 3-8,0 0 0 7,0 0 0-7,0 0-2 7,0 0 2-7,0 0-4 8,0 0 4-7,3 0-6 7,-3 0 6-7,5 0-9 3,-5 0 9-3,8-13-8 8,-8 13 8-9,4-25-6 6,-4 25 6-6,6-49-4 9,-6 49 4-9,3-70-5 4,-3 70 5-3,0-93-8 8,0 93 8-9,0-120-2 7,0 120 2-7,0-137-2 9,0 137 2-9,-12-165-1 9,12 165 1-9,-25-168-2 4,25 168 2-4,-23-185 0 9,23 185 0-9,-26-197-3 7,26 197 3-7,-25-193-1 6,25 193 1-6,-26-199 1 7,26 199-1-5,-27-201-1 4,27 201 1-4,-31-196 0 5,31 196 0-7,-31-203 0 8,31 203 0-8,-41-202 1 5,41 202-1-3,-41-208 1 5,41 208-1-6,-46-204 0 5,46 204 0-5,-54-201 0 7,54 201 0-7,-50-190 0 3,50 190 0-3,-57-177 0 6,57 177 0-6,-45-155 0 7,45 155 0-7,-42-135 0 6,42 135 0-7,-29-115-1 6,29 115 1-5,-17-96-1 6,17 96 1-7,-12-89 0 11,12 89 0-11,-16-84 2 4,16 84-2-2,-10-86 0 3,10 86 0-5,-14-87-1 8,14 87 1-8,-16-88 0 7,16 88 0-6,-16-77 0 6,16 77 0-6,-16-65-1 7,16 65 1-8,-19-48-1 5,19 48 1-4,-16-30-1 7,16 30 1-8,-16-15-2 8,16 15 2-7,-7-2-4 4,7 2 4-5,-8 0-4 9,8 0 4-9,-10 0-8 7,10 0 8-7,-13 24-8 6,13-24 8-6,-16 54-14 7,16-54 14-6,-10 65-21 7,10-65 21-8,-13 70-53 8,13-70 53-8,-4 71-117 7,4-71 117-6,0 22-207 6,0-22 207-7,0 19-306 7,0-19 306-7</inkml:trace>
    </iact:actionData>
  </iact:action>
  <iact:action type="add" startTime="13148">
    <iact:property name="dataType"/>
    <iact:actionData xml:id="d1">
      <inkml:trace xmlns:inkml="http://www.w3.org/2003/InkML" xml:id="stk1" contextRef="#ctx0" brushRef="#br0">9957 12500 397 0,'0'0'0'2,"0"0"310"5,0 0-310-7,0 0 130 6,0 0-130-6,0 0 116 6,0 0-116-6,0 0 79 9,0 0-79-9,0 0 71 7,0 0-71-7,0 0 50 7,0 0-50-7,0 0 61 7,0 0-61-7,-94-7 50 10,94 7-50-10,-57 0 41 7,57 0-41-7,-60 0 34 5,60 0-34-5,-61 0 23 8,61 0-23-7,-63 10 15 9,63-10-15-10,-60 24 13 5,60-24-13-5,-60 40 8 6,60-40-8-5,-56 45 5 6,56-45-5-6,-54 51 6 8,54-51-6-9,-51 57 5 6,51-57-4-6,-49 58 1 6,49-58-2-6,-44 62 2 11,44-62-2-11,-37 70 0 7,37-70 0-5,-28 67 4 4,28-67-4-5,-20 71 2 3,20-71-2-3,-12 73 0 9,12-73 0-9,0 70 4 5,0-70-4-6,0 67 4 4,0-67-4-4,0 65 4 8,0-65-4-7,26 56 5 7,-26-56-5-6,54 50 3 6,-54-50-3-8,74 46 5 3,-74-46-5-2,90 39 12 7,-90-39-12-8,106 30 12 8,-106-30-12-7,104 23 6 8,-104-23-6-9,101 15 14 5,-101-15-14-5,92 6 14 6,-92-6-14-6,85 0 12 9,-85 0-12-8,67 0 2 8,-67 0-2-9,45 0 0 5,-45 0 0-4,39 0-2 4,-39 0 2-5,25 0-4 10,-25 0 4-10,19-6-8 6,-19 6 8-4,16-8-34 6,-16 8 34-7,14-13-69 3,-14 13 69-3,13-13-132 7,-13 13 132-6,0-9-163 2,0 9 163-3,0-8-300 4,0 8 300-5</inkml:trace>
    </iact:actionData>
  </iact:action>
  <iact:action type="add" startTime="13719">
    <iact:property name="dataType"/>
    <iact:actionData xml:id="d2">
      <inkml:trace xmlns:inkml="http://www.w3.org/2003/InkML" xml:id="stk2" contextRef="#ctx0" brushRef="#br0">10791 13130 503 0,'0'0'0'1,"0"0"179"5,0 0-179-6,0 0 16 7,0 0-16-7,0 0 123 7,0 0-123-7,-161 0 81 7,161 0-81-7,-64 22 61 9,64-22-61-9,-61 25 43 5,61-25-43-5,-52 34 45 8,52-34-45-8,-45 35 41 8,45-35-41-6,-32 47 33 4,32-47-33-5,-20 44 29 4,20-44-29-3,-9 48 23 4,9-48-23-6,0 44 22 10,0-44-22-10,0 37 16 6,0-37-16-6,0 29 9 7,0-29-9-7,32 16 5 16,-32-16-5-16,46 9 7 2,-46-9-7-2,48 0 13 3,-48 0-13-3,55 0 13 8,-55 0-14-8,45-3 14 8,-45 3-13-8,41-27 14 13,-41 27-14-13,32-37 16 4,-32 37-16-3,27-44 13 4,-27 44-13-3,24-46 3 6,-24 46-3-7,13-51 0 5,-13 51 0-5,4-54-1 2,-4 54 1 1,0-53-7 1,0 53 7-5,0-48-25 11,0 48 25-11,0-42-40 7,0 42 40-7,0-33-85 4,0 33 85-4,0 0-188 9,0 0 188-8,0 0-402 7,0 0 402-8</inkml:trace>
    </iact:actionData>
  </iact:action>
  <iact:action type="add" startTime="14155">
    <iact:property name="dataType"/>
    <iact:actionData xml:id="d3">
      <inkml:trace xmlns:inkml="http://www.w3.org/2003/InkML" xml:id="stk3" contextRef="#ctx0" brushRef="#br0">10791 13130 366 0</inkml:trace>
    </iact:actionData>
  </iact:action>
  <iact:action type="add" startTime="14179">
    <iact:property name="dataType"/>
    <iact:actionData xml:id="d4">
      <inkml:trace xmlns:inkml="http://www.w3.org/2003/InkML" xml:id="stk4" contextRef="#ctx0" brushRef="#br0">10791 13130 366 0</inkml:trace>
    </iact:actionData>
  </iact:action>
  <iact:action type="add" startTime="14194">
    <iact:property name="dataType"/>
    <iact:actionData xml:id="d5">
      <inkml:trace xmlns:inkml="http://www.w3.org/2003/InkML" xml:id="stk5" contextRef="#ctx0" brushRef="#br0">10791 13130 366 0,'0'0'0'1,"203"-124"347"-1,-203 124-347 0,8 33 133 0,-8-33-133 0,16 37 117 0,-16-37-117 0,13 41 66 1,-13-41-66-1,16 48 60 0,-16-48-60 0,18 48 52 3,-18-48-52-3,13 48 36 8,-13-48-36-6,14 42 35 4,-14-42-35-6,16 37 37 5,-16-37-37-4,12 32 38 6,-12-32-38-7,14 22 35 10,-14-22-35-10,5 14 38 29,-5-14-38-29,8 8 29 0,-8-8-29 0,5 3 21 0,-5-3-21 0,4 0 15 0,-4 0-15 0,6 0 9 5,-6 0-9-4,10 0 0 6,-10 0 0-7,16-17 0 9,-16 17 0-9,17-37 2 6,-17 37-2-5,23-42 16 4,-23 42-16-4,19-39 5 8,-19 39-5-9,18-28 5 6,-18 28-5-5,14-23 1 7,-14 23-1-8,13-14 2 6,-13 14-2-6,16-8 0 8,-16 8 0-8,12-9-2 7,-12 9 2-6,20-8-22 7,-20 8 22-7,19-6-118 4,-19 6 118-5,25-6-171 8,-25 6 171-8,5 0-262 9,-5 0 261-8,8 0-552 42,-8 0 553-43</inkml:trace>
    </iact:actionData>
  </iact:action>
  <iact:action type="add" startTime="14561">
    <iact:property name="dataType"/>
    <iact:actionData xml:id="d6">
      <inkml:trace xmlns:inkml="http://www.w3.org/2003/InkML" xml:id="stk6" contextRef="#ctx0" brushRef="#br0">11955 13138 454 0,'0'0'0'1,"0"0"91"1,0 0-91-2,0 0 153 9,0 0-153-9,-184 58 115 8,184-58-115-8,-66 32 74 9,66-32-74-9,-59 35 60 6,59-35-60-6,-46 40 48 5,46-40-48-5,-40 39 51 10,40-39-51-10,-23 37 37 9,23-37-37-9,-13 34 36 3,13-34-36-3,0 28 29 8,0-28-29-8,0 29 19 10,0-29-19-9,0 22 15 4,0-22-15-3,41 15 7 5,-41-15-7-7,48 4 2 5,-48-4-2-5,47 0 9 10,-47 0-9-9,51 0 7 4,-51 0-7-5,47-19 6 8,-47 19-6-8,40-39 1 8,-40 39-1-8,36-49 1 8,-36 49-1-8,28-56 0 8,-28 56 0-8,19-55-1 7,-19 55 1-6,10-60-1 7,-10 60 1-8,4-48 0 7,-4 48 0-6,0-36 0 5,0 36 0-6,0-22-1 5,0 22 1-4,0-6 0 8,0 6 0-6,0 0 0 2,0 0 0-4,0 0 0 4,0 0 0-5,0 2 6 6,0-2-6-6,0 41 8 11,0-41-8-10,0 58 21 6,0-58-21-6,0 68 17 3,0-68-17-2,0 69 13 5,0-69-13-5,0 66 14 4,0-66-14-6,0 58 13 7,0-58-13-5,0 52 6 2,0-52-6-3,0 32 2 6,0-32-2-5,3 21 0 4,-3-21 0-5,5 8-3 5,-5-8 3-5,8 0-14 5,-8 0 14-4,10 0-45 4,-10 0 45-6,11-25-100 9,-11 25 100-9,10-43-169 4,-10 43 169-2,4-21-269 6,-4 21 269-8,4-17-553 7,-4 17 553-7</inkml:trace>
    </iact:actionData>
  </iact:action>
  <iact:action type="add" startTime="15030">
    <iact:property name="dataType"/>
    <iact:actionData xml:id="d7">
      <inkml:trace xmlns:inkml="http://www.w3.org/2003/InkML" xml:id="stk7" contextRef="#ctx0" brushRef="#br0">12249 13503 620 0,'0'0'0'1,"0"0"133"6,0 0-133-7,0 0 150 7,0 0-150-7,0 0 100 6,0 0-100-6,0 0 78 8,0 0-78-8,4-163 59 8,-4 163-59-8,0-45 43 8,0 45-43-8,0-42 41 7,0 42-41-7,0-37 30 8,0 37-30-8,0-28 18 9,0 28-18-9,0-23 17 7,0 23-17-7,0-10 15 5,0 10-15-5,10-8 13 8,-10 8-13-8,34-3 8 10,-34 3-8-10,33 0 3 6,-33 0-3-5,42 0 0 5,-42 0 0-6,44 0-17 7,-44 0 17-7,42 0-64 10,-42 0 64-10,43 0-102 4,-43 0 102-4,13 0-173 8,-13 0 173-7,10 5-398 6,-10-5 398-7</inkml:trace>
    </iact:actionData>
  </iact:action>
  <iact:action type="add" startTime="15318">
    <iact:property name="dataType"/>
    <iact:actionData xml:id="d8">
      <inkml:trace xmlns:inkml="http://www.w3.org/2003/InkML" xml:id="stk8" contextRef="#ctx0" brushRef="#br0">12862 13413 489 0,'0'0'0'2,"0"0"248"5,0 0-248-5,0 0 136 2,0 0-136-2,0 0 94 3,0 0-94-4,0 0 28 5,0 0-28-5,0 0 8 3,0 0-8-4,0 0 0 10,0 0 0-10,25 124-13 7,-25-124 13-7,0 0-103 5,0 0 103-4,0 0-314 8,0 0 314-9</inkml:trace>
    </iact:actionData>
  </iact:action>
  <iact:action type="add" startTime="15475">
    <iact:property name="dataType"/>
    <iact:actionData xml:id="d9">
      <inkml:trace xmlns:inkml="http://www.w3.org/2003/InkML" xml:id="stk9" contextRef="#ctx0" brushRef="#br0">12808 12967 345 0,'0'0'0'2,"0"0"200"4,0 0-200-6,0 0 188 5,0 0-188-5,0 0 107 5,0 0-107-5,0 0 68 10,0 0-68-10,0 0 51 8,0 0-51-8,0 0 14 6,0 0-14-6,0-84 6 8,0 84-6-8,0 0 0 8,0 0 0-8,15 0-11 7,-15 0 11-7,26 0-107 7,-26 0 107-7,10 0-286 9,-10 0 286-8,12 0-476 5,-12 0 476-6</inkml:trace>
    </iact:actionData>
  </iact:action>
  <iact:action type="add" startTime="15715">
    <iact:property name="dataType"/>
    <iact:actionData xml:id="d10">
      <inkml:trace xmlns:inkml="http://www.w3.org/2003/InkML" xml:id="stk10" contextRef="#ctx0" brushRef="#br0">13442 13095 367 0,'0'0'0'2,"0"0"145"2,0 0-145-4,0 0 72 7,0 0-72-6,0 0 94 6,0 0-94-7,0 0 93 6,0 0-93-6,0 0 57 8,0 0-57-8,-183 144 57 9,183-144-57-8,-39 34 63 5,39-34-63-6,-27 34 51 7,27-34-51-7,-18 27 35 7,18-27-35-7,-11 31 37 10,11-31-37-9,0 29 27 1,0-29-27 1,0 25 24 2,0-25-24-3,0 19 13 5,0-19-13-6,36 12 8 6,-36-12-8-5,43 3 7 4,-43-3-7-5,50 0 0 5,-50 0 0-6,52 0 0 8,-52 0 0-8,55-28-1 6,-55 28 1-5,42-36 0 5,-42 36 0-5,39-41 0 5,-39 41 0-4,28-38 0 7,-28 38 0-7,18-40-2 3,-18 40 2-3,11-42-1 3,-11 42 1-4,2-40-4 4,-2 40 4-4,0-33-2 7,0 33 2-7,0-21-1 7,0 21 1-8,0-11 0 4,0 11 0-3,0-2 0 8,0 2 0-9,0 0 0 8,0 0 0-8,0 0 2 7,0 0-2-7,0 11 7 8,0-11-7-8,0 40 16 5,0-40-16-4,0 50 15 7,0-50-15-7,0 56 10 5,0-56-10-6,-2 54 11 7,2-54-11-7,0 44 7 8,0-44-7-7,0 37 5 7,0-37-5-7,0 28 2 5,0-28-2-6,0 14 3 5,0-14-3-5,0 5 0 10,0-5 0-10,0 0-13 9,0 0 13-9,0 0-67 5,0 0 67-4,0 0-116 4,0 0 116-4,0-10-272 8,0 10 272-9,4-12-499 6,-4 12 499-6</inkml:trace>
    </iact:actionData>
  </iact:action>
  <iact:action type="add" startTime="16179">
    <iact:property name="dataType"/>
    <iact:actionData xml:id="d11">
      <inkml:trace xmlns:inkml="http://www.w3.org/2003/InkML" xml:id="stk11" contextRef="#ctx0" brushRef="#br0">13810 13470 648 0,'0'0'0'2,"0"0"101"4,0 0-101-6,0 0 84 5,0 0-84-4,0 0 70 5,0 0-70-6,9-195 78 10,-9 195-78-10,4-66 39 7,-4 66-39-7,12-62 39 6,-12 62-39-6,14-52 35 7,-14 52-35-7,13-32 29 10,-13 32-29-10,13-24 21 6,-13 24-21-6,12-8 17 6,-12 8-17-6,9-5 15 9,-9 5-15-9,14 0 11 9,-14 0-11-9,20 0 9 4,-20 0-9-4,21 25 13 8,-21-25-13-8,26 44 0 10,-26-44 0-10,23 57-1 8,-23-57 1-7,16 59-6 2,-16-59 6-3,14 52-7 9,-14-52 7-9,11 47-8 10,-11-47 8-10,5 32-20 8,-5-32 20-8,0 17-41 4,0-17 41-4,0 6-78 8,0-6 78-8,2 0-114 10,-2 0 114-10,0 0-222 6,0 0 222-6,0-11-396 6,0 11 396-6</inkml:trace>
    </iact:actionData>
  </iact:action>
  <iact:action type="add" startTime="16540">
    <iact:property name="dataType"/>
    <iact:actionData xml:id="d12">
      <inkml:trace xmlns:inkml="http://www.w3.org/2003/InkML" xml:id="stk12" contextRef="#ctx0" brushRef="#br0">14465 12149 510 0,'0'0'0'1,"0"0"170"5,0 0-170-5,0 0 97 3,0 0-97-4,13 154 68 8,-13-154-68-8,0 109 76 7,0-109-76-7,0 125 60 9,0-125-60-9,0 131 50 5,0-131-50-5,0 121 47 9,0-121-47-9,0 113 44 7,0-113-44-7,0 100 42 9,0-100-42-9,0 88 27 5,0-88-27-5,0 79 13 8,0-79-13-8,0 67 9 10,0-67-9-10,0 54 0 8,0-54 0-8,0 38 0 5,0-38 0-5,0 29-1 7,0-29 1-7,0 11-17 10,0-11 17-10,0 4-59 4,0-4 59-4,0 0-115 9,0 0 115-9,6 0-206 7,-6 0 206-7,13 0-664 10,-13 0 664-9</inkml:trace>
    </iact:actionData>
  </iact:action>
  <iact:action type="add" startTime="16809">
    <iact:property name="dataType"/>
    <iact:actionData xml:id="d13">
      <inkml:trace xmlns:inkml="http://www.w3.org/2003/InkML" xml:id="stk13" contextRef="#ctx0" brushRef="#br0">14767 12812 785 0,'0'0'0'2,"0"0"87"2,0 0-87-4,0 0 101 9,0 0-101-8,-168-10 80 5,168 10-80-6,-118 4 94 7,118-4-94-7,-116 3 43 5,116-3-43-5,-107 0 24 10,107 0-24-10,-97 0 4 8,97 0-4-8,-81 0 0 7,81 0 0-7,-70 0-3 5,70 0 3-5,-39-8-48 10,39 8 48-10,0-6-159 8,0 6 159-8,0-6-381 7,0 6 381-7</inkml:trace>
    </iact:actionData>
  </iact:action>
  <iact:action type="add" startTime="19216">
    <iact:property name="dataType"/>
    <iact:actionData xml:id="d14">
      <inkml:trace xmlns:inkml="http://www.w3.org/2003/InkML" xml:id="stk14" contextRef="#ctx0" brushRef="#br1">29372 14189 606 0,'0'0'0'3,"0"0"164"0,0 0-165-3,0 0 87 9,0 0-86-9,0 0 76 7,0 0-76-7,0 0 91 6,0 0-91-6,0 0 67 7,0 0-67-7,-185 9 55 10,185-9-55-10,-97 10 45 6,97-10-45-6,-113 8 52 6,113-8-52-6,-125 9 54 8,125-9-54-8,-139 8 59 8,139-8-59-8,-142 10 52 8,142-10-52-8,-157 7 49 9,157-7-49-9,-159 6 53 5,159-6-53-5,-166 6 42 8,166-6-42-8,-163 0 37 8,163 0-37-8,-170 0 38 10,170 0-38-10,-172 0 35 5,172 0-35-5,-185-9 30 7,185 9-30-5,-197-20 26 5,197 20-26-6,-207-13 28 5,207 13-28-3,-207-14 22 2,207 14-22-5,-202-11 17 7,202 11-17-7,-197-9 20 9,197 9-20-9,-184-5 12 5,184 5-12-5,-177-3 12 10,177 3-12-10,-164 0 13 6,164 0-13-6,-156 0 11 7,156 0-11-6,-148 0 11 7,148 0-11-7,-141 0 6 4,141 0-6-4,-127-6 5 5,127 6-5-4,-126-8 6 6,126 8-6-8,-121-13 5 7,121 13-5-6,-124-13 7 4,124 13-7-5,-134-11 5 8,134 11-5-8,-134-11 8 7,134 11-8-6,-138-9 4 7,138 9-4-5,-136-3 2-1,136 3-2 0,-134-2 0 6,134 2 0-7,-140 0 0 5,140 0 0-4,-141 0 0 5,141 0 0-7,-145 0 0 5,145 0 0-4,-132 5 0 5,132-5 0-4,-124 14-1 6,124-14 1-8,-108 14 0 4,108-14 0-2,-101 14 0 6,101-14 0-6,-93 15-2 3,93-15 2-4,-84 14-3 7,84-14 3-8,-87 11-1 7,87-11 1-7,-84 9-3 7,84-9 3-7,-81 1-7 7,81-1 7-7,-83 0-3 7,83 0 3-6,-71 0-6 8,71 0 6-9,-59 0-6 5,59 0 6-5,-48 0-7 10,48 0 7-10,-32 0-6 6,32 0 6-6,-17 0-5 7,17 0 5-4,-11 0-4 1,11 0 4-4,-2 0-1 10,2 0 1-10,0 0-1 6,0 0 1-6,0 0-1 6,0 0 1-6,0 0-1 8,0 0 1-7,0 0-3 7,0 0 3-8,-8 0-6 7,8 0 6-7,-7 7-15 8,7-7 15-8,-12 9-17 6,12-9 17-6,-8 8-12 8,8-8 12-8,-6 5-20 8,6-5 20-8,-3 2-19 8,3-2 19-7,-3 3-9 4,3-3 9-5,-4 3-1 9,4-3 1-9,-3 7 0 6,3-7 0-5,-2 7 2 8,2-7-2-9,-2 15 4 6,2-15-4-6,-9 17 5 8,9-17-5-8,-5 14 0 7,5-14 0-7,-7 13-2 8,7-13 2-5,-8 15-2-1,8-15 2 0,-9 11-4 5,9-11 4-7,-15 11-8 7,15-11 8-6,-13 12-9 7,13-12 9-8,-7 13-8 8,7-13 8-8,-20 20-13 6,20-20 13-6,-21 19-6 10,21-19 6-10,-23 20 0 4,23-20 0-4,-24 23-4 11,24-23 4-11,-22 19-5 5,22-19 5-5,-18 12 0 7,18-12 0-6,-13 12-3 5,13-12 3-3,-7 2 0 3,7-2 0-6,-3 6 0 10,3-6 0-10,0 5 3 6,0-5-3-6,0 12 3 7,0-12-3-6,0 20 1 5,0-20-1-6,0 24 1 7,0-24-1-7,0 34 1 9,0-34-1-8,6 40 0 5,-6-40 0-6,12 45 1 7,-12-45-1-7,11 47 0 7,-11-47 0-6,16 62 1 6,-16-62-1-6,13 64 1 6,-13-64-1-7,15 76 0 7,-15-76 0-7,17 82 0 8,-17-82 0-8,16 88 0 7,-16-88 0-6,9 92 0 5,-9-92 0-6,11 101-2 8,-11-101 2-6,5 104 0 4,-5-104 0-6,7 104 2 7,-7-104-2-6,3 109 0 5,-3-109 0-4,10 110 2 3,-10-110-2-5,3 109 3 8,-3-109-3-7,10 116 2 6,-10-116-2-6,6 118 3 6,-6-118-3-6,1 124 1 5,-1-124-1-6,8 135 1 6,-8-135-1-4,7 129 2 4,-7-129-2-4,1 133 2 5,-1-133-2-7,10 131 2 5,-10-131-2-3,6 133 4 6,-6-133-4-7,10 125 3 13,-10-125-3-14,13 124 0 0,-13-124 0 0,9 113 2 8,-9-113-2-8,9 95 1 6,-9-95-1-6,10 81 1 8,-10-81-1-7,13 76 0 4,-13-76 0-4,7 62 1 5,-7-62-1-5,13 62 1 7,-13-62-1-8,12 45 1 8,-12-45-1-8,11 43 2 9,-11-43-2-9,9 30 1 4,-9-30-1-2,5 20 0 5,-5-20 0-7,2 14 2 8,-2-14-2-8,5 11 1 10,-5-11-1-10,0 6 1 4,0-6-1-4,7 11 2 8,-7-11-2-8,1 7 0 7,-1-7 0-7,9 12 2 8,-9-12-2-7,6 15 0 5,-6-15 0-5,4 20 0 5,-4-20 0-4,9 25 0 5,-9-25 0-7,1 30-1 7,-1-30 1-6,8 31-2 6,-8-31 2-7,3 25-2 8,-3-25 2-7,3 22-2 6,-3-22 2-7,2 7 0 6,-2-7 0-6,3 8 0 7,-3-8 0-7,0 0 0 8,0 0 0-8,5 0-4 8,-5 0 4-8,3 0-1 6,-3 0 1 8,4 6 0-14,-4-6 0 0,12 0 0 2,-12 0 0-1,17 6-6 6,-17-6 6-7,32 0-3 7,-32 0 3-6,45 0 0 5,-45 0 0-6,61 0 1 7,-61 0-1-6,69-6 3 7,-69 6-3-7,78-14 3 7,-78 14-3-8,77-7 7 5,-77 7-7-5,76-5 9 8,-76 5-9-8,72 0 10 7,-72 0-10-6,73 0 10 7,-73 0-10-8,76 0 8 8,-76 0-8-8,87 0 6 7,-87 0-6-7,98 0 3 8,-98 0-3-8,111 0 5 4,-111 0-5-2,113 12 6 5,-113-12-6-7,121 14 9 7,-121-14-9-6,115 11 10 6,-115-11-10-6,115 15 13 5,-115-15-13-6,126 10 8 9,-126-10-8-8,133 7 6 6,-133-7-6-7,134 7 7 7,-134-7-7-7,139 6 3 7,-139-6-3-7,138 5 1 7,-138-5-1-7,133 3 2 9,-133-3-2-9,141 7 2 6,-141-7-2-5,143 4 6 6,-143-4-6-6,145 13 6 5,-145-13-6-6,144 13 10 7,-144-13-10-6,143 17 8 7,-143-17-8-8,138 19 7 7,-138-19-7-6,140 15 5 6,-140-15-5-6,141 17 7 5,-141-17-7-5,151 7 2 7,-151-7-2-8,148 13 4 5,-148-13-4-5,155 10 4 9,-155-10-4-7,149 14 4 4,-149-14-4-6,146 21 2 6,-146-21-2-5,148 24 5 5,-148-24-5-5,144 23 3 6,-144-23-3-7,140 19 0 8,-140-19 0-8,131 26 0 8,-131-26 0-8,126 16-5 9,-126-16 5-9,125 15-1 5,-125-15 1-4,117 12-1 6,-117-12 1-7,120 5 0 7,-120-5 0-6,116 8 0 7,-116-8 0-8,102 6 1 5,-102-6-1-3,100 5 1 6,-100-5-1-7,95 0 0 5,-95 0 0-6,96 6 1 7,-96-6-1-6,97 7 1 6,-97-7-1-7,105 8 1 9,-105-8-1-9,113 9 0 7,-113-9 0-7,123 15-1 7,-123-15 1-6,125 17-1 5,-125-17 1-6,121 20-1 8,-121-20 1-8,113 13-1 7,-113-13 1-7,108 20 0 7,-108-20 0-6,100 24 0 5,-100-24 0-6,104 19 0 9,-104-19 0-9,97 26-1 6,-97-26 1-5,89 19-3 7,-89-19 3-6,81 22-4 2,-81-22 4-4,66 20-4 10,-66-20 4-10,66 13-2 7,-66-13 2-7,59 12-4 7,-59-12 4-7,52 11-2 6,-52-11 2-5,44 0-1 8,-44 0 1-8,35 4-1 3,-35-4 1-2,30 4-3 3,-30-4 3-5,23 0 0 8,-23 0 0-7,20 6-4 7,-20-6 4-8,16 0-1 7,-16 0 1-6,16 7-1 8,-16-7 1-7,13 0-2 0,-13 0 2 1,12 5-3 2,-12-5 3-4,13 0-5 6,-13 0 5-7,7 0-4 8,-7 0 4-8,12 0-6 5,-12 0 6-4,11 0-3 7,-11 0 3-8,14 2-4 10,-14-2 4-10,13 0 0 6,-13 0 0-5,14 0-5 4,-14 0 5-5,16 0-5 9,-16 0 5-9,17 0-3 7,-17 0 3-7,24 0-2 5,-24 0 2-3,17 0 0 5,-17 0 0-6,19 0-7 5,-19 0 7-5,23 0-4 7,-23 0 4-8,15 0-6 6,-15 0 6-6,18 0 0 10,-18 0 0-10,18 0-2 6,-18 0 2-6,10-2-6 9,-10 2 6-9,13-18-5 7,-13 18 5-7,13-14-8 6,-13 14 8-6,10-18-8 8,-10 18 8-8,4-24-5 7,-4 24 5-6,9-19-8 7,-9 19 8-8,3-21-3 6,-3 21 3-5,0-24-4 6,0 24 4-6,0-25-4 6,0 25 4-7,0-42-1 9,0 42 1-9,0-51-5 4,0 51 5-3,2-56 0 9,-2 56 0-9,0-76-4 4,0 76 4-4,0-82-1 4,0 82 1-4,0-98 0 6,0 98 0-7,0-113-1 7,0 113 1-6,0-131 0 6,0 131 0-6,0-150 0 8,0 150 0-9,0-151 0 6,0 151 0-6,-5-158-2 8,5 158 2-8,-9-165 0 9,9 165 0-9,-2-161 0 5,2 161 0-2,0-156 0 1,0 156 0-4,0-152 0 8,0 152 0-8,0-153 2 8,0 153-2-8,0-151 0 8,0 151 0-8,0-155-2 6,0 155 2-6,0-151 0 8,0 151 0-7,0-155 0 6,0 155 0-7,0-150 0 7,0 150 0-5,0-151 0 3,0 151 0-4,0-148 0 7,0 148 0-8,2-149 0 7,-2 149 0-7,0-143 0 5,0 143 0-4,0-144-1 8,0 144 1-8,0-149 0 4,0 149 0-4,0-151 0 6,0 151 0-6,-17-148-1 7,17 148 1-8,-14-140-1 7,14 140 1-6,-16-120 0 5,16 120 0-6,-12-102 0 8,12 102 0-7,-12-84-1 5,12 84 1-6,-1-64 0 6,1 64 0-5,-4-50-1 7,4 50 1-8,-3-37 1 8,3 37-1-8,0-25 0 6,0 25 0-6,0-12 1 8,0 12-1-7,0-8 0 8,0 8 0-9,0-4 0 6,0 4 0-6,0 0-2 6,0 0 2-6,0-5-2 8,0 5 2-8,0 0 0 9,0 0 0-9,0-7-6 7,0 7 6-7,0-1-3 6,0 1 3-6,0 0-3 8,0 0 3-8,0 0-2 8,0 0 2-8,0 0 0 8,0 0 0-8,-7 0-4 8,7 0 4-8,-14 0-9 6,14 0 9-6,-29 0-2 7,29 0 2-6,-43 0-1 8,43 0 1-9,-57 0 0 7,57 0 0-7,-72 0 0 7,72 0 0-7,-84 0 3 6,84 0-3-5,-100 0 1 7,100 0-1-8,-122 5 2 5,122-5-2-4,-143 3 2 7,143-3-2-7,-167 5 3 6,167-5-3-6,-187 4 1 5,187-4-1-4,-207 3 0 3,207-3 0-3,-218 0 5 4,218 0-5-4,-229 0 6 5,229 0-6-7,-229 0 6 6,229 0-6-5,-232 0 7 7,232 0-7-8,-237 0 8 7,237 0-8-7,-245 0 8 7,245 0-8-7,-257-26 12 8,257 26-12-8,-268-28 17 6,268 28-17-5,-278-30 13 7,278 30-13-8,-287-32 11 7,287 32-11-7,-292-25 13 8,292 25-13-7,-283-21 11 4,283 21-11-5,-276-10 15 7,276 10-15-3,-258-6 11 3,258 6-11-7,-244 0 12 5,244 0-12-4,-235 0 9 5,235 0-9-6,-230 0 12 7,230 0-12-6,-231 8 4 7,231-8-4-7,-217 15 1 5,217-15-1-4,-204 20 0 4,204-20 0-5,-186 17-2 4,186-17 2-3,-180 17 0 5,180-17 0-6,-161 10 0 7,161-10 0-8,-152 11 0 7,152-11 0-7,-132 9 0 6,132-9 0-5,-122 2 0 5,122-2 0-5,-111 4 0 8,111-4 0-9,-109 2-1 4,109-2 1-3,-103 7-1 7,103-7 1-8,-97 7-2 8,97-7 2-8,-97 15-4 8,97-15 4-7,-87 15-8 4,87-15 8-5,-86 20-7 7,86-20 7-4,-75 24-9 2,75-24 9-3,-69 20-5 4,69-20 5-5,-64 13-2 6,64-13 2-7,-54 11-5 7,54-11 5-7,-43 3-12 9,43-3 12-8,-37 3-17 4,37-3 17-4,-27 0-9 5,27 0 9-5,-23 4-7 6,23-4 7-7,-13 2-7 8,13-2 7-8,-12 5-4 8,12-5 4-8,-13 8-1 8,13-8 1-8,-9 15 0 6,9-15 0-6,-10 17 0 8,10-17 0-8,-1 20 0 8,1-20 0-8,-3 22-1 8,3-22 1-8,-3 22-4 7,3-22 4-5,0 25-3 4,0-25 3-6,0 29-4 8,0-29 4-7,0 30-4 3,0-30 4-4,0 37-3 7,0-37 3-6,0 40 0 7,0-40 0-7,0 44-1 5,0-44 1-5,0 50-1 5,0-50 1-6,0 54 0 7,0-54 0-6,0 59-1 8,0-59 1-8,0 68 0 5,0-68 0-6,7 81 0 7,-7-81 0-7,7 95 0 6,-7-95 0-4,8 111 0 6,-8-111 0-8,11 114 0 7,-11-114 0-7,6 122 2 6,-6-122-2-4,10 127 0 5,-10-127 0-7,13 131 1 6,-13-131-1-4,15 138 0 4,-15-138 0-4,23 143 0 5,-23-143 0-7,23 152 0 7,-23-152 0-7,28 162 2 7,-28-162-2-7,24 180 0 9,-24-180 0-8,29 190 2 5,-29-190-2-5,19 180-1 4,-19-180 1-5,23 176 0 9,-23-176 0-9,18 161 0 7,-18-161 0-7,17 154 2 6,-17-154-2-6,17 143 0 9,-17-143 0-9,14 123 0 8,-14-123 0-8,18 107 1 7,-18-107-1-7,13 93 0 7,-13-93 0-6,15 77 1 6,-15-77-1-7,14 66 0 8,-14-66 0-8,15 59 2 9,-15-59-2-9,17 47 0 5,-17-47 0-4,12 40 1 5,-12-40-1-6,16 32 2 9,-16-32-2-9,16 30 1 6,-16-30-1-4,13 31 1 5,-13-31-1-7,11 30 0 6,-11-30 0-6,12 35 1 8,-12-35-1-7,9 36 0 7,-9-36 0-8,8 38 0 4,-8-38 0-3,11 32 0 7,-11-32 0-8,10 34 0 7,-10-34 0-5,6 28-1 4,-6-28 1-5,4 25 0 5,-4-25 0-6,7 23 0 7,-7-23 0-6,3 21 1 7,-3-21-1-8,3 9 1 7,-3-9-1-5,7 15 0 4,-7-15 0-6,0 12 0 7,0-12 0-7,3 13 0 9,-3-13 0-9,6 7 1 6,-6-7-1-5,7 8 0 5,-7-8 0-6,4 11 0 8,-4-11 0-8,12 11 0 9,-12-11 0-9,9 8-2 7,-9-8 2-6,13 12-1 7,-13-12 1-8,16 12 0 5,-16-12 0-4,20 13 0 5,-20-13 0-5,26 6 0 9,-26-6 0-10,29 11 0 4,-29-11 0-4,42 7 0 8,-42-7 0-5,51 8 2 2,-51-8-2-5,61 4 1 8,-61-4-1-8,79 0 1 5,-79 0-1-4,98 0 1 7,-98 0-1-8,110 0 3 8,-110 0-3-8,133 0 5 8,-133 0-5-8,145 0 4 6,-145 0-4-4,164 0 5 5,-164 0-5-7,177 0 5 8,-177 0-5-8,201 0 8 7,-201 0-8-7,213 15 4 5,-213-15-4-3,222 17 6 5,-222-17-6-5,217 25 3 4,-217-25-3-5,211 30 0 5,-211-30 0-4,210 27 0 3,-210-27 0-5,196 30 1 9,-196-30-1-8,202 24 0 5,-202-24 0-6,192 27 4 6,-192-27-4-6,181 20 2 7,-181-20-2-5,181 13 6 5,-181-13-6-4,173 4 1 2,-173-4-1-4,172 0 2 7,-172 0-2-8,173 0 1 5,-173 0-1-4,165-7 0 6,-165 7 0-7,161-10 0 9,-161 10 0-9,143-12 1 6,-143 12-1-5,131 0 0 5,-131 0 0-4,116 0 0 4,-116 0 0-5,104 0-4 7,-104 0 4-8,103 0-1 7,-103 0 1-7,100 0 0 5,-100 0 0-3,106 0 2 4,-106 0-2-4,113 0 1 6,-113 0-1-7,116 0 0 4,-116 0 0-4,114 0 0 5,-114 0 0-6,115 0 0 8,-115 0 0-8,112 0-1 8,-112 0 1-8,111 0 0 9,-111 0 0-9,110 0-2 4,-110 0 2-3,105 0-1 6,-105 0 1-4,104 0 0 2,-104 0 0-3,97 0 0 5,-97 0 0-7,91 0 0 8,-91 0 0-8,86 0 0 5,-86 0 0-4,83 5 0 6,-83-5 0-5,72 0-1 5,-72 0 1-7,70 0-1 6,-70 0 1-5,71 0-3 5,-71 0 3-4,65 0 0 6,-65 0 0-8,64 0-1 6,-64 0 1-4,63-13 0 3,-63 13 0-5,61-6-1 7,-61 6 1-6,57-11-1 8,-57 11 1-9,51-10-4 8,-51 10 4-8,45-5-3 5,-45 5 3-5,31-12-3 9,-31 12 3-9,34-5-1 7,-34 5 1-7,27-2-2 9,-27 2 2-9,24-6 0 4,-24 6 0-3,24 0-1 9,-24 0 1-9,25 0 0 4,-25 0 0-4,23 0-2 7,-23 0 2-8,33 0-2 6,-33 0 2-6,31 0-2 7,-31 0 2-7,37 0-3 7,-37 0 3-6,37 0-5 6,-37 0 5-5,40 0-3 4,-40 0 3-4,42 0-3 3,-42 0 3-5,42 0-3 9,-42 0 3-9,42 0-2 6,-42 0 2-5,34 0 0 5,-34 0 0-4,27 0 0 5,-27 0 0-6,26 0 0 6,-26 0 0-7,12 0 0 8,-12 0 0-8,14 0-1 6,-14 0 1-6,2 0-3 8,-2 0 3-8,3 0-3 7,-3 0 3-7,4 0-5 9,-4 0 5-9,3 0-5 5,-3 0 5-5,3 0-6 10,-3 0 6-10,3 0-6 7,-3 0 6-7,4 0-6 7,-4 0 6-7,0-5-13 6,0 5 13-6,3-31-13 8,-3 31 13-8,0-50-10 8,0 50 10-8,3-77-6 7,-3 77 6-6,0-93-3 7,0 93 3-7,0-111 0 3,0 111 0-3,0-128-3 8,0 128 3-9,0-136-1 6,0 136 1-4,0-144-2 3,0 144 2-5,0-137-5 8,0 137 5-8,-3-139 0 8,3 139 0-7,-7-150-2 5,7 150 2-4,-6-148-1 4,6 148 1-6,-3-151-2 8,3 151 2-7,-4-146-2 6,4 146 2-6,0-135 0 7,0 135 0-8,0-126-1 4,0 126 1-3,0-128 0 7,0 128 0-8,0-131-2 8,0 131 2-8,0-144 0 7,0 144 0-5,0-142 0 3,0 142 0-4,0-144 0 5,0 144 0-5,-12-146-1 6,12 146 1-7,-11-141 0 8,11 141 0-7,-21-139 1 4,21 139-1-4,-16-129 0 5,16 129 0-5,-16-123-1 6,16 123 1-4,-13-118-1 2,13 118 1-4,-14-111 0 5,14 111 0-4,-15-116-1 3,15 116 1-3,-5-104 0 6,5 104 0-8,-5-101-1 7,5 101 1-5,0-82 0 1,0 82 0-1,0-73 0 6,0 73 0-8,0-62-4 7,0 62 4-7,0-59-11 9,0 59 11-9,0-55-26 5,0 55 26-5,0-60-56 7,0 60 56-4,0-56-68 2,0 56 68-3,0-51-89 6,0 51 89-8,0-37-141 8,0 37 141-8,-13 0-197 5,13 0 197-5,-7 0-368 7,7 0 369-6</inkml:trace>
    </iact:actionData>
  </iact:action>
  <iact:action type="add" startTime="24794">
    <iact:property name="dataType"/>
    <iact:actionData xml:id="d15">
      <inkml:trace xmlns:inkml="http://www.w3.org/2003/InkML" xml:id="stk15" contextRef="#ctx0" brushRef="#br1">28123 12558 417 0,'0'0'0'2,"0"0"138"1,0 0-138-3,0 0 141 8,0 0-141-8,0 0 108 6,0 0-108-6,0 0 66 9,0 0-66-9,0 0 60 5,0 0-60-5,0 0 38 8,0 0-38-8,0 0 30 9,0 0-30-9,3-1 18 7,-3 1-18-7,-9 1 6 6,9-1-6-5,-28 14 10 6,28-14-10-7,-36 23 17 9,36-23-17-9,-36 31 2 8,36-31-2-8,-38 33 3 9,38-33-3-8,-42 41 2 4,42-41-2-5,-32 44 0 7,32-44 0-7,-33 45 3 10,33-45-3-10,-23 49 4 5,23-49-4-5,-20 47 0 8,20-47 0-7,-16 50 8 9,16-50-8-10,-8 50 2 5,8-50-2-5,-8 54 9 9,8-54-9-8,0 54 8 4,0-54-8-4,0 54 10 6,0-54-10 9,0 52 14-16,0-52-14 0,0 51 11 0,0-51-11 1,29 43 12 8,-29-43-12-5,27 39 17-4,-27-39-17 0,39 27 20 6,-39-27-20-5,41 17 19 9,-41-17-19-8,36 15 26-1,-36-15-26 0,41 5 17 6,-41-5-17-5,39 2 10 5,-39-2-10-7,38 0 4 5,-38 0-4-3,33 0 0 3,-33 0 0-4,30 0 0 8,-30 0 0-9,34 0-10 7,-34 0 10-6,26-2-33 5,-26 2 33-6,24-20-53 7,-24 20 53-7,24-22-95 8,-24 22 95-8,17-22-147 8,-17 22 147-7,0-12-294 4,0 12 294-5,0-8-551 8,0 8 551-8</inkml:trace>
    </iact:actionData>
  </iact:action>
  <iact:action type="add" startTime="25272">
    <iact:property name="dataType"/>
    <iact:actionData xml:id="d16">
      <inkml:trace xmlns:inkml="http://www.w3.org/2003/InkML" xml:id="stk16" contextRef="#ctx0" brushRef="#br1">28491 13063 54 0,'0'0'0'1,"0"0"360"5,0 0-360-6,0 0 32 6,0 0-32-6,0 0 93 8,0 0-93-8,0 0 108 8,0 0-108-8,0 0 64 6,0 0-64-6,-180 75 49 8,180-75-49-8,-27 31 45 9,27-31-45-9,-21 33 35 7,21-33-35-7,-8 37 47 7,8-37-47-6,0 34 53 5,0-34-53-6,0 34 35 9,0-34-35-9,0 27 27 7,0-27-27-7,23 23 22 6,-23-23-22-6,39 11 7 8,-39-11-7-8,41 4 12 8,-41-4-12-8,40 0 29 8,-40 0-29-8,36 0 6 6,-36 0-6-5,38-21 7 6,-38 21-7-7,29-34 2 8,-29 34-2-8,28-33 2 8,-28 33-2-8,23-39 2 7,-23 39-2-7,13-43 0 7,-13 43 0-7,6-37-2 10,-6 37 2-9,1-31-11 4,-1 31 11-3,0-24-41 3,0 24 41-5,0-20-79 7,0 20 79-7,0-12-151 8,0 12 151-8,0 0-230 8,0 0 230-8,0 0-280 6,0 0 280-5</inkml:trace>
    </iact:actionData>
  </iact:action>
  <iact:action type="add" startTime="25635">
    <iact:property name="dataType"/>
    <iact:actionData xml:id="d17">
      <inkml:trace xmlns:inkml="http://www.w3.org/2003/InkML" xml:id="stk17" contextRef="#ctx0" brushRef="#br1">28684 13301 407 0,'0'0'0'4,"0"0"89"-4,0 0-89 0,0 0 120 8,0 0-120-8,0 0 97 8,0 0-97-8,0 0 88 7,0 0-88-7,56-146 58 6,-56 146-58-3,13-15 46 2,-13 15-46-5,15-8 38 8,-15 8-38-8,9 0 25 9,-9 0-25-9,8 0 21 5,-8 0-21-4,15 0 18 8,-15 0-18-9,17 8 18 7,-17-8-18-6,16 32 2 5,-16-32-2-5,16 39 0 8,-16-39 0-8,12 39-13 3,-12-39 13-4,8 43-19 8,-8-43 19-8,8 34-9 9,-8-34 9-8,4 21-32 1,-4-21 32-1,9 15-69 7,-9-15 69-8,7 0-111 8,-7 0 111-7,3 0-241 6,-3 0 241-7,6 0-425 6,-6 0 425-5</inkml:trace>
    </iact:actionData>
  </iact:action>
  <iact:action type="add" startTime="25956">
    <iact:property name="dataType"/>
    <iact:actionData xml:id="d18">
      <inkml:trace xmlns:inkml="http://www.w3.org/2003/InkML" xml:id="stk18" contextRef="#ctx0" brushRef="#br1">29137 12207 410 0,'0'0'0'2,"0"0"131"4,0 0-131-6,0 0 146 4,0 0-146-4,0 0 36 7,0 0-36-7,0 0 32 8,0 0-32-8,13 171 43 8,-13-171-43-8,0 93 39 6,0-93-39-6,0 107 33 8,0-107-33-8,0 112 40 8,0-112-40-8,0 116 32 8,0-116-32-8,0 107 21 7,0-107-21-6,0 96 11 5,0-96-11-6,0 81 4 8,0-81-4-8,0 74 3 8,0-74-3-8,0 52 1 6,0-52-1-6,0 40-1 8,0-40 1-7,-2 26-12 6,2-26 12-7,0 11-36 8,0-11 36-8,0 0-86 7,0 0 86-7,0 0-140 9,0 0 140-9,0 0-279 8,0 0 279-8</inkml:trace>
    </iact:actionData>
  </iact:action>
  <iact:action type="add" startTime="26233">
    <iact:property name="dataType"/>
    <iact:actionData xml:id="d19">
      <inkml:trace xmlns:inkml="http://www.w3.org/2003/InkML" xml:id="stk19" contextRef="#ctx0" brushRef="#br1">29307 12879 464 0,'0'0'0'3,"0"0"87"1,0 0-87-4,0 0 102 5,0 0-102-4,0 0 122 8,0 0-122-9,-174-6 66 6,174 6-66-6,-69 6 26 6,69-6-26-6,-63 11 13 8,63-11-13-8,-51 12 4 8,51-12-4-8,-40 8 0 8,40-8 0-8,-31 5-2 6,31-5 2-6,-14 9-35 10,14-9 35-10,-9 8-118 6,9-8 118-6,0 0-228 8,0 0 228-8,0 0-395 8,0 0 395-8</inkml:trace>
    </iact:actionData>
  </iact:action>
  <iact:action type="add" startTime="26564">
    <iact:property name="dataType"/>
    <iact:actionData xml:id="d20">
      <inkml:trace xmlns:inkml="http://www.w3.org/2003/InkML" xml:id="stk20" contextRef="#ctx0" brushRef="#br1">29432 13253 361 0,'0'0'0'1,"0"0"82"2,0 0-82-3,0 0 121 9,0 0-121-8,0 0 162 5,0 0-162-6,0 0 112 8,0 0-112-8,0 0 85 6,0 0-85-5,0 0 71 6,0 0-72-7,20-113 55 7,-20 113-54-6,6-40 40 8,-6 40-40-9,4-37 29 4,-4 37-29-2,10-41 14 6,-10 41-14-7,16-33 7 4,-16 33-7-4,10-31 5 7,-10 31-5-8,13-30 0 6,-13 30 0-6,16-24 2 7,-16 24-2-5,15-19 1 5,-15 19-1-7,22-15 1 7,-22 15-1-6,24-2 0 6,-24 2 0-7,28-2 2 7,-28 2-2-7,27 0 2 8,-27 0-2-7,34 0 0 6,-34 0 0-7,27 0-17 5,-27 0 17-4,25 2-41 6,-25-2 41-6,24 11-54 6,-24-11 54-6,24 14-95 7,-24-14 95-8,20 14-145 6,-20-14 145-6,0 3-241 8,0-3 241-8,3 0-299 8,-3 0 299-8</inkml:trace>
    </iact:actionData>
  </iact:action>
  <iact:action type="add" startTime="26907">
    <iact:property name="dataType"/>
    <iact:actionData xml:id="d21">
      <inkml:trace xmlns:inkml="http://www.w3.org/2003/InkML" xml:id="stk21" contextRef="#ctx0" brushRef="#br1">29971 12941 317 0,'0'0'0'2,"0"0"80"4,0 0-80-6,0 0 87 6,0 0-87-6,0 0 68 6,0 0-68-6,0 0 79 9,0 0-79-9,0 0 62 8,0 0-62-7,0 0 53 5,0 0-53-6,-138 154 52 6,138-154-52-6,-33 35 36 8,33-35-36-8,-20 30 34 8,20-30-34-8,-16 31 27 8,16-31-27-8,-8 25 38 7,8-25-38-7,0 23 18 7,0-23-18-7,0 17 14 9,0-17-14-9,0 10 10 7,0-10-10-7,13 0 1 7,-13 0-1-7,31 0 0 7,-31 0 0-7,36 0-12 9,-36 0 12-9,33-25-22 9,-33 25 22-8,32-36-10 3,-32 36 10-3,24-40-5 6,-24 40 5-7,24-33-2 9,-24 33 2-9,12-32-7 6,-12 32 7-5,6-22-2 5,-6 22 2-6,7-13-1 7,-7 13 1-7,3-9 0 8,-3 9 0-8,0-3 0 8,0 3 0-8,0 0 2 6,0 0-2-6,0 0 3 8,0 0-3-8,0 0 12 8,0 0-12-8,0 0 21 8,0 0-21-8,0 0 9 6,0 0-9-5,0 12 7 6,0-12-7-7,0 28 12 9,0-28-12-9,0 34 4 7,0-34-4-7,0 38 4 6,0-38-4-6,4 44 0 11,-4-44 0-11,9 37-4 5,-9-37 4-3,4 32-7 4,-4-32 7-6,10 23-47 6,-10-23 47-5,13 14-81 8,-13-14 81-9,3 0-158 7,-3 0 158-7,5 0-301 9,-5 0 301-9</inkml:trace>
    </iact:actionData>
  </iact:action>
  <iact:action type="add" startTime="27387">
    <iact:property name="dataType"/>
    <iact:actionData xml:id="d22">
      <inkml:trace xmlns:inkml="http://www.w3.org/2003/InkML" xml:id="stk22" contextRef="#ctx0" brushRef="#br1">30222 12890 412 0,'0'0'0'2,"0"0"181"3,0 0-181-3,0 0 147 4,0 0-147-6,0 0 88 6,0 0-88-5,0 0 38 6,0 0-38-6,29 175 38 7,-29-175-38-8,4 47 30 7,-4-47-30-7,4 45 17 7,-4-45-17-7,8 37 30 7,-8-37-30-7,7 28 37 8,-7-28-37-8,4 19 29 8,-4-19-29-8,7 5 33 6,-7-5-33-6,3 4 21 8,-3-4-21-8,3 0 15 7,-3 0-15-7,8 0 9 8,-8 0-9-8,7 0 4 7,-7 0-4-7,13-5 4 7,-13 5-4-6,16-29 13 6,-16 29-13-7,23-37 8 10,-23 37-8-10,27-41 4 5,-27 41-4-5,27-48 3 7,-27 48-3-6,27-51 2 7,-27 51-2-8,25-47 2 7,-25 47-2-7,24-45 0 9,-24 45 0-9,19-34-1 8,-19 34 1-8,22-23-1 7,-22 23 1-6,14-17-19 6,-14 17 19-6,14-7-49 6,-14 7 49-7,15-3-109 8,-15 3 109-8,0 0-218 7,0 0 218-7,8 0-429 6,-8 0 429-5</inkml:trace>
    </iact:actionData>
  </iact:action>
  <iact:action type="add" startTime="27763">
    <iact:property name="dataType"/>
    <iact:actionData xml:id="d23">
      <inkml:trace xmlns:inkml="http://www.w3.org/2003/InkML" xml:id="stk23" contextRef="#ctx0" brushRef="#br1">30817 12937 212 0,'0'0'0'2,"0"0"278"0,0 0-278-2,0 0 61 9,0 0-61-9,0 0 78 8,0 0-78-8,0 0 64 7,0 0-64-7,0 0 60 8,0 0-60-8,0 0 45 8,0 0-45-8,-147 128 47 8,147-128-47-8,-27 28 57 6,27-28-57-5,-18 30 43 6,18-30-43-7,-9 26 37 9,9-26-37-9,-4 20 27 5,4-20-27-5,0 10 18 8,0-10-18-8,0 0 8 6,0 0-8-5,0 0 5 6,0 0-5-7,0 0 7 8,0 0-7-8,21-5 3 8,-21 5-3-8,31-25 0 6,-31 25 0-6,32-34-5 8,-32 34 5-8,24-32-6 9,-24 32 6-9,18-35-2 7,-18 35 2-7,16-32-3 7,-16 32 3-7,13-31-5 7,-13 31 5-7,7-27-16 8,-7 27 16-7,3-21-19 8,-3 21 18-9,3-13-7 4,-3 13 8-4,0-9-3 8,0 9 3-8,0-5-1 8,0 5 1-8,0 0 0 8,0 0 0-8,0 0 0 8,0 0 0-8,0 0 1 6,0 0-1-6,0 37 28 8,0-37-28-7,0 50 13 6,0-50-13-7,0 51 24 6,0-51-24-6,0 42 14 8,0-42-14-8,0 37 6 8,0-37-6-8,0 20 0 8,0-20 0-8,4 13 0 7,-4-13 0-7,4 5 0 7,-4-5 0-7,5 0-15 9,-5 0 15-9,4 0-44 8,-4 0 44-7,4-1-88 7,-4 1 88-8,9-30-213 4,-9 30 213-4,0-17-298 10,0 17 297-10</inkml:trace>
    </iact:actionData>
  </iact:action>
  <iact:action type="add" startTime="28294">
    <iact:property name="dataType"/>
    <iact:actionData xml:id="d24">
      <inkml:trace xmlns:inkml="http://www.w3.org/2003/InkML" xml:id="stk24" contextRef="#ctx0" brushRef="#br1">31078 13140 490 0,'0'0'0'0,"0"0"75"8,0 0-75-8,0 0 126 7,0 0-126-7,0 0 75 6,0 0-75-6,0 0 61 10,0 0-61-10,0 0 62 8,0 0-61-8,0 0 55 4,0 0-56-3,0-155 49 6,0 155-49-7,0-21 38 10,0 21-38-9,0-17 23 4,0 17-23-4,0-15 18 4,0 15-18-3,5-8 10 4,-5 8-10-6,6-5 6 8,-6 5-6-8,13-6 2 8,-13 6-2-8,17-6 1 7,-17 6-1-7,27-3 0 7,-27 3 0-7,37-2-2 8,-37 2 2-8,36 0-45 6,-36 0 45-5,36 0-86 6,-36 0 86-7,36 0-125 8,-36 0 126-8,12 0-247 8,-12 0 246-8,12 0-394 8,-12 0 394-8</inkml:trace>
    </iact:actionData>
  </iact:action>
  <iact:action type="add" startTime="28560">
    <iact:property name="dataType"/>
    <iact:actionData xml:id="d25">
      <inkml:trace xmlns:inkml="http://www.w3.org/2003/InkML" xml:id="stk25" contextRef="#ctx0" brushRef="#br1">31557 13065 523 0,'0'0'0'1,"0"0"191"4,0 0-191-3,0 0 137 5,0 0-137-3,0 0 101-3,0 0-101-1,0 0 41 10,0 0-41-9,30 157 22 3,-30-157-22-1,0 23 9 3,0-23-9-6,0 11 0 4,0-11 0-4,0 0-2 8,0 0 2-8,0 0-43 8,0 0 43-8,-4 0-201 8,4 0 201-8,-3-23-431 7,3 23 431-7</inkml:trace>
    </iact:actionData>
  </iact:action>
  <iact:action type="add" startTime="28731">
    <iact:property name="dataType"/>
    <iact:actionData xml:id="d26">
      <inkml:trace xmlns:inkml="http://www.w3.org/2003/InkML" xml:id="stk26" contextRef="#ctx0" brushRef="#br1">31539 12711 286 0,'0'0'0'1,"0"0"52"4,0 0-52-5,0 0 72 7,0 0-72-7,0 0 34 5,0 0-34-5,0 0 2 8,0 0-2-8,0 0 0 8,0 0 0-8,0 0-8 10,0 0 8-10,0-79-84 6,0 79 84-6</inkml:trace>
    </iact:actionData>
  </iact:action>
  <iact:action type="add" startTime="28971">
    <iact:property name="dataType"/>
    <iact:actionData xml:id="d27">
      <inkml:trace xmlns:inkml="http://www.w3.org/2003/InkML" xml:id="stk27" contextRef="#ctx0" brushRef="#br1">32022 12876 295 0,'0'0'0'1,"0"0"45"5,0 0-45-5,0 0 92 8,0 0-92-9,0 0 67 10,0 0-67-10,0 0 155 8,0 0-155-8,0 0 76 8,0 0-76-8,-177 166 58 7,177-166-58-6,-10 21 34 4,10-21-34-4,-3 15 23 7,3-15-23-7,0 17 27 6,0-17-27-7,0 12 15 10,0-12-15-9,0 10 11 2,0-10-11-2,13 13 6 5,-13-13-6-4,29 8 0 5,-29-8 0-6,32 0-18 4,-32 0 18-3,29 0-25 7,-29 0 25-9,28 0-19 8,-28 0 19-7,27-26-25 5,-27 26 25-6,25-42-15 4,-25 42 16-3,11-44-15 5,-11 44 14-4,9-51-13 6,-9 51 13-8,0-47-10 6,0 47 10-2,0-35-2 2,0 35 2-6,0-20 0 16,0 20 0-16,0-5 1 0,0 5-1 0,0 0 1 5,0 0-1-5,0 0 6 7,0 0-6-6,0 5 24 6,0-5-24-7,0 37 25 8,0-37-25-7,0 44 3 6,0-44-3-7,0 47 32 8,0-47-32-8,-3 45 11 5,3-45-11-4,-6 32 3 5,6-32-3-5,-4 32 6 8,4-32-6-9,0 24 0 6,0-24 0-5,-3 21 0 6,3-21 0-7,0 14-1 7,0-14 1-6,0 8-20 7,0-8 20-7,0 0-74 4,0 0 74-5,0 0-194 7,0 0 194-7,0 0-348 8,0 0 348-8</inkml:trace>
    </iact:actionData>
  </iact:action>
  <iact:action type="add" startTime="29428">
    <iact:property name="dataType"/>
    <iact:actionData xml:id="d28">
      <inkml:trace xmlns:inkml="http://www.w3.org/2003/InkML" xml:id="stk28" contextRef="#ctx0" brushRef="#br1">32286 13087 348 0,'0'0'0'2,"0"0"109"3,0 0-109-5,0 0 45 8,0 0-45-8,0 0 67 5,0 0-67-5,0 0 52 7,0 0-52-7,0 0 35 8,0 0-35-8,71-163 37 8,-71 163-37-8,14-31 24 7,-14 31-24-7,13-20 25 8,-13 20-25-8,19-10 33 7,-19 10-33-7,13-4 38 8,-13 4-38-8,10 0 34 10,-10 0-34-10,15 0 45 4,-15 0-45-3,13 0 33 6,-13 0-33-7,14 9 17 8,-14-9-17-8,16 32 2 6,-16-32-2-6,13 37 0 8,-13-37 0-8,15 44-17 9,-15-44 17-9,9 35-24 7,-9-35 24-7,7 32-12 6,-7-32 12-6,9 25-28 8,-9-25 28-8,2 14-39 8,-2-14 39-8,5 8-65 7,-5-8 65-7,7 0-74 7,-7 0 74-7,0 0-143 10,0 0 143-9,3 0-220 4,-3 0 220-5</inkml:trace>
    </iact:actionData>
  </iact:action>
  <iact:action type="add" startTime="29789">
    <iact:property name="dataType"/>
    <iact:actionData xml:id="d29">
      <inkml:trace xmlns:inkml="http://www.w3.org/2003/InkML" xml:id="stk29" contextRef="#ctx0" brushRef="#br1">32812 12036 354 0,'0'0'0'2,"0"0"58"4,0 0-58-6,0 0 76 7,0 0-76-7,0 0 62 3,0 0-62-3,0 0 34 9,0 0-34-9,0 0 27 8,0 0-27-8,30 191 59 7,-30-191-59-7,0 101 64 7,0-101-64-7,0 111 54 12,0-111-54-12,0 109 36 5,0-109-36-5,0 101 31 6,0-101-31-6,0 86 12 6,0-86-12-6,0 67 6 8,0-67-6-8,0 61 2 9,0-61-2-9,0 47-1 6,0-47 1-6,0 37 0 7,0-37 0-7,-4 25-5 9,4-25 5-9,0 13-24 7,0-13 24-7,0 9-53 9,0-9 53-9,0 0-110 6,0 0 110-6,0 0-138 8,0 0 138-8,0 0-152 8,0 0 152-8</inkml:trace>
    </iact:actionData>
  </iact:action>
  <iact:action type="add" startTime="30066">
    <iact:property name="dataType"/>
    <iact:actionData xml:id="d30">
      <inkml:trace xmlns:inkml="http://www.w3.org/2003/InkML" xml:id="stk30" contextRef="#ctx0" brushRef="#br1">33183 12510 541 0,'0'0'0'2,"0"0"115"2,0 0-115-4,0 0 105 7,0 0-105-7,0 0 60 9,0 0-60-9,0 0 18 5,0 0-18-5,-184-34 55 12,184 34-55-12,-90-7 50 4,90 7-50-4,-87-13 28 7,87 13-28-7,-77-15 12 8,77 15-12-8,-65-9 9 5,65 9-9-5,-55-8 2 8,55 8-2-8,-43-9 0 8,43 9 0-8,-18-11-4 8,18 11 4-8,0-5-92 8,0 5 92-8,0-14-411 6,0 14 411-6</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40:32.017"/>
    </inkml:context>
    <inkml:brush xml:id="br0">
      <inkml:brushProperty name="width" value="0.05292" units="cm"/>
      <inkml:brushProperty name="height" value="0.05292" units="cm"/>
    </inkml:brush>
  </inkml:definitions>
  <iact:action type="add" startTime="7417">
    <iact:property name="dataType"/>
    <iact:actionData xml:id="d0">
      <inkml:trace xmlns:inkml="http://www.w3.org/2003/InkML" xml:id="stk0" contextRef="#ctx0" brushRef="#br0">7697 9811 151 0,'0'0'8'9,"0"0"46"-4,0 0-1 1,0 0-44 4,0 0 6-4,0 0-3 2,0 0 25-2,-53-94 10 4,47 92 9-4,-1 2 24 2,1 0 21 0,-1 0 5 0,5 0-22-2,2 0-5 2,0 0 20 0,0 0-34 0,0 0-2-2,0 0-15 2,0 0-9 0,0 0 14 0,0 0-19-2,18-9-5 2,19-16-9 0,10-3-9 0,6-1 15-2,5-4 3 2,6-4-5 3,1 1-6-4,6-1 1 0,3-3 2 1,6 3-3 1,4-7-3-2,6 6-3-1,4-3 6 1,12 1 0 3,3 3-3-3,7-7-6-1,-5 2 2 1,5-2-1 1,2 1 0 0,2 4-3-1,5 0 1 0,-1 9-3 2,5 1 0-1,-8 3-4-3,-1 4-1 3,-3 0 1 0,4-1 0 0,-1 4 1-1,8-1-1 0,1 1 2 2,2 2-3-4,-3 0 3 4,7 4-2-2,-3 3 1 4,4 7 0-9,0 3 0 5,2 0 1 3,-2 0 0-4,2 3 1 1,2 7 0 0,4-1-1 3,1 1 1-4,-2-3-4 0,-2 2-1 2,0 3 1 1,11-2 1-2,3 4 0-1,9 6 0 2,0 0-1 0,4 0 2 1,6-1-1-4,0-2-1 3,0 3 2 0,-3-5 0 1,-5 2 0-4,5-7 1 4,0 1 0-1,3 3-3-1,-6-4-1 0,2 3-2 0,-2-6 3 3,9 9-1-4,0-3 1 0,3 2 0 2,-8 4 1 0,1-1 1 0,3-1 0-2,-7-2-1 5,2-3 1-6,4 1 0 1,-2-1 2 2,0-2-1 3,-4-1-3-6,-1 1-1 2,9 1 1 0,-3-1 0 3,8 7 2-4,2 7-1 0,-5-4 2 3,5 7-2 0,-7-2 3-2,4-2-2-2,-4 3 0 3,7-8 2 0,0-1-1 1,1 0 0-4,1-3-3 3,-5 3-2 3,7-1 2-6,-1 4 3 1,3 0-1 2,2 9 1 3,-11-4-1-6,0 2 3 3,-4 2-2 0,0-6-1-1,-3-4 1 0,1 1-1-1,-2-5 0 4,5 2-2-4,-10 4-1 2,-3 3-1-2,3 2 2 4,1 9 0-4,7-10 0 2,-3 3 1 0,-4-3 0 0,8 1 0-2,0-2 1 2,0 6-1 1,-5 0 1-2,1 2 0 0,-1 4 0 0,-2 3 1 2,-2 0-3-2,2 5-3-1,1 2 3 3,1-4 0-1,7 0-1-1,-3-2 1 0,0 2 0 1,-4 0 2-1,-3 5 0 1,-4 2 1-2,-6-2-1 2,-8 1 0 0,-8 3 1 0,-12 0 0-2,-6-7-1 2,-15 4-1 1,-13-6-1-2,-13-2 0-1,-9-4 0 2,-7-5 0 1,-14-8 0-2,-10-10 1-1,-14-1-1 5,-1-7 0-6,-1-2-1 2,1 2 1 0,-2-2 0 3,2 6 0-4,6-1 0 0,4 6 1 2,9 6-1 2,0 0 0-4,8 2-2 0,8 3 2 4,-5-4 0-4,-5-1 2 0,-6-2-2 2,-8-4 0 3,0 1 0-6,-7-4 0 1,-7-3 0 4,0 1-1-4,-6-3 1 2,-5-5 0 0,-2 3 0 0,-6-1 1-2,-1-3-1 2,-3 0 0 0,-3 0 0 0,0 0-3-2,0 0-2 2,0 0-4 0,0 0 1 0,0 0-3-2,-23-12 1 2,-27-24 6 1,-13-14 4-4,-17-10 0 3,-6-2 1 2,-6-2 1-4,2 2-2 0,9 3-1 5,7 3 1-6,11 5 0 1,13 6-1 3,16 8 2-2,8 7-1 1,6 10 1-2,13 6-1 4,4 3-3-4,-2 9 2 2,5 2 0 0,0-4 1 0,0 4 0-2,0 0 1 2,0 0 1 2,0 0-2-4,0 0 1 0,0 0 2 4,0 0-3-4,0 0 3 0,0 0-2 4,0 0 2-4,0 0 0 0,21 0-1 3,13 11 2 2,22 19-1-3,1 5-2-2,12 14-1 3,-1-2 2-2,0 9-2 2,7 8 1-4,-1 7-1 3,-3-1 2 0,-7-5 1-2,-15-14-1 2,-11-9 0 0,-12-15 1 0,-13-7 1-2,-6-6 1 2,-7-5-1 0,0-3 1 0,0 5-1 0,-7 6-4-2,-32 0 0 2,-18 0-1 0,-3-6-1 1,-10-2 2-3,-4-8 2 2,0 6-2-1,7-5 1 2,7 3 0-4,6-2 0 3,5 0-1 0,11 3 0-2,5 2 1 3,1 6-1-1,4 2-2 0,1 11-7-1,1 1-27 0,2 8-46 1,4 18-44-1,-3 17-41 2,21-39-99-4,-3 5-308 3</inkml:trace>
    </iact:actionData>
  </iact:action>
  <iact:action type="add" startTime="10188">
    <iact:property name="dataType"/>
    <iact:actionData xml:id="d1">
      <inkml:trace xmlns:inkml="http://www.w3.org/2003/InkML" xml:id="stk1" contextRef="#ctx0" brushRef="#br0">10376 16875 524 0,'0'0'91'7,"0"0"7"-1,0 0 26 2,0 0-25 0,93 143-25 0,-66-117-3-2,10-7-15 2,11-2-12 0,8 3-11 0,17 5-4-2,8 6 2 2,9 7 7 0,17 11-2 0,4 5-9-2,5 2-3 3,2 0-2-2,-2 0-8 2,6 1 0 0,5-2-1 1,9-2 0-7,2-1-2 3,3-2 1 3,5-6 2-2,8 8-10 1,17-5 1-3,11 4-3 4,16 6 3 0,10-2 2-3,1-4-3 2,-5 0 3 1,1-7 3-4,-5 5-4 3,-6-13 1-1,-5 4-4 1,0-10 4 0,-5 1-1 1,1-1-6-2,4-9 2-1,16 5 0 2,4-8 0 1,8-1 1-2,16-2-1-2,-2-10 1 4,-9 2 2-2,-8 0-1 0,-9-1 1 1,-16-6 1 1,-6 6-2-3,-10-6 0 3,-7 0-2-3,2 0 3 2,-4 0 0 0,-4-14 1 0,2-12-2-3,-3-2 0 6,-1-11 0-5,3-4-2 0,-17-6-1 2,-11-3 0 0,-5 3 2 0,-18-8 1-2,-3 5-2 2,-7 3 1 0,-11-8-2 0,3 0 0 1,-5 3-1-3,-14 0-1 1,-18 9-1 1,-12 17-2 0,-6 5 4-2,-10 10 0 1,-4-7 0 1,1 8 0 0,2-13 0-2,-2 3 0 3,0-4-1-1,5-4 0 1,-3 7 0-4,-9 6 0 3,-2-1-2 0,-2 5 0 0,2 2 0-3,-6 1 1 4,3 5 0-2,-9 5 2 1,-3 0 0-1,0 0 0 0,0 0 0 1,0 0 0-2,0 0 0 3,0 0-1-2,0-5-1 2,0 5 2-4,0 0-1 4,0-3 1-1,0 3-1-1,0 0 0-1,-12 0-3 3,-28 0 3-1,-14 0 1 0,-13 0 1 0,-4-4 1-3,-13 4-1 4,-10 0 3-1,-9 0-3-1,-7 0 1 1,3 0-2-2,11 0 2 3,15 0-2-1,17 0-1-2,16 0 0 2,16 0-1 0,10 0 2-1,11 4 1-1,9-4 0 3,2 0 1-2,0 3 1 2,0-3-2-3,38 0 3 1,39 5 7 2,30-5 1-3,19 0-8 1,-1 0-2 1,-9 0-2 1,-12 0-1-2,-10-5-1 1,-15-9 2-1,-7 3-3 0,-8-1 2-1,-12 10 1 4,-14 2 0-3,-11 0 3 0,-11 0-2 2,-11 0 1-3,-2 0 1 2,-3 0-1 0,0 0 2 0,0 27 7-3,0 22 2 4,0 16-5-1,-21 8-5 0,-3 2 1-2,-5-2 2 2,1-3 0 0,2-9-3 0,6-9 0-2,-3-16-3 2,8-8 0-1,3-5 0-1,8-9-4 2,1-9 0 1,0 7-17-1,3-4-30-1,0 9-24 0,0 3-39 1,0 5-36 0,0-19-103-3,0 3-265 6</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40:32.017"/>
    </inkml:context>
    <inkml:brush xml:id="br0">
      <inkml:brushProperty name="width" value="0.05292" units="cm"/>
      <inkml:brushProperty name="height" value="0.05292" units="cm"/>
    </inkml:brush>
  </inkml:definitions>
  <iact:action type="add" startTime="1803">
    <iact:property name="dataType"/>
    <iact:actionData xml:id="d0">
      <inkml:trace xmlns:inkml="http://www.w3.org/2003/InkML" xml:id="stk0" contextRef="#ctx0" brushRef="#br0">20449 8736 425 0,'0'0'105'7,"0"0"-2"1,0 0 44-2,0 0-57 2,0 0-1 0,0 0-19 1,0 0-16-4,0 0 7 3,156-87-17 0,-84 79-2 0,19 1-1-2,29 7-5 2,34 0 1 0,17 0-9 0,22 0-12 0,-1 15-2-1,6 17-1 1,-6 5-1-1,-10 10 4 0,-6 9 1 1,-12 4-9 0,0 4-1 0,-6 5 5-2,-7 5-5 2,-14 4-2 0,-19 7 7 0,-7-3 1-3,-22-7-2 4,-8-8-8-2,-11-20 3 1,-20-15-2-2,-13-15-2 4,-10-11 1-4,-2-6-2 0,-11 0-1 2,2 0-1 0,-3-10 0 0,-4-20 0 1,-6-2-2-3,-3 0 2 2,0-7 0 0,0-9-2-1,-3 0 2-1,-19-5 0 3,-4 2 1-1,-4 4-3 1,-9-4 1-4,-5 3-1 2,-4 1 0 1,-8 3-1 1,2 7-1-3,0 5 3 1,14 10 0 1,7 7 0 1,6 5-1-3,17 3 1 1,7 7 2 1,3-2-1 0,0 2 1-1,0 0 2 0,0 6 2 1,21 32 2 1,15 10-1-4,10 9-5 4,8 7 3-2,-3 4 0 2,-2 3 0-4,-1 0 2 3,-12 1 0 0,0-3 0-2,-15 0 4 2,-11-3-1 0,-3-13 3 0,-7-9-3 0,0-17-3 0,-22-10 1-2,-30-6-6 3,-15-11 0-2,-14 0-1-1,1 0 0 3,8 0 1-1,7 0-1 0,15-11-1-2,11 8 0 2,12 0-4-1,12 3-13 3,5 0-21-5,7 0-34 2,3 0-58 2,0 0-56-4,0 0-146 3</inkml:trace>
    </iact:actionData>
  </iact:action>
  <iact:action type="add" startTime="2855">
    <iact:property name="dataType"/>
    <iact:actionData xml:id="d1">
      <inkml:trace xmlns:inkml="http://www.w3.org/2003/InkML" xml:id="stk1" contextRef="#ctx0" brushRef="#br0">21587 8217 269 0,'0'0'173'5,"0"0"-49"1,0 0 52 2,0 0-69 0,187-32-24 0,-122 20-11 1,18 2-14-4,27 2-3 3,14-1-12 0,26-1 0 0,8-2-16-2,17 1-6 2,14 0-1 0,12 11-3 0,11 0 5-2,8 0 2 5,2 6-13-4,-12 15 1-1,-3 8 1 2,3 3-4 1,-8 0 3-2,-11 7-3 1,-11 1-1 1,-22-1-1-3,3 6-4 1,-12-3 0 1,3 7-2-2,1-2 0 3,-13 3 1-1,-8 4 1-1,-1 2 0-1,-11 6-1 3,-8 0 0-1,-1-1 1-1,-17-4 0 0,-14-9-2 1,-12-7 1-1,-8-3 0-1,-4-12 1 2,-8 1-3 1,-7-7 2-2,-5-3-2 0,-9-10 1 0,-3 3-1 1,-8-9 0 0,-3-1 0 0,-9 0 0-1,0 0 0 0,-1 0 0 0,2 0-1 1,-5 0 1-2,0 0-1 2,0 0 0 0,0 0-1-1,0 0-1 0,-8-20-1 7,-29-12-1-10,-10-15 4 2,-9-2 1-1,-5-1-1 5,-3-4 1-3,0 0-1 1,-4-3 1-1,3-4-1 1,4 8 0 0,13 4 1-1,9 12-1 0,14 12 0 0,9 6 0 1,12 14-1 0,4-1 2-2,0 6 0 2,0 0 1 1,25 0 1-3,23 31 3 2,8 10-5-2,11 0 2 2,-1 9 1 1,-2 1-2-2,-4 0 0 0,-4 3 1 0,-4 1 5 0,-7-4 1 1,-7-9 7 1,-8-3 4-2,-6-9-2-1,-11 0 2 2,-9-8-7-1,-4 1 1 2,0 3-3-1,-20-1-2-1,-25-5-5 0,-7 4-3 1,-5-7 1-1,-4-5 1 1,0-4 0 0,-1-3-2 0,1-2 0 0,2 2 0-3,2 7-2 3,2 3-2 0,-7 3-11-2,-3 8-32 4,-7 2-34-4,4 20-71 2,54-25-79-2,-1 7-374 2</inkml:trace>
    </iact:actionData>
  </iact:action>
  <iact:action type="add" startTime="4375">
    <iact:property name="dataType"/>
    <iact:actionData xml:id="d2">
      <inkml:trace xmlns:inkml="http://www.w3.org/2003/InkML" xml:id="stk2" contextRef="#ctx0" brushRef="#br0">19976 13924 377 0,'0'0'102'7,"0"0"21"1,0 0 2 0,0 0-47-2,0 0-19 2,179-108 0 0,-126 84 6-2,11 4-6 2,16 4-3 0,14-1-11 0,10 6-13-2,23 5-4 3,13 6-11-2,11 0-2 1,7 0 2 0,1 0-8 0,-5 8 2 0,-2 3 4 0,2 7-1 0,-3 4-3-2,-5 13 3 3,-11 1 1-2,-18 1-3 2,-5 4-5-4,-17 1-4 5,-2-3 8-3,-3 2-6-1,-16-6 2 1,-4-6-2 2,-12-7 0-1,-2-9-4-3,-12 0-1 4,-10-5 1-1,-5-2 1-1,-8-3-2-1,2-1 0 1,-10-2 2 1,-1 0-2 0,-4 0 0-1,5 0 0 0,-3-9-1 1,-7-19-1 0,-3-8 0 0,0-7-1-2,0-9 0 2,-16-8 1 1,-20-4-1-4,-4-1 2 3,0 6-2 2,6 9 1-4,3 13 1 0,4 12-1 2,11 13 0 0,4 7 0 0,8 5 2 1,4 0 0-4,0 0 0 3,0 0 3 0,0 28 1 0,0 17 2-2,8 8 0 2,16 9-2 0,5 6-1 1,0-1 2-4,-2 0 5 3,1 4 1 0,-1-2 1-2,-9-4-3 2,-7-2 0 2,-2-11 1-4,-9-12 0 0,0-14 2 3,0-10-2-2,0-10-5 0,-9-6-5 0,-18 0 0 1,-4 0-4 0,-2-8 3 1,-3-14-3-3,5-6-2 1,4-4-11 0,1-5-19 3,8-2-36-2,5 12-60-2,13 20-89 1,0 7-425 1</inkml:trace>
    </iact:actionData>
  </iact:action>
  <iact:action type="add" startTime="5627">
    <iact:property name="dataType"/>
    <iact:actionData xml:id="d3">
      <inkml:trace xmlns:inkml="http://www.w3.org/2003/InkML" xml:id="stk3" contextRef="#ctx0" brushRef="#br0">20750 13441 439 0,'0'0'146'7,"0"0"-24"1,0 0 11 0,211-33-44 0,-120 21-32-1,25-2-9 0,22 0-3 1,23 0-5 0,27-3-2-2,15 0-6 2,11 0-4 0,-9 4-7 1,-5 1 1-2,-13 4-13 2,1 8 17-2,1 0 5 0,6 0-9 0,0 0-7 2,5 17-3-2,-2-1-5 1,2-4 0 0,5-4-3-2,-8-3 2 2,-4 4-3-1,-14 0 1 0,-5 2 0 0,-6 6 1 2,-4 7 1 0,10 11-4-3,0 7 5 2,-4 11 0-1,1 7-2 2,-10 7-2-3,-6 6 0 3,-6 8-1-2,-8 10 0-1,-5 1 4 1,-4 6-1 3,-6-5-2-5,-3-9 1 6,-5-10 0-6,-17-16-4 1,-7-12 1 2,-13-11-2 1,-8-6 1-3,-9-9-1 2,-15-3 1-1,-6-9 0 0,-11 0 1 0,-11-5-1 1,-3 0 1 0,-7-3-1-2,-4 0 0 2,-4 0-1 0,-3 0-2 0,0 0 0-3,0-6-6 4,-21-22-1-1,-18-14 1-1,-13-8 4 1,-7-13 2 0,-11-4 1-1,-5-9 0 2,-5 1-5-2,0 4 2 0,9 13 0 0,12 12-1 2,8 18 1-4,21 11 2 3,14 10 1 0,6 7 0-1,8 0 1 0,2 0 1 2,0 0 6-2,0 38 1 1,41 18 7 1,17 13-8-4,13 6-6 3,6 3 0 0,-2-2 1 0,-3 0 2-2,-2-1-1 2,-3 2 3 0,-8-4 3-2,-5-9 2 4,-14 1 2-4,-12-8-3 3,-15-10 4-1,-13-4-2-1,0-15-4-2,-13-4-7 5,-28-9 0-3,-12-7-5 0,-5-5 4 0,-2-3 0 2,-4 0 1-1,6 0-1-3,2 0 1 3,-1 0-2 0,-2 0-5 0,-2 0-8-2,-6 11-16 2,-14 10-37 1,9 18-71-4,49-17-82 4,21 7-344-2</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40:32.017"/>
    </inkml:context>
    <inkml:brush xml:id="br0">
      <inkml:brushProperty name="width" value="0.05292" units="cm"/>
      <inkml:brushProperty name="height" value="0.05292" units="cm"/>
    </inkml:brush>
  </inkml:definitions>
  <iact:action type="add" startTime="1785">
    <iact:property name="dataType"/>
    <iact:actionData xml:id="d0">
      <inkml:trace xmlns:inkml="http://www.w3.org/2003/InkML" xml:id="stk0" contextRef="#ctx0" brushRef="#br0">27942 9204 453 0,'0'0'208'125,"0"0"-59"-125,0 0 8 0,0 0-30 0,0 0-29 0,0 0 6 0,-80 219-55 0,26-119 5 0,11-7-16 0,6-14-3 0,14-18-4 0,3-14 3 0,7-22-9 0,13-18-5 0,0-7-3 0,0 0-7 0,3 0-8 0,50-19 3 0,32-35 0 0,25-22-4 20,10-6 1-18,-17 10-2-2,-31 21 2 20,-30 26 9-20,-28 20 0 4,-14 5 12 15,0 0 13-18,-14 37 5 17,-29 29-5-17,-12 24 4-1,3-2-25 18,11-17-8-18,9-19 1 4,16-15-2 14,5-12 1-18,9-10 0 3,2-7-2 17,0-3-1-20,0 0-2 2,18 4-2 17,25-9-3-19,21 0 1 18,26 0-3-17,26-57-1 0,17-23 2 15,-1-17-4-15,-31 12 1 20,-37 25 1-21,-43 40 2 0,-21 20 4 19,-18 24 1-17,-54 51 1-2,-24 33 0 18,-24 22 3-18,-6 8 3 19,11-12 1-18,18-12 0-1,20-20-2 19,29-28 4-19,16-27-1 3,19-22-3 17,13-15 1-20,0-2-3 3,3 0-5 15,61-38-2-18,27-33-12 20,30-28 13-20,2-2-1 0,-14 12-3 18,-37 26 1-17,-31 29 1 0,-30 27 3 17,-11 7 0-18,-16 27 3 21,-47 50-3-20,-22 29 0-1,-7 12 4 21,8-8 3-21,20-26 5 0,19-24-5 21,17-25-1-20,17-15 0 17,11-13-2-18,0-7 2 1,0 0-5 20,40 0-1-21,31 0-10 1,22-35 5 18,12-13-9-19,2-13-28 0,-14-10-12 18,-20 7-49-17,-29 15-80 20,-25 30-33-21,-19 19-59 0,0 0-665 18</inkml:trace>
    </iact:actionData>
  </iact:action>
  <iact:action type="add" startTime="2863">
    <iact:property name="dataType"/>
    <iact:actionData xml:id="d1">
      <inkml:trace xmlns:inkml="http://www.w3.org/2003/InkML" xml:id="stk1" contextRef="#ctx0" brushRef="#br0">29304 11654 363 0,'0'0'266'8,"0"0"-149"11,0 0 17-18,0 0-53-1,0 0-53 19,0 0 45-19,0 0 1 21,-22 183-31-20,-23-96 2-1,2-6 27 17,10-14-12-17,5-13-6 22,9-18-22-22,11-14-10 0,8-11-8 26,0-4-6-26,15-7 6 0,51 0 2 0,21-20-5 24,21-36-10-24,10-11-1 1,-9-4-1 23,-22 21 1-24,-40 21 0 0,-23 21 1 23,-17 8 0-23,-7 0 16 0,-7 54 28 5,-50 38 21 17,-17 29 0-22,-6 6-56 0,12-13-4 24,12-20-3-24,15-30 2 0,18-19 2 21,10-23-3-21,13-10 1 0,0-12-4 21,13 0 1-20,51-37-2-1,33-35-3 18,17-26-3-17,-1-11 0 17,-15 11 3-17,-32 31-3-1,-32 30 0 21,-21 27 4-21,-13 10 2 0,0 19 3 20,-47 54 2-19,-24 31 2 19,-17 21 11-20,-1-11-6 0,12-16-4 21,18-22-4-20,16-19-2-1,18-20 0 21,15-15-1-21,10-19-1 1,0-3 0 18,37-3 0-17,40-43-1-2,36-31-3 20,6-28 0-20,-3-7 0 3,-19 11-2 17,-33 33 1-20,-26 34 1 3,-24 31 4 16,-14 3 2-19,0 33 2 3,-39 52 2 16,-25 31 25-19,-15 4-14 3,-3-13-6 17,10-25-2-20,15-18-6 1,21-18-1 19,17-21 1-20,14-11 2 20,5-9-2-20,0-2 5 0,43-3 2 20,15 0-3-18,13 0-7-2,-6 0-8 18,-18 0 0-18,-18 0-2 20,-15 0-6-19,-14 0-18-1,0 0-38 20,-17 0-78-20,-15 5-79 0,-4 22-187 19</inkml:trace>
    </iact:actionData>
  </iact:action>
  <iact:action type="add" startTime="4286">
    <iact:property name="dataType"/>
    <iact:actionData xml:id="d2">
      <inkml:trace xmlns:inkml="http://www.w3.org/2003/InkML" xml:id="stk2" contextRef="#ctx0" brushRef="#br0">20719 13873 423 0,'0'0'207'20,"0"0"0"-19,0 0-47 0,0 0-64 17,-193 224-11-18,132-132-13 20,1 1-10-20,10-14-19 0,8-17-2 19,11-25-12-19,14-17-8 0,10-11-5 17,7-9-5-17,0 0 2 18,14 0-13-18,51-22 2 21,24-29 6-20,24-13-1 0,7-9-5 17,-16 14 4-17,-27 17-2-1,-30 23 14 19,-30 15 10-18,-17 4 16 17,0 4-3-17,-13 57 8-1,-38 31 1 21,-18 29-39-20,-11 6 2 0,3-13-5 17,12-17 4-18,11-21-1 3,24-24-4 16,14-20 0-19,16-15-5 23,0-17-2-22,10 0-11-1,52-34-1 18,36-37 12-17,26-23 0-1,4-8 0 20,-14 15-2-20,-34 28-1 1,-37 30 3 21,-38 21 1-22,-5 8 4 0,-41 51-4 23,-46 56 8-23,-27 33-2 1,-11 12 8 19,15-14-4-19,23-35-5-1,25-29-4 19,25-35 1-18,26-20 0 18,11-19-3-18,11 0-7-1,62-8-10 21,40-48 15-20,39-31 1-1,21-28-2 19,-1-15-3-19,-28 7 3 0,-47 32-1 19,-54 44 4-18,-30 29 1 18,-13 18 2-19,-32 27-1 0,-53 55 5 19,-35 40 9-17,-28 21 1-2,7-1-3 19,14-20-11-19,16-20 4 22,32-24 1-21,22-21 1-1,30-21-5 22,19-19-3-22,8-2-1 0,12-15-9 26,55 0-34-24,22 0-45-2,16-10-81 0,-1-24-13 18,-65 16-61-18,-15 9-132 21</inkml:trace>
    </iact:actionData>
  </iact:action>
  <iact:action type="add" startTime="5354">
    <iact:property name="dataType"/>
    <iact:actionData xml:id="d3">
      <inkml:trace xmlns:inkml="http://www.w3.org/2003/InkML" xml:id="stk3" contextRef="#ctx0" brushRef="#br0">21984 16493 607 0,'0'0'183'2,"0"0"-5"0,0 0-79 16,0 0-33-18,0 0-5 20,0 0 9-19,0 0 21-1,43 42-6 22,-57 23-52-22,-14 16-15 0,-2 1-5 22,7-18 3-22,5-4-2 0,8-15 2 21,7-20-12-21,3-12 1 0,0-1 2 19,24-12-2-19,39 0-2 19,29-17-3-19,13-33-3 21,0-12-2-20,-8 3 3-1,-20 7 2 1,-24 22 0 18,-22 13 1-17,-15 15 3-2,-16 2 7 24,0 8 22-24,-3 60 41 0,-51 27-43 22,-18 29-27-22,-9 8 5 0,1-14-9 21,3-16 6-20,16-29-4 0,21-23 1 18,16-25-3-19,20-14 0 4,4-8 0 19,4-3 0-23,60 0 0 0,25-25-10 22,16-38-1-22,9-11 1 0,-23-3 2 6,-14 10-1 14,-30 22 6-20,-22 26 3 19,-22 19 0-18,-3 0 5-1,0 30 0 20,-41 49 3-19,-18 20 8-1,-13 2-6 18,3-9 8-18,10-11-11 21,15-25 1-20,11-11-3-1,20-21-4 21,10-19-1-20,3-5-3-1,0 0 1 20,49-5-1-20,25-47-9 0,19-9-2 20,1-19 8-19,1 2 0 0,-21 11 4 17,-19 15 0-18,-28 28 2 4,-17 13 0 16,-10 11 1-18,-5 5-1-2,-46 52 2 18,-23 18 1-18,-6 18 16 18,3-11-4-16,16-6-4-1,8-20-2 23,9-6 4-24,17-13 1 0,12-17-4 20,14-15-9-20,1-5 2 2,0 0-4 19,33 0 1-21,34-17-8 1,17-43-7 18,13-26 0-19,-7-15 3 3,-10 7 6 18,-33 19 1-21,-26 34 1 0,-18 21 0 22,-3 14-10-22,-16 6-8 20,-48 44 20-19,-20 41 2-1,-5 16 5 3,-2 1-1 17,14-20-4-20,16-26-11 2,11-26-1 20,16-15-19-22,7-11-19 1,7-4-26 19,4 0-28-20,11 0-102 3,5-4-84 16,0-6-555-19</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48:34.953"/>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4253">
    <iact:property name="dataType"/>
    <iact:actionData xml:id="d0">
      <inkml:trace xmlns:inkml="http://www.w3.org/2003/InkML" xml:id="stk0" contextRef="#ctx0" brushRef="#br0">16128 13083 669 0,'0'0'123'15,"0"0"23"-15,0 0-43 6,0 0-31 1,0 0-20 2,0 0 9-4,222 15 9 3,-135-15-6 0,18 0-6 0,30 0-14-2,22-5-7 2,17-5 0 0,4 9-10-2,5 1 9 3,-11-4-7-2,-2 4-8 3,-2 0-3 10,-12-5-6-18,-6-3-4-2,-5-6-4 7,-9-6 0 1,-7-2-2 0,-22 2 0-2,-17 3 0 2,-26 3 0 1,-16 3 0-2,-16 1 0-1,-21 5 1 2,-5 3-3 0,-6 2 1 0,0 0 0-2,-33 0-1 4,-51 7 0-4,-47 16 0 0,-36 1-1 2,-21-6 0 3,-18 2 1-5,-3-6 1-1,5 3 0 5,10-5 3-4,10-4-2 0,7-3 1 2,16-5 1 0,20 0-4 1,18 0-2-4,23 0 0 5,23 0 0-4,14 0 1 2,25 0 1 0,15 0 0 1,13 4 1-4,7-3-1 4,3-1 0-2,0 0-1 1,43 0 2-2,47 0-1 2,58 0 1 0,39-5 0-2,38 0 0 2,15-3-2 2,-5-6 0-3,-12-4-2-2,-21 4 2 3,-23 1 1 0,-23 1 2-2,-16 2-2 3,-22-2 1 1,-18 4 1-5,-21-2 0 1,-22 8-1 4,-27 0-1-3,-15-1 0 0,-15 3 1-1,0 0-1 4,0 0-1-4,-52 0 0 3,-44 13 0-2,-45 11 0 1,-43 1 0-1,-30-12 1 0,-17-9 0 1,4-4 1 0,18 0 4-1,16 0-3 0,35 0 3 2,17 0-2-4,26 0-1 3,30 0-2 2,35 3-3-4,32-1 3 0,18-2 0 4,0 0 2-4,57 0 0 0,57 0-2 5,44 0 1-6,35 5-2 1,0 5-2 2,-19 0 2 2,-25 4-1-3,-34-1 2 1,-34 2 0-1,-29-3 3 2,-19-5-3-3,-22-3 2 1,-11-2-2 2,0 5 0-3,-48-5-2 1,-61-2 1 2,-35 0 1-2,-16 0 0-1,-4 0 3 3,22 0-2 0,17 0 2-3,21 0-3 1,28 0-2 3,24 2-10-4,25 13-27-1,19 1-30 3,8 7-39 3,22 5-17-6,48 6-36 1,-31-21-105 4,1 2-512-4</inkml:trace>
    </iact:actionData>
  </iact:action>
  <iact:action type="add" startTime="6060">
    <iact:property name="dataType"/>
    <iact:actionData xml:id="d1">
      <inkml:trace xmlns:inkml="http://www.w3.org/2003/InkML" xml:id="stk1" contextRef="#ctx0" brushRef="#br0">21309 13014 637 0,'0'0'130'5,"0"0"18"8,0 0-48-6,0 0-39-1,0 0-22 2,0 0-6 1,0 0 0-1,17 84 5-2,-10-59-6 2,-4-1 12-1,7 3 0 0,-4 1-11 0,4 1-7 2,-3-4-8-2,1 1-4 2,2-7-6-2,-3-3 2 0,2-6 1 0,-5-3-3-1,6-1-1 3,-1 0 2-2,4-4 6 1,6-2 0 1,0 3 1-3,7 0-4 2,4-3 3-1,8 0-1 1,1 0 2-1,12 0-5 3,8 0 4-2,5 0-3-3,4 0 1 4,9 0-3-1,6-6 6 0,6-2-4-2,7 0 2 2,1-1-4 0,-1 1-1-1,-9 0-2 0,-3 2 2 1,1 2-3 0,1 2 6 0,1 0-2 0,3-4-3-1,-2 3-2 0,-2-3 2 2,-2 1-4-2,0 5 1 0,-1-3-1 0,1 3-1 1,0 0 4-3,1-4 1 4,1 4-2-1,1 0 3 0,3 0-1 0,-3 0-2-2,-11 0 1 2,1 0-1 0,-10 0 1 0,-2 0-4-2,-1 0-1 3,1 0 1-2,-5 0 1 1,3 0-3-2,-2 0 2 1,0 0-2 3,-2 0 0-6,1 0 0 4,-11 0 0 0,0 7 1-1,-5-5-1 0,-1 1 0 0,-2 3-2 1,-2-6 2 0,-1 0 1 0,-8 0-1-2,-1 0 0 2,-8 0-1 0,-1 0 1 1,-1 0 1-4,-2 0 0 3,3 0 0 0,-5 0-1-2,4 0 0 4,-2 0 0-4,3 0 0 2,-4 0 0 0,0 0 0-2,-4 0 0 2,-6 0 1 0,1 0-1 1,-4 0 0-4,-2 0 2 4,-1 0-4-2,0 0 1 2,0 0 0-4,0 0-1 4,0 0 2-2,0 0-5-1,0-2 4 2,0-19-2 0,0-12-3 0,0-10 3 0,0-4 3-2,0-1 0 2,0 0-2 1,0 0 2-2,0 4-2 0,0 1-8 1,0 9-21-1,0 7-20 1,0 3-22-2,0 11-28 2,0 6-21 0,0 7-65-2,0 0-15 2,19 0-388 1</inkml:trace>
    </iact:actionData>
  </iact:action>
  <iact:action type="add" startTime="7532">
    <iact:property name="dataType"/>
    <iact:actionData xml:id="d2">
      <inkml:trace xmlns:inkml="http://www.w3.org/2003/InkML" xml:id="stk2" contextRef="#ctx0" brushRef="#br0">27276 13134 429 0,'0'0'211'9,"0"0"-87"-2,0 0 16 1,0 0-54-2,0 0-29 2,0 0-10-1,3-2-4 3,-3 2-9-5,0 12 1 5,4 9-13-5,-1 8-3 2,0-1 5 2,-1-4 2-3,1 3-1 2,2 1 6-2,-2-2-13 3,-1-5-4-1,1-4-8-1,1-6-1 2,-1-5 0-3,0-3 0 2,0 1 4 0,4-2 2-3,6-2 3 3,-3 0-1 0,10 3-5 1,-1-1 0-2,3 0 0 0,1 2 2 1,3 2 3-1,5-1 0 2,2-2-2-3,0 0 3 5,5-3-4-6,7 0 0 2,0 0 1 0,6 0-5 1,5 0 2 0,4 2-1 0,-4 2 1-2,2 0-2 2,6 3 4 0,-5-2-3 0,1 1 3-1,-7 0-3 2,0-4-3-2,-10 1 3 0,2 2-2 2,-1-5 0-2,-7 3-2 1,7-3-1-1,-4 4-1 2,-1-4 0-4,6 3 4 4,-5-3-1-1,4 0 8-3,0 0-3 3,1 0 0 1,0 2 0-2,-2-2-4-1,4 2-1 4,2 1-3-3,-4-3 3 0,1 0-2 0,4 0 1 1,-5 0 0-1,7 0 0 2,-7 0 1-3,5 0 2 2,3 0-2 0,0 0 0 0,4 0-4-2,-4 0 2 2,1 0-1 0,3 0 0-2,-7-3 1 2,1 1-1 0,0 2-1 0,-8-2 1 0,5 2 1-3,-6 0 0 3,4-3-2 0,4-1 0 2,-2 1-3-5,4 0 3 3,0-2-1 0,0 0 1-1,2 0 1 0,-3-2 1 0,-8 5-2 2,3-1 0-2,2-1 0 0,-1 3 2 1,6-6 0 1,-6 7-1-2,6-2 0-1,-2 2 1 2,3 0-1-1,-2-3-1 2,-4 3-1-3,-1 0 0 1,0-3 1 2,4-1 1-3,-4 4 0 2,3 0-1 0,-4 0 1 1,-5 0 0-2,-5 0-1-1,3 0 0 2,-1 0 0-1,2-1-1 1,-1 1 1-1,9 0-1 0,-3 0 0 2,-4 0 1-2,-9-4 0 0,4 2 0 1,-9 2 0-1,0 0 0 1,-11-4-1-3,-2 4-2 4,-1 0-1-2,0 0 2 2,-3 0 0-4,-2 0-1 3,-3-2 1 1,3 2 1-4,-4 0 1 5,0 0 0-4,1 0 0 2,-5 0 2-1,0 0 0 1,0 0-2-1,0 0-2 1,0 0 0 1,0 0 2-3,0 0 0 1,0 0 0 1,0 0 0-2,0 0-1 2,0 0 1 1,0-2-4-1,0-1-3-3,0-6-8 4,0-8-8-2,0-11-9 1,3-16 18 0,1-10 14-2,7-6 0 2,-2 2 1 0,0 2-1-1,-2 5 2 1,-3 9 0-1,5 11-2 2,-6 9 0-2,0 10-3-1,-3 5-5 2,0 7-17 0,0 0-24 0,0 0-25-2,0 0-17 3,0 0-87-2,-3 0-71-1,3 0-326 2</inkml:trace>
    </iact:actionData>
  </iact:action>
  <iact:action type="add" startTime="27288">
    <iact:property name="dataType"/>
    <iact:actionData xml:id="d3">
      <inkml:trace xmlns:inkml="http://www.w3.org/2003/InkML" xml:id="stk3" contextRef="#ctx0" brushRef="#br0">16445 17550 82 0,'0'0'53'9,"0"0"10"-2,0 0-12-1,0 0-25 2,0 0-4 0,0 0 4-2,-52 22-8 2,45-18-12 1,-2 3-3-2,2-1 0-1,3-6 3 4,1 0 7-4,-5 6 5 2,6-6-4-2,-1 0 0 4,3 0 9-4,0 0 24 2,0 0 43 0,0 0 53 0,0 0-18-2,0 0-20 1,0 0-18 2,0 0-13-3,23 0-35 2,17 0 16-1,17-14-13 1,20 5 9-1,20 1 6 3,30 3-11-4,30 2-17 0,4 3 5 2,10 0-7 2,6 0-8-4,-3 0 4 0,7 0-8 2,2 0 3 0,-8 0-11 0,-13 0 10 0,-9 0-1 0,-23 0-6-2,-10 0-6 2,-20 0 5 0,-23 0-5 1,-13 0-1-2,-21 0 1 1,-18 0-1 0,-12 0 2 1,-7 0-1-6,-6 0 0 6,0 0 2-2,0 0-6-1,-60 0-8 2,-47 8-7 0,-64-8 15-1,-49 0 6 0,-21 0-1 3,-17 0 3-4,6-5-2 0,13-10-2 2,17 10 4 1,22 5-4-2,22 0 1 1,33 0-2 0,22 11-3 0,30 8-2-2,25-5-2 2,18 3 2 0,27-13 2-2,13-4 0 2,10 0 1 0,15 0-1 0,73 0-9-2,60 0 6 3,66 0 3-1,50 0 1-3,35-4-1 4,11-7 0-2,-19-2-3 1,-30 6 2-2,-39 7 1 2,-45 0 4 1,-45 0 1-3,-34 0 2 1,-37 0 8 3,-27 0-7-2,-27 0 0-1,-7 12-1 1,-57 7-7-3,-88 7-12 4,-78-1 4-2,-60-6 8 2,-17-19 4-4,2 0-3 4,27-8 2-2,30-16-2 2,38 7 3-4,44 4-1 3,41 13-1 0,46 0-2-2,33 0-5 2,27 0 5 0,12 0 0 1,64-8-1-4,66-3-19 4,57 3 5-2,32 4 14-1,12 4 0 2,-24 0-5 1,-36 0 4-2,-41 12 2 2,-40 3 4-2,-30 2 0 0,-31-10 2 0,-18-5-4 1,-11 2 3 1,0 2 0-4,-82 5-5 3,-52 8-9 0,-57-4 1 0,-19-4 8-2,4-5 5 2,19-1 0 1,33-5-1-4,30 0-3 4,35 0-1-2,44 0-2 1,22 0-1-1,23 0 1 0,41 0-6 1,59-11-51-2,40-3-10 2,14-3 6 2,-13 9-68-3,-27 8-24-2,-88 0-40 6,-23 0-332-6</inkml:trace>
    </iact:actionData>
  </iact:action>
  <iact:action type="add" startTime="29097">
    <iact:property name="dataType"/>
    <iact:actionData xml:id="d4">
      <inkml:trace xmlns:inkml="http://www.w3.org/2003/InkML" xml:id="stk4" contextRef="#ctx0" brushRef="#br0">21353 17707 564 0,'0'0'194'7,"0"0"-34"-2,0 0-56 4,0 0-33-2,0 0-10-1,0 0-8 2,9 45-15 0,-9-13 2 0,0 4 2 0,0-6 3 0,0-2-12-2,0 1-2 2,3-2-12 0,-1-5 0 1,-2 5-6-4,0-7-4 3,0-3-3 0,0-4-2 0,0-8-4-1,2-5 2 0,3 0 3 2,-5 0-2-4,3 0 5 4,2 0 3-2,3 3 0-1,0 4-1 2,7-3-6 2,2 2 5-4,4-6-5 0,8 7-1 2,1-7 1 0,9 5 1 1,6-5 2-2,9 0 0 4,5 0 2-7,8 0 2 3,2 0-2 2,0 2 2-3,4-2-3 2,-2 0 0 0,2 0 0-1,1 0-4 1,-7 0 0-1,-1 0 0 0,1 0 5 2,-6 0-3-4,3-2 0 3,-1 2 5 1,1 0-2-4,0 0 0 4,1 0-1 1,-7 0-1-3,0 0 1-2,-1 0-5 3,-5 0 0 0,-7 0-1 0,1 0 0-2,-7 0-1 4,3 0 2-4,0 0-1 2,2 0-1 0,-1 0 0 0,1 0 1-2,-1 0-1 2,2 0 0 0,-9 0 2-2,5 0-1 2,-2 0 1 0,2 0-3-2,-1 0 5 2,0 0-2 2,-3 0 2-4,7 0-2 0,-1 0 0 4,6 0 0-4,2-5-1 2,1 5-2-1,3-7 1 2,2 1-1-2,0 4 1 0,-1 0 0 2,1-5 3-4,-4 4-2 4,-1-2-2 0,1-1 3-5,3-1-3 4,-4 3 1 0,8 1 0 1,-7-2-1-4,-9 5 0 3,4 0 1 0,-16 0-1 0,-1 0 0 0,-2 0 0 1,-5 0 1-4,-4 0 0 3,3 0 0 0,-7 0 0 0,6 0-2-2,-3-5 2 3,5 5-2-2,1 0 1-1,0 0 0 4,2 0 0 0,1-7 1-8,-4 7 0 6,-3 0-1 0,3 0 0 0,5 0 2 0,-3 0-2 0,-1 0 0-2,-5 0 0 2,3 0 1 0,-7 0 1 1,0 0-2-4,-7 0 0 3,0 0 3 0,1 0-2-2,-6 0 0 3,5 0 1-2,-5 0 0-1,-1 0-2 2,2 0 1 2,-1 0-1-4,0 0 0 2,3 0 1 0,4 0-1-2,-6 0 0 2,0 0 1-2,3 0-2 4,-6 0 1-4,-2 0 0 2,3 0 0 0,-3 0 0-2,0 0-1 2,0 0-1 0,0 0 2-2,0 0 0 2,4 0 0 3,-1 0 0-6,0 0 1 1,0 7-1 4,4-7 0-4,-7 0 0 3,3 0 0-4,-3 0 0 5,0 0 0-4,0 0 0 2,0 0-1 0,0 0 1-2,0 0-2 2,0 0 2 3,0 0-2-8,0 0 1 5,0 0-1 2,0 0-1-4,0 0 2 0,0 5 0 2,0-5 0 0,0 0 1 1,0 0-1-3,0 0-3 3,0 0 3-2,0 0-1 0,0 0 1 2,0 0 0-3,0 0 1 1,0 0-1 3,0 0 0-4,0 0 0 0,0 0 0 4,0 0 0-3,0 0 1-2,0 0 0 3,0 0-1 1,0 0 1-2,0 0 0 1,0 0 1 0,0 0-1-2,0 0 1 2,0 0-1 0,0 0-2 0,0 0 2-1,0 0-1 0,0 0 1 2,0 0 0-4,0 0 0 3,0 0 0 0,0 0-2-2,0 0 2 2,0 0-2 0,0 0-1 0,0 0-2 0,0 0 1 1,0 5-8-4,-16-5-22 3,-27 3-44 0,-31-3-26 0,-6 0-42-2,36 0-131 2,-3 0-305 1</inkml:trace>
    </iact:actionData>
  </iact:action>
  <iact:action type="remove" startTime="32196">
    <iact:property name="style" value="instant"/>
    <iact:actionData xml:id="d5" ref="#d4"/>
  </iact:action>
  <iact:action type="add" startTime="32202">
    <iact:property name="dataType" value="strokeEraser"/>
    <iact:actionData xml:id="d6">
      <inkml:trace xmlns:inkml="http://www.w3.org/2003/InkML" xml:id="stk5" contextRef="#ctx0" brushRef="#br1">28944 22496 412 0,'0'0'165'10,"0"0"-14"-5,0 0-43 2,0 0-65 1,0 0-30-2,0 0-8 4,0 0-5-4,-3 0-17 2,-17 0-65-3,3 0-147 4,1 8-77-1</inkml:trace>
    </iact:actionData>
  </iact:action>
  <iact:action type="add" startTime="33859">
    <iact:property name="dataType"/>
    <iact:actionData xml:id="d7">
      <inkml:trace xmlns:inkml="http://www.w3.org/2003/InkML" xml:id="stk6" contextRef="#ctx0" brushRef="#br0">27588 17947 419 0,'0'0'201'7,"0"0"-11"1,0 0-59 0,0 0-51-3,0 0-22 4,0 0 0-1,0 0-7-3,10 16-7 4,-4 4-21-1,-2 0-6-3,-1-7 9 3,1 4-7 2,5-2 13-5,-2 7-12 4,4-3-3 0,-4 1-5-3,-1-10-1 1,-1 2-2 1,0-3 1-2,1-9-2 3,-5 0-6 2,11 6 6-8,-4-6-1 4,8 0 2 3,4 5-7-6,7-5-1 4,3 0 3 2,0 0 3-2,8 0-5-2,-2 0 6 5,-4 0 5-5,0 0-5 0,7 0 3 2,-5 0-4 0,13 0-3-2,0 0 0 2,6 0 1 0,11 0 0-2,10-5 1 4,2 5 6-3,-4-6 0 0,14 6 3 1,-4 0-5 0,-1 0 12-2,6-9-18 2,-8 7-3 0,-3-1 2-2,0-4 1 2,-8 2-4 0,2 5 3-2,-4-5-1 2,2 5 1 0,5 0 1 0,4 0-1-2,4 0 1 4,-1 0 3-4,-7 0-2 2,-3 0 1 0,-2 0-3-2,-4 0-2 1,3-7 1 2,2 7-1-3,-4 0-1 2,5 0 2 0,-6 0-2-2,2 0 2 2,7 0-2 2,5-1 1-4,-1-5 0 2,7 0-1 0,-1 1 1-2,-2-7-1 2,-6 10 0 0,-7-3 4 0,-1-2-2-3,-9 1 0 4,-1 2 0-1,-1-6 2-2,-2 5-4 2,-3-1 1 0,1 6-1 0,1-7 4-1,-5 3-4 2,7 4 0-3,-3-3 0 2,-5 3 0 0,-5 0 0-2,-2 0 3 2,-2 0-3 0,-12 0-1-2,-1 0 1 2,-2 0 2 0,-13 0-2-2,0 0-1 2,3 0 1 2,-2 0 1-4,-1 0-1 1,-3 0-1 2,2 0 1-3,-5 0 0 2,-1 0 0 2,-3 0 0-6,0 0-2 4,0 0 2 2,4 0-1-4,-4 0 0 0,3-5-2 5,0-15 1-6,3-12-2 5,1-9 1-3,-5-4 0 0,9 0 2-1,-7 4 0 2,5 3-3 0,-5 7-8-2,-4 6-11 2,0 12-24 1,0-2-47-2,-17 15-66 0,1 0-79 1,6 0-343-3</inkml:trace>
    </iact:actionData>
  </iact:action>
  <iact:action type="add" startTime="35620">
    <iact:property name="dataType"/>
    <iact:actionData xml:id="d8">
      <inkml:trace xmlns:inkml="http://www.w3.org/2003/InkML" xml:id="stk7" contextRef="#ctx0" brushRef="#br0">21571 17971 596 0,'0'0'138'8,"0"0"-16"-1,0 0-46-1,0 0-34 3,3 143-24 0,-3-111 8-3,3-12 9 2,0-3 3-2,1-12 9 2,-1-3-7-2,-3 4 2 2,3 0-15 0,-2-1-5 1,2-5-6-2,7 4-7 2,3-4-4-4,3 2 1 3,6-2-5 0,3 0 7 0,6 0-1-2,6 0 9 3,3 0 2-1,7 0-2-3,5 0 5 8,6 0 3-5,13 0 0-2,6 0 0 0,0 0 0 2,-5 0 0-1,-1 0-1 1,-6 0-1 0,3 0-4-1,-4 0 0 1,1 0 1 0,11 0-4 1,4 0-1-4,4 0-5 3,1 0-2-2,8-2 1 3,-3-2-3-2,1 4-1 1,-4 0 0 1,-1 0-1-4,1 0 2 3,-3 0 0 0,0 0 2 0,1 0-2-2,-4 0 3 1,3 0-4 5,-2 0-1-11,-3 0 1 9,13 0-3-3,8 0-1 1,3 0 2-1,4 0-2 2,-4 0 2-4,-9 0 1 3,-3 0-1 1,-1 0-2-2,-3 8 0-1,-10-2-1 2,4 1-1 0,-1-7 1-2,0 5 1 3,1-5 0-2,-1 0 0-1,-9 0 0 4,-5 0 0-4,-6 0 0 2,-13 0 0 0,-3 0 1 0,-8 0-1-2,-16 0 0 2,1 0 1 0,-13 0-1 0,-3 0 0-2,-2 0 0 2,-3 0 0 0,0 0-1-2,0 0 1 3,0 0-1-2,0 0 0 0,0 0 0 1,0 0-1 0,0 0 2-1,0 0-1-1,0 0-2 5,0 0 0-6,0 0 0 3,0 0-1 0,0 0 2-2,0-18-3 2,0 5 3 2,0-13-2-4,0-4 4 0,0-2 0 2,0 2 0 0,0 4-1-2,0 1-1 4,0 5-8-4,0 15-9 2,0 0-15-1,-8 5-41 2,-7 0-29-2,6 24-64 0,2-1-46 2,7 22-307-4</inkml:trace>
    </iact:actionData>
  </iact:action>
  <iact:action type="add" startTime="45226">
    <iact:property name="dataType"/>
    <iact:actionData xml:id="d9">
      <inkml:trace xmlns:inkml="http://www.w3.org/2003/InkML" xml:id="stk8" contextRef="#ctx0" brushRef="#br0">411 10221 652 0,'0'0'180'7,"0"0"-94"0,0 0-12 1,0 0-18 0,0 0-12-2,0 0-3 1,0 0-3 2,4-60 4-1,3 52 9-2,3 2 6 2,-4-2-2 0,3 3-10 0,2-7-11-2,7-1-2 2,1 1-5 0,5-8-3 0,8-2-3-2,0-1-2 2,9-2-5 0,-1-3-1 0,4 3-1-2,1 3 4 5,3 0 2-5,-1-2 3 1,8-1-3-1,-1-1-7 3,3 4 1-1,2 0-3 0,-1 2 4-2,9-1-5 2,4-4-3 1,3 3 2-2,7-5-2 0,7-1-3 0,4-1 1 0,5 7 0 1,0-1 1-1,6 1 0 1,5 7 1-1,11 0 0 1,12 3-2 0,4 4-1-2,-5 2 1 3,-2 0-3-1,-11 1 0-1,-8 5-2 0,2-4 2 2,2 4 1-2,5 0-1 0,-7 0 1 0,3 0-2 1,-7 7 2 1,3 10-1-4,3 8 1 4,-3-3-1-1,-1 3 1 1,-6 2-1-4,-6 2-1 3,-10-1 1-1,-4 3-1 2,-11 0-4-2,-4 2 1 0,-4 5 4 1,-3 1 1 0,3 0-1-1,-4-1 3 1,-12-3-2 0,0-4 3 0,-12-6-2-3,-7 0-2 3,-3-8-1 0,-8 0 1 0,-5-4 0-3,-6-4 0 4,0 4 1-3,-5-5-1 2,1 1-1-2,4-1 0 3,-7 2-1-2,4 2 2 1,-4 2-1-2,6-3 1 2,-3 0 3 1,0-5-3-2,-2-3 4-1,-1-3-1 2,0 0 1 1,0 0-2-2,0 0-1 0,0 0-1 0,3 0-2 1,-3 0 2 1,0 0 0-3,0 0 0 1,0 0-1 1,0 0 0 0,0-11 0-2,-4-18-1 2,-31-9 4 0,-5-11-1 0,-17-10-1-1,-7-6 1 0,3-4-1 1,-5-4 0 0,5-4-1-2,0 4 0 2,9 9 0 0,11 11 0 0,5 14 1-1,18 9-2 0,5 13 2 2,9 4-1 0,-2 4 1-4,3 7 0 3,3-4 4-1,0 6-4 1,0-3 0-2,0 1 3 2,0 2-3 0,0-2 7 1,0 2-4-1,0 0 6-1,26 15-4 0,21 32-1 0,17 10 0-1,10 7-3 3,10 8 3-2,3-1-4 1,-3-2 6-1,-3 4-4 0,-9-3-2 1,-8 1 1 0,-12-9-1-2,-4-8 4 2,-16-7 0 0,-10-13 2 0,-15 3-1-1,-7-5 2 0,0 5-1 2,-17 1 1-1,-24-3 0-2,-18-6 0 2,-10-2 2 1,-17-2-3-2,-7-8 2-2,0-2 0 3,2-8 0 0,9 1-8 0,13-1-3-2,23-1 3 2,17 3-4 0,13-1-18 0,16-6-36-2,0 5-52 2,7-6-56 0,23-1-57 1,5 7-121-3</inkml:trace>
    </iact:actionData>
  </iact:action>
  <iact:action type="add" startTime="47716">
    <iact:property name="dataType"/>
    <iact:actionData xml:id="d10">
      <inkml:trace xmlns:inkml="http://www.w3.org/2003/InkML" xml:id="stk9" contextRef="#ctx0" brushRef="#br0">9341 18758 322 0,'0'0'120'8,"0"0"-17"-3,0 0-11 4,0 0-19-1,0 0 0 0,0 0-15-2,3 39 0 2,0-39-5-1,6 0-13 1,-1-14 4-1,4-16-5 1,4-7-1-1,7-14 0 2,-5-11-3-4,9-13-9 3,-2-6-1 1,5-7-2-1,3-4 1 1,1 8-5-2,-4-4 3 1,-1 6 0 0,-1 3 0-1,-1-5-4 0,-1-3-4 1,5-14 2 1,2-9-4-4,-2-8-4 4,-1-16 0-1,-11-10-3-2,-3-13-2 1,-12-6-1 1,1-2-1 0,-5 2 1 0,0 0-2-2,0-3 1 2,-21 6 0 0,1 2 1-1,-5 15 0 2,-4 10-1-4,-10 12 0 4,-4 5 1-1,-2 17-1 0,-2 8 0-1,-2 10 0 2,6 7 1-3,2 19-1 0,5 1-1 2,4 17 4 0,3 10-3 0,9 10 0-3,4 14-1 4,8 3 1-3,4 0-1 2,1 0 1-2,-3 0 1 2,5 0 2 0,-5 0 1 0,2 0-2-2,4 0 0 2,-5 0-2 0,5 0-1 0,0 0 3-2,0 3 3 2,0 6 1 0,0 6 5 0,0 8 3-2,0 8-6 2,0-6-5 0,0 7 2 0,0-4-4-2,-4 2-1 2,-6-1-1 0,0 3-1 0,3 6 1-2,-1 5 2 2,3 9-2 0,2 10 1 0,3 4-1-2,0-8 0 2,0-14 2 0,0-13-2 0,5-18 0-2,3-13 1 2,-3 0 0 0,10 0-1 0,1-17-1-2,4-20 0 2,0-18 0 0,-6-6 1 0,-1-14-1 0,0-6 2-2,-9-10-1 2,-1-7 0 0,-3-11 0-2,0-7 0 2,0 0 0 0,0 22 1 0,0 20-2-3,0 30 1 4,0 17 0-1,0 17 1 0,0 10 0-2,10 0 2 2,5 0 7 0,12 0 7 0,2 17-4-3,12 13 3 4,11-1 1-1,7 10 1 0,-1 8-9-2,9 1 6 3,-6 12-3-2,-2-5 2 1,-7 0-4-2,-12-8-4 1,-11-20 1 2,-9-3 0-1,-3-8-3-2,-7-7 0 2,-1-4-2 0,-2 2-1 2,-2-7-1-6,-2 2 1 4,-2 3-2 0,-1-5 0 0,0 0-5-2,0 3-14 2,0 0-30 0,0-3-38 0,0 2-32-2,0 13-69 2,-4-10-68 0,-4 9-480 1</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51:00.927"/>
    </inkml:context>
    <inkml:brush xml:id="br0">
      <inkml:brushProperty name="width" value="0.05292" units="cm"/>
      <inkml:brushProperty name="height" value="0.05292" units="cm"/>
      <inkml:brushProperty name="color" value="#7030A0"/>
    </inkml:brush>
  </inkml:definitions>
  <iact:action type="add" startTime="10791">
    <iact:property name="dataType"/>
    <iact:actionData xml:id="d0">
      <inkml:trace xmlns:inkml="http://www.w3.org/2003/InkML" xml:id="stk0" contextRef="#ctx0" brushRef="#br0">29697 12182 365 0,'0'0'205'10,"0"0"-50"-6,0 0 4 3,0 0-46 0,0 0-32 1,0 0-26 1,0 0-13-3,32-17-1 0,-32 17 9 4,0-3-5-2,0-1-8-2,-39-5 0 2,-25-6 9 0,-17 4-2-2,-19 1 2 2,-23 1-3 0,-21 3 3 1,-17 1-12-3,-10-5-5 4,-3-1-13-5,16 0 4 4,7-3-11 1,21 3 1-4,11 2-3 0,15 4-1 3,20 2 0-3,14 3 0 2,11 0-1 2,6 0-1-4,7 0 0 0,8 0-4 2,6 6 4 1,2 1-2-5,4 5 0 4,6 0 0 0,-1-4-2-2,5-2 1 4,2 0-1-2,1-1 0-2,0-3-1 0,6 2-2 4,-6-2-4-2,5 5-1-2,4-2 1 1,-8 0 1 1,8-5 0-1,1 3 0 1,-4 1 2-1,7-4 0 0,0 1 0 0,0-1 2 2,0 4 2-3,0-2 1 1,0 4 0 3,0 5 1-3,0 10 0 0,0 3 1 1,0 8-2-1,7 6 0 2,9 13 0-2,-6 8-1 1,3 8 1-1,-1 14-3 0,1 7 2 1,0 4 0-3,0 5 1 4,0-5 1-1,0-2-1-1,-1 4 1-1,-4 7-2 5,4 1 1-5,0 4 2 0,-1-8-2 3,-2-9 1-2,1-5 1 1,0-10 1 2,-6-7-4-6,-1-3 2 4,6-2 0 2,-9 0 0-4,2-6-2 0,-2-7 2 4,0-5-1-4,0-6-1 2,0-6 0 0,0-3 1 1,0-6-1-4,0-6 1 3,0-10 0 0,0-1-2-2,0-6 1 1,2 0 0 1,-2 0 0-1,5 0 2 1,1 0-1 0,4 0 1-2,9 6 0 2,8-1 2 2,11 1-2-4,10-4-2 0,17 3 1 4,10-5 3-4,18 0-1 2,7 0 0 2,13 0-1-7,12 0 2 6,5 0 3 1,8 0 1-6,3 0 1 4,-1 0-2 2,1 0 5-4,-1-13-3 0,-3-4 0 4,-10 6-3-4,-1 2-3 2,-14 2 5 0,-12-3 2-2,-7 5-10 2,-15-4 0 2,-4 1 2-7,-2-2 1 5,-4 1-2 3,-2-2 1-6,-3 5-1 4,-18 0-1 1,-4 1 1-5,-9-1 2 2,-7 0-2 1,-2 3 1 0,-7-1-2-3,-9 0 2 5,3 1-2-3,-3 1 0 0,-4-2 0 2,6 4 0-3,-2 0 0-1,-3 0 0 6,8 0 1-5,-3 0 0 2,-3 0-1 0,1 0 0-3,-4 0 0 5,1 0-1-4,0 0 1 0,-4 0-1 3,0 0 1 1,0 0-2-4,0 0 1 2,0 0-1 0,0 0 1-2,0 0 0 1,0 0 0 1,0 0 0-1,0 0 0 1,0 0-2 0,0 0 1-3,0-2-3 5,0-9-3-1,8-21-2-3,0-20-3 2,0-29 0 0,-7-27 6-2,-1-24 1 1,0-12 4 1,0-10 2-1,0-3-2 3,-13 8 2-4,-3 6-1 0,4 1 2 4,-1 10-2-1,-3 9 2-5,5 16-2 4,2 17 1 1,-2 17 0-3,-1 12 0 2,0 5-1 0,4 4 0-2,-1 7 1 2,2 4-1 0,2 4 1 0,1 3-1 0,1 6 3 0,3 9-4-2,0 4 2 2,0 9 0-1,0 1 0 0,0 3 0 1,-3-1 0 0,3 3-3-3,-7-4 2 4,-3 1-3-1,-10 1 2-2,-12-3 2 2,-9-1 0 1,-10-3 0-2,-11 1 4-1,-19 1-3 3,-22-5-1 0,-38 3 1-5,-27 0 1 6,-23 7 2-1,-19 2 9-5,5 0 1 6,1 0-5-3,7 0-4-1,14 0-2 2,14 5-3 0,18 7 3-2,17 3-3 2,14-5 0 1,16 7 1-4,7 0-1 3,17-1 0 1,16 5 1-3,8-10-1 3,15-2-7-1,2-8 0 0,14-1-5-2,6 4-5 2,6-4 1 0,6 0-5-3,0 0 3 4,7 0 5-1,0 0 8-2,0 0 4 2,0 0 1 2,0 0 2-4,0 5-2 1,0 0 0 1,-3 10 0 2,-4 7 2-6,2 8-1 4,-3 17 1 1,5 5-1-3,3 16 0 1,0 11 0 2,0 17 0-3,0 10 1 2,0 9-1 0,16 6 0-2,4 3 0 1,-3 0 2 3,7-5-2-4,-8 3-1 0,1-10 2 4,-3-4-2-2,2-13 0-1,0-14 1 0,2-2 0 1,1-12 0-1,-2-5-1 0,-3-8 1 1,7-13 0-2,-2-6-1 2,-2-8 1 0,3-7 2-2,1-3 2 3,2 0-2 0,-3-5-1-2,5-1-1-2,-1 3 2 6,-5-1-1-6,3 1-1 3,-6-1 1 2,-2-3-1-6,-1-1 0 6,3-7 0-2,0 4-1-2,9-3 0 0,8 3 0 4,14-1-2-4,14-1 2 0,14-2 2 4,13-2 1-2,21 2-1-2,19-2 1 2,12 0 5 0,2 0-7-2,9 0 8 3,-5 0 0-2,-11 3-3-1,-9 14 5 2,-8 0-6 0,-4 6 11-2,-5-4-7 4,-13-4-6-2,-8-5-3-2,-15-4 0 2,-4-6-4 0,-5 0 2-1,-5 0-1 0,-5 0 3 1,-6 0 0-2,4 0-2 2,-9-6 0 0,-2 1 0-2,-5-4 1 4,-4 1-4-2,-3 3 1-1,-10-3 2 0,-2 8-1 2,-2-4 3-4,2 4 1 3,-1 0-1 1,-4 0 0-4,4 0-4 4,3 0 3-1,2 0-2-2,0 0-2 4,6 0-4-2,-2 0 2-2,-5 4-4 2,0-3 6 0,-4 6 0-2,-4-7 2 2,0 0 1 0,-2 0 0-2,0 0-1 4,6 0-7-4,-5 0 3 0,2 0-4 4,0-8-5-2,-5-12-14-4,-5-9-31 7,-3-13-32-4,-3-5-29-1,-47 2-75 2,16 29-51-1,-3 16-226-1</inkml:trace>
    </iact:actionData>
  </iact:action>
  <iact:action type="add" startTime="13820">
    <iact:property name="dataType"/>
    <iact:actionData xml:id="d1">
      <inkml:trace xmlns:inkml="http://www.w3.org/2003/InkML" xml:id="stk1" contextRef="#ctx0" brushRef="#br0">25821 14771 660 0,'0'0'204'8,"0"0"-25"-2,0 0-70 2,0 0-51-1,0 0-5 0,0 0-3 3,0 0 0-6,-51 0-4 5,-39 0-12 0,-43 4 20-3,-28 2-5 2,-20 1 0 0,-10-5-6-2,1 4-2 3,-2-6-20 0,15 0-7 0,4 2-4-3,12 10-10 0,13 0 0 1,7 1 0-1,11 6 0 2,20 7 0 3,17 2 1-8,22 2-1 6,17-3 0 0,18-2 0-1,18-9 0-4,5-5 0 6,12 2-3-1,1-6-2-4,-4 3 1 3,-1-5 0 0,2 3 3-2,2-1 1 2,1 10 2 2,0 10-2-6,0 3 1 4,0 9 0 0,1 6 0 0,11 4-1-2,-8 12 1 2,4 1-1 2,-6 15 1-5,4 11-2 3,-1 11 2 1,-2 14-1-2,1-1 5 0,-1-5-4 1,5 0 2 0,-3-8-1-2,2-5-1 2,-4-6 1 0,0-6-1-2,-3-13 1 2,4-1-2 0,-4-12 1-2,0-5 0 2,0-16-2 3,3 0 2-7,1-13-1 3,8-8 2 3,4-3-1-4,6-8 0 2,5 0 1 0,10 1 2 0,13-2-2-1,7 0 0 0,15 4-1 1,12-6 0-2,11 7 1 3,10-7-2-2,13 5 0 0,17-3 2 0,8 4-1 4,8-2 1-5,-9 3 1 0,-3-7-3 4,2 0 2-5,-4 0-1 1,7 0 1 4,-1 0 2-3,-5 0 2 0,-9 0 0 2,-12-5-1-2,-12-4 0 0,-17 1-1 1,-8-1 2 0,-16 1-5-2,-12 2 1 2,-23 0 0 2,-10 6-1-6,-6 0 0 3,-9 0 1 3,-4 0 0-4,0 0-1 3,0 0 0-2,0 0-1-1,0 0 1 2,0-5-1 3,0 5 0-8,0 0 0 5,0 0 1 2,3 0-1-6,0 0-1 5,3 0 1 0,5 0-2 0,2 0 2-3,3 0 1 1,2 0 0 2,-11 0-1-3,8 0-1 2,-11 0-1 0,3 0 0-2,-5 0 0 3,-2 0-1-1,4 0-1-4,-4 0 2 4,0 0 0 3,0 0-2-8,0 0-2 6,7-20-3 1,-2-27-5-4,2-24 2 1,-3-31 9 1,-2-23 1-1,-2-31 1 2,0-20 0 0,0-9-2-5,-6-4 3 4,-13 9 0 1,3 4-1-3,-1 7 1 2,1 6-1 2,3 19 2-4,1 21-2 1,-3 27 1 1,7 22 0-3,-1 22 0 4,6 18 0-1,-4 8-1-1,7 13 1 0,0 4-1 1,0 4 1-1,0 1-2 1,0 1 2-1,0 2 0 4,0 1 0-8,-6 0 1 4,-13 0-1 4,-10 0 2-5,-7 0 1 2,-12 0-3 1,-16 0 1-5,-25 1 0 4,-16 6-1 1,-35-4 0-2,-33 2 0 0,-15 4 1 1,-17 1-1 0,-5 8 5-2,19 1-1 2,14 6 2 1,23 7-2-5,27-4-4 5,19 3 0 0,11-4-3-2,13 3 3 0,10-9-1 3,15-1 1-4,11-3-1 0,15-3 0 2,10-2 1 0,4-2 0-2,4 2-2 2,-1-4 0 0,-4 7 0-2,1-8 1 2,8 8 1 2,-5 4 0-6,1-6 0 4,2 8-1 0,-3 2 0 2,2 2 1-6,1 5-2 5,2 2-1 0,7-1-1-2,1 6 2-2,-3 1 0 6,6 7-1-6,0 3 3 3,0 5 0 0,0 8 1 0,0 11-1-2,0 9 1 2,0 10 0 1,0 11-1-4,0 21 1 3,0 2 0 2,0 14-1-6,0-14 4 4,6-1-3 2,-3-17-1-2,-1-9 1-4,-2-7-1 5,0-16 0 0,0 4 2-2,0-8-2 1,0-17 0-1,0 3-1-1,0-26 2 2,0-6-1 2,0-12 0-6,20-6 1 4,6-7 1 0,12 0 2 0,5 0-1-2,9 0-3 2,0-5 0 2,11-7 0-6,6 5 2 4,10-2-1 2,10 1 3-4,19 4-1 0,15-1 1 4,18-1 2-4,9 6-1 3,4 0-2-2,-5 0-2 2,1-6 0-4,3 0-1 3,-5 1 0 0,-17-3 2-2,-18-6 2 2,-19 8 1 2,-14 1 0-5,-12 5 3 2,-9 0-1 4,-5 0-3-6,-11-6-2 1,-7 4-2 4,-12-2 1-4,-7 1 1 2,-10 1-2 0,-7 2 0-1,0-3 1 0,0 3-1 3,0-3 0-6,0 3 0 4,0 0 0 2,0 0-1-4,0 0 1 0,0 0 0 4,0 0 0-4,0 0 0 2,0 0 0 3,8 0 1-8,0 0-1 5,5 0 0 3,-1 0 0-8,2 0 0 5,-2 0 1 2,-6 0-1-3,1 0 0-1,-3 0 0 3,2 0-2-3,0 0 0 3,3 0 0 1,-4 0-1-5,6 0-1 1,-3 0 1 5,4-28-3-6,1-9-5 2,-3-25 0 3,-7-30-1-4,-3-28 4 0,0-39 4 4,0-29 2-2,0-16 0-2,0-11-1 2,0 4 1 0,0 4 2-2,0-1-1 2,0 11 0 0,0 12 0-2,0 28-2 1,0 42-3 4,0 33-11-6,-15 28-18 4,-16 20-43-2,-7 21-18-1,7 13-23 3,18 7-71-1,11 36-146-2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2:35:28.070"/>
    </inkml:context>
    <inkml:brush xml:id="br0">
      <inkml:brushProperty name="width" value="0.05292" units="cm"/>
      <inkml:brushProperty name="height" value="0.05292" units="cm"/>
    </inkml:brush>
  </inkml:definitions>
  <iact:action type="add" startTime="29913">
    <iact:property name="dataType"/>
    <iact:actionData xml:id="d0">
      <inkml:trace xmlns:inkml="http://www.w3.org/2003/InkML" xml:id="stk0" contextRef="#ctx0" brushRef="#br0">1235 15172 263 0,'0'0'429'11,"0"0"-328"-11,0 0 5 8,0 0-49 3,0 0-24-6,0 0-20 1,0 0-9 2,-158-23 0 0,115 23 0 0,2 0 3-2,2 0 4 2,-7 20 4 0,7 4 27 0,-9 6-2-1,3 4-6 1,-7 5-3-1,8 3-17 2,8 2-8-4,4 8 6 3,15-2-7 2,2 1 13-2,14-1 10-2,1 2 5 2,0-5 0 0,37 0 0 0,20-2-13-2,10-2-10 3,12-6 1-2,0-15-8 2,-2-6-2-4,-6-9-1 5,-2-7-1-3,-9 0-6 0,-8 0-19 0,-4 0-38 0,-8 0-31 5,-1 0-20-10,-34 0-87 5,-1 0-304 0</inkml:trace>
    </iact:actionData>
  </iact:action>
  <iact:action type="add" startTime="30453">
    <iact:property name="dataType"/>
    <iact:actionData xml:id="d1">
      <inkml:trace xmlns:inkml="http://www.w3.org/2003/InkML" xml:id="stk1" contextRef="#ctx0" brushRef="#br0">1772 15637 402 0,'0'0'146'5,"0"0"-17"2,0 0-55 0,-193 36-11 3,149-11-35-4,8-2-8 0,7 4 2 2,15-1 7 2,8 4 21-4,6-4 25 0,0 0-13 2,17-4-16 0,20 3-2 0,6-3-19-2,-2-5-18 2,-12-11-4 2,-2-6-2-4,-11 0-1 0,0-11-6 2,-7-32-8 2,-3-4-2-4,-4 0 1 1,-2 2-1 0,0 8-10 3,3 0-5-4,-3 12-11 0,5 11-3 3,1 14-46-2,-6 0-91 1,0 0-150-2</inkml:trace>
    </iact:actionData>
  </iact:action>
  <iact:action type="add" startTime="30856">
    <iact:property name="dataType"/>
    <iact:actionData xml:id="d2">
      <inkml:trace xmlns:inkml="http://www.w3.org/2003/InkML" xml:id="stk2" contextRef="#ctx0" brushRef="#br0">1817 16081 44 0,'0'0'470'7,"0"0"-351"0,0 0-15 1,52-144-27-2,-36 101-32 2,0 6-28 2,1 10-11-4,-1 1 3 0,-4 9-3 2,-1 9 6 2,-2 8 3-4,0 0 19 0,4 0 21 2,1 12-1 0,-4 10-20 0,8 6-14-2,-2-3-6 2,7 3-10 2,-3-4-4-4,-7 0 0 0,0-7-3 2,-5 4-7 0,-6-2-15 0,1-6-27-2,2-1-72 2,-5-12-100 0,5 0-224 0</inkml:trace>
    </iact:actionData>
  </iact:action>
  <iact:action type="add" startTime="31217">
    <iact:property name="dataType"/>
    <iact:actionData xml:id="d3">
      <inkml:trace xmlns:inkml="http://www.w3.org/2003/InkML" xml:id="stk3" contextRef="#ctx0" brushRef="#br0">2520 15062 228 0,'0'0'139'6,"0"0"-80"3,0 0 33-2,0 0-21-2,0 0 5 3,0 0 16 0,11-41 12 0,-11 72-21-2,0 16 0 2,0 9-52 0,0 12 13 0,0 3-16-2,0 8 9 2,-4 2-14 0,-3 0 0 0,-5 4-6-1,5-4-5 0,0-6-3 6,1-7-6-8,6-14-3 1,-5-10 1 2,5-10-1 2,0-11-14-4,0-12-23-1,0-9-41 3,0-2-58 0,0 0-130 0,0-8-273-2</inkml:trace>
    </iact:actionData>
  </iact:action>
  <iact:action type="add" startTime="31533">
    <iact:property name="dataType"/>
    <iact:actionData xml:id="d4">
      <inkml:trace xmlns:inkml="http://www.w3.org/2003/InkML" xml:id="stk4" contextRef="#ctx0" brushRef="#br0">2644 15684 467 0,'0'0'156'5,"0"0"-39"1,0 0 28 2,0 0-57 1,-165-28-39-2,123 26-27-1,9 2-14 2,4 0-7 1,10 0-1-2,13 0-5-1,6 0-31 2,0 0-71 0,0 0-123 0,16 0-243-2</inkml:trace>
    </iact:actionData>
  </iact:action>
  <iact:action type="add" startTime="31816">
    <iact:property name="dataType"/>
    <iact:actionData xml:id="d5">
      <inkml:trace xmlns:inkml="http://www.w3.org/2003/InkML" xml:id="stk5" contextRef="#ctx0" brushRef="#br0">2785 16051 379 0,'0'0'222'8,"0"0"-90"1,0 0-16-3,0 0-43-1,0 0-34 3,0 0-15 0,3-49 8 0,-3 10 2-1,0-6-5 1,10 5 1 0,5-1-4 1,5 8-10-4,0 8-2 3,-1 8-6 0,1 3-1-1,-2 9-4-1,0 5-1 3,3 0 0-2,2 0-2 3,6 0-1-5,0 17-12 3,3 2-27 1,0 6-18-3,1-7-42 1,-5 1-63 0,-24-13-132 2,0-4-172-1</inkml:trace>
    </iact:actionData>
  </iact:action>
  <iact:action type="add" startTime="32123">
    <iact:property name="dataType"/>
    <iact:actionData xml:id="d6">
      <inkml:trace xmlns:inkml="http://www.w3.org/2003/InkML" xml:id="stk6" contextRef="#ctx0" brushRef="#br0">3307 15886 219 0,'0'0'213'9,"0"0"-109"-3,0 0 13 0,0 0-13 2,0 0-25 0,0 0-23 0,-157-22-12-1,125 31-5 0,3 12-10 1,11 5 2 0,3-1-7-2,5 2 4 2,7 0-2 0,3-2-8 0,0-5-7-2,3-3-7 2,24-10-4 0,2-7-2 0,3 0-8-1,-3 0-9 0,-6-24 0 2,1-8 9-2,-8 0-1-1,-2 0 7 2,-4 9 1 0,-5 9 3 0,-1 1 0-2,-4 6 0 2,0 7 0 0,0 0 0 0,0 0 2 0,0 0 1-2,0 0 8 4,0 15 3-4,-6 4-6 0,0 4-2 2,-4 5-1 0,3 0-2 0,3 5-2-1,1 4-1 0,3-3 0 2,0-7-5-2,0 0-29-1,0-19-23 2,14-8-68 0,17 0-77 0,-15 0-69-2,-3-20-67 2</inkml:trace>
    </iact:actionData>
  </iact:action>
  <iact:action type="add" startTime="32595">
    <iact:property name="dataType"/>
    <iact:actionData xml:id="d7">
      <inkml:trace xmlns:inkml="http://www.w3.org/2003/InkML" xml:id="stk7" contextRef="#ctx0" brushRef="#br0">3649 15830 462 0,'0'0'117'7,"0"0"-16"2,0 0-28-2,0 0-10-1,0 0-6 2,0 0-15 2,-94 36 10-4,73-4 5 0,3-2-10 2,6 5-9 0,0 1-16 0,12-3 1-2,0 1-5 2,0-9-3 0,0-8-9 0,15-7-4-2,12-10-2 3,2 0-2-2,0 0-25 1,3-7-16-2,-4-18-1 2,-4-7-25 0,-5 5-43 0,-13 19-97-2,-6-4-122 2</inkml:trace>
    </iact:actionData>
  </iact:action>
  <iact:action type="add" startTime="32957">
    <iact:property name="dataType"/>
    <iact:actionData xml:id="d8">
      <inkml:trace xmlns:inkml="http://www.w3.org/2003/InkML" xml:id="stk8" contextRef="#ctx0" brushRef="#br0">3997 15296 95 0,'0'0'434'8,"0"0"-305"-1,0 0-21-1,0 0-33 1,0 0-13 1,0 0-17 0,-3 197-3 0,-17-135 4-1,2 7-3 0,-1-2-5 3,5 7-9-4,-6-7-6-1,7-5-10 4,-3-6-7-1,8-7-3 0,-2-11-3-3,7-11 0 3,-1-10-3 0,4-12-23 1,0-5-32-3,0 0-41 1,7-12-168 2,9-11-249-2</inkml:trace>
    </iact:actionData>
  </iact:action>
  <iact:action type="add" startTime="33227">
    <iact:property name="dataType"/>
    <iact:actionData xml:id="d9">
      <inkml:trace xmlns:inkml="http://www.w3.org/2003/InkML" xml:id="stk9" contextRef="#ctx0" brushRef="#br0">4026 15740 563 0,'0'0'185'7,"0"0"-52"-1,0 0-68 2,0 0 15-2,0 0-49 2,-193-9-17 1,163 9-12-2,9 0-2-1,8 0-5 2,9 0-37 1,4 0-92-2,0 0-145-1,10 0-164 2</inkml:trace>
    </iact:actionData>
  </iact:action>
  <iact:action type="add" startTime="33438">
    <iact:property name="dataType"/>
    <iact:actionData xml:id="d10">
      <inkml:trace xmlns:inkml="http://www.w3.org/2003/InkML" xml:id="stk10" contextRef="#ctx0" brushRef="#br0">4091 15999 545 0,'0'0'179'6,"0"0"-80"2,0 0-25-1,0 0-50-1,0 0-24 2,0 0-9 0,19 106-77-1,-19-106-207-1</inkml:trace>
    </iact:actionData>
  </iact:action>
  <iact:action type="add" startTime="33587">
    <iact:property name="dataType"/>
    <iact:actionData xml:id="d11">
      <inkml:trace xmlns:inkml="http://www.w3.org/2003/InkML" xml:id="stk11" contextRef="#ctx0" brushRef="#br0">4258 15605 368 0,'0'0'198'7,"0"0"-110"-1,0 0-4 2,0 0-42-2,0 0-42 2,0 0-12 2,36-30-63-4,-36 30-199 0</inkml:trace>
    </iact:actionData>
  </iact:action>
  <iact:action type="add" startTime="33804">
    <iact:property name="dataType"/>
    <iact:actionData xml:id="d12">
      <inkml:trace xmlns:inkml="http://www.w3.org/2003/InkML" xml:id="stk12" contextRef="#ctx0" brushRef="#br0">4258 15605 407 0,'190'212'143'9,"-209"-197"-38"-2,-16 9 7-2,0-2-36 5,3 3-20-2,0 3-18-1,5 0-7-1,9-2-8 3,7-7-6-1,9-4-2-3,2-7-4 1,0-3 4 2,0-5-2 0,16 0-11 0,9 0-2-2,-5 0-2 2,1-20-1 1,-5-7-1-1,-3-4 2-3,-6 0-8 3,2 2-23 0,-5 10-22 0,3 5-48-2,2 10-42 2,-5 4-58 0,-1 0-138 0</inkml:trace>
    </iact:actionData>
  </iact:action>
  <iact:action type="add" startTime="34120">
    <iact:property name="dataType"/>
    <iact:actionData xml:id="d13">
      <inkml:trace xmlns:inkml="http://www.w3.org/2003/InkML" xml:id="stk13" contextRef="#ctx0" brushRef="#br0">4516 16105 478 0,'0'0'122'4,"0"0"-33"4,0 0-5 0,84-177-31 0,-64 140-14-2,5 10-1 2,-9 7-12 2,0 8-9-4,0 10 6 0,-3 2-1 3,1 0-5-2,-1 17 0 1,0 30-4-2,-3 14-1 2,-5 3-9 0,0-2-3 2,-5-13 0-6,0-9-1 4,0-15-33 1,0-14-53 1,0-11-106-5,0 0-245 2</inkml:trace>
    </iact:actionData>
  </iact:action>
  <iact:action type="add" startTime="34646">
    <iact:property name="dataType"/>
    <iact:actionData xml:id="d14">
      <inkml:trace xmlns:inkml="http://www.w3.org/2003/InkML" xml:id="stk14" contextRef="#ctx0" brushRef="#br0">2557 16614 560 0,'0'0'193'4,"0"0"-44"4,0 0-34-2,0 0-62 2,11 149-27 1,-27-76-7-2,-2 15 1-1,-1 6-1 2,5 8 6 1,4 4 1-2,7 0 1-1,3-4 0 2,0-3-2 0,19-11 1 0,26-7-2-2,18-12-11 2,26-7 3 0,20-17-1 2,24-2-3-6,34-13-11 4,14-10 1 1,17-3 0-1,11-17 1-2,-13 0-1 1,-15 0 0 2,-20 0 0-1,-9 0-1-3,-14 0 2 3,-11 0 1 1,-9 0-1-1,-11 0-3-2,-14-11 0 2,-5-3 3-1,-2-2-2 1,-9-5 1-1,-8 7-2 1,-4-3 3-1,-8 7 3 2,-9 0-1-4,-6 0-3 3,-15 2 0 1,-8 1 0-1,-7 5 1-2,-4 2-2 2,-5 0 2 0,-1 0-1 0,-2 0 0-3,3 0 0 4,-3 0-2-2,0-3 0 2,0-2-2-3,-39-10-1 2,-22-7 2 0,-12-10 1 0,-7 0 2-3,1-11-2 4,-2-2 1-1,5 8-2 0,2 0 1-2,13 10-2 2,11 4 1 0,13 8 1 0,14 10 1-2,15 0-1 2,8 5 1 1,0 0 0-2,0 0-1-2,0 0 2 4,11 0 2-2,34 14 5 2,12 16-2-2,5 13-2 2,3-6 0-1,-4 2 3-1,-2 3 2-1,-5-5 5 3,-8-5 4-1,-5 6-3 1,-15-12-4-4,-11-1 4 2,-7-1-1 2,-8-4-3-2,0 10-2-1,-20 8-5 3,-16 1-4-1,-13-3-1-2,8 1 0-1,2-12 0 5,7-5 0-3,0-3-2 0,12-2-12-1,-1-5-21 3,7-3-38-2,4-7-34 2,10 7-62-4,0-1-62 4,0 0-474-2</inkml:trace>
    </iact:actionData>
  </iact:action>
  <iact:action type="add" startTime="36683">
    <iact:property name="dataType"/>
    <iact:actionData xml:id="d15">
      <inkml:trace xmlns:inkml="http://www.w3.org/2003/InkML" xml:id="stk15" contextRef="#ctx0" brushRef="#br0">26783 16293 328 0,'0'0'45'8,"0"0"7"-1,-253-56 33-1,112 54-8 4,-18 2-15-4,-17 0-5 1,-9 0-3 2,4 9 3-1,10 27 3-2,15 39-7 2,20 24-6 3,33 36 1-6,29 39 11 2,34 32 5 1,37 26 2-3,6 30-12 4,103 19-16-1,59 8-5-1,62-8 4 0,55-28-21 3,39-54-2-4,33-64 7 0,24-78-9 3,1-57-8-1,-27-99-4 0,-42-69-1 1,-59-46-7-2,-54-42 7-1,-59-18 0 3,-54-28-1-1,-68-24 2-3,-29-5-1 2,-108 4-3 1,-66 29 3 0,-63 46-3-3,-63 61 4 4,-64 75 1-2,-41 77 4 2,-21 42 4-1,26 95-9-1,33 38-1 0,58 18-1-1,61-2-45 3,47-12-114-2,207-90-39 1,7-16-346 0</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4:53:52.643"/>
    </inkml:context>
    <inkml:brush xml:id="br0">
      <inkml:brushProperty name="width" value="0.05292" units="cm"/>
      <inkml:brushProperty name="height" value="0.05292" units="cm"/>
      <inkml:brushProperty name="color" value="#7030A0"/>
    </inkml:brush>
    <inkml:brush xml:id="br1">
      <inkml:brushProperty name="width" value="0.055" units="cm"/>
      <inkml:brushProperty name="height" value="0.055" units="cm"/>
    </inkml:brush>
    <inkml:brush xml:id="br2">
      <inkml:brushProperty name="width" value="0.05292" units="cm"/>
      <inkml:brushProperty name="height" value="0.05292" units="cm"/>
    </inkml:brush>
  </inkml:definitions>
  <iact:action type="add" startTime="697">
    <iact:property name="dataType"/>
    <iact:actionData xml:id="d0">
      <inkml:trace xmlns:inkml="http://www.w3.org/2003/InkML" xml:id="stk0" contextRef="#ctx0" brushRef="#br0">27776 10757 393 0,'0'0'151'14,"0"0"0"-14,0 0-6 7,0 0-71-1,0 0-26 2,0 0-13 0,-7-33-6 0,-23 25 18-2,-11 2-3 2,-2 2-8 0,-4 2 0 0,-1 2-9 0,2 0-3-2,-5 0-9 2,5 2-4 0,-3 19 0-2,1 3-1 4,-2 8 0-4,0 3 6 2,3 14 0-2,-3 4-1 3,9 7 0 0,0 2-5 0,10 2-7-3,3 1 4 2,3 2 0 3,6-5 2-9,-1-1 1 4,7-2 1 2,3 3-5 0,7 0-2 0,3 2 7-2,0 2 0 2,32-7 10 0,17 3 1 2,19-4 2-1,14 5-11-3,12-2 4 1,3-6-9 5,19 11-6-2,-3-15-2-2,-4-16 0 1,4-14 0-2,-13-21 0-1,8-3-1 3,8-37 0-2,0-9 0 0,-7-8-2 0,-19 3 3 2,-10 3 0 1,-17 3 0-8,-10-4 1 5,-1-7-1 1,-12-12-2 0,-6-8 0 0,-8-10 0 0,-10-3-3-2,-15-8 1 3,-1 8 2-2,0 4 1-1,-20 7-1 2,-21 11-1 0,-2 8 0-2,-9 11-1 2,-2 7 0 0,-4 4-1 0,-4 5 3-2,-2 0-1 2,3 4 0 4,-19 3 3 0,4 8 1-6,-9 8-4 2,-1 7 1 0,9 5 2-2,-7 0 0 4,7 0 2-4,-4 12 3 4,4-4-2-6,16-2-1 4,1 0-2 0,4 5 1 2,10 6 0-4,-2 10-1 2,1 13 0-1,7 16 1 0,-1 11 1 2,8 9 4-4,4 3-2 3,9 5 2 0,4 9 3-2,11 1 2 2,5 0-1 0,0 2 4 0,5 0 3-2,40-2 8 3,8 5-9-2,17-3 3 2,8-9-1-4,6-9-7 3,7-12-7 0,9-16-1 0,6-13-3 0,2-14 0-2,9-19 0 3,3-4 0-2,1-7 0 3,-5-42-2-5,-5-9 0 2,-7-21-1 1,2-17 3-2,-10-14-2 2,-8-19-1 0,-11-6 0 0,-16-2-4 0,-28 0-5-1,-20 19-6 0,-13 19 2 1,0 17-2-2,-26 21 2 2,-17 12-13 0,-11 14-4 0,-10 9-8-2,-17 8-6 2,-14 15-36 2,54 3-41-4,8 0-120 0</inkml:trace>
    </iact:actionData>
  </iact:action>
  <iact:action type="add" startTime="2301">
    <iact:property name="dataType"/>
    <iact:actionData xml:id="d1">
      <inkml:trace xmlns:inkml="http://www.w3.org/2003/InkML" xml:id="stk1" contextRef="#ctx0" brushRef="#br0">22458 15079 429 0,'0'0'117'11,"0"0"10"-5,0 0-7-1,0 0-43 2,0 0-16 1,-175-42-23-2,98 42-5 2,-4 0-13 0,-5 0-8 0,3 10 7-2,8 17 6 2,-2 10 7 0,5 7-4 0,8 4-6-2,0 3-2 2,9 2-4 0,0 3-4 0,7 1 0-2,0 7 0 4,9 7 6-3,2 11 2 1,0-1 1-2,14 11 6 2,7 1 0 0,12 3-10 0,4-1 5-2,4 3-7 1,40-2-2 3,18-3-2-3,16-6-3-1,12-11-1 2,13-11-5 2,14-18 2-4,8-13-4-1,6-17 1 4,12-17 4-2,1 0-1 2,-10-51-4-2,-5-18 0 0,-20-17-3 0,-4-8 2 1,-13-12 1-1,-8-8 1 2,-8-12 0-2,-15-4 0 0,-11 3-1 0,-16 4 2 1,-17 8-2 0,-17 16-1-1,0 18 0 0,0 11 0 1,-38 8-2 0,-8 3 0 0,-15 8 0-3,-3 3-4 3,-8 6 7 0,-9 5-4 0,0 5 4-1,-4 0 1 1,3 4-1 0,-4 6 1 0,1 10-1-2,-5 12 0 3,-4 0 2-3,-3 0 0 6,-3 34 2-9,4 2-1 5,12 9 1-1,0 3 0 2,10 6-1-4,3 5 1 4,-12 4-2-2,14 11 5 2,0 10 3-4,4 12 1 4,13 12 6-2,0 1 9 2,16 7-2-2,4-5 4 0,16-2-11 1,16 2-2 0,0-2 0-3,36 3 11 4,45 1-8-2,32-3-5 3,31-14-9-5,28-27-4 2,34-32 0 1,10-37 0 1,7-5 3-4,-15-72-3 3,-24-41-5 0,-28-25 1 0,-31-27 1 1,-28-13 0-4,-35-4 0 3,-24 11-2 0,-28 26 0-2,-10 32-1 2,0 26-3 0,-46 21-18 0,-15 1-23-1,-19 5-28 1,-8 14-28 0,-12 17-79 0,55 34-117-3</inkml:trace>
    </iact:actionData>
  </iact:action>
  <iact:action type="remove" startTime="5146">
    <iact:property name="style" value="instant"/>
    <iact:actionData xml:id="d2" ref="#d1"/>
  </iact:action>
  <iact:action type="add" startTime="5151">
    <iact:property name="dataType" value="strokeEraser"/>
    <iact:actionData xml:id="d3">
      <inkml:trace xmlns:inkml="http://www.w3.org/2003/InkML" xml:id="stk2" contextRef="#ctx0" brushRef="#br1">28951 20981 321 0,'0'0'108'11,"0"0"-26"-6,0 0-6 2,0 0-48 1,0 0-28 0,0 0-49-2,-53-2-118 2</inkml:trace>
    </iact:actionData>
  </iact:action>
  <iact:action type="add" startTime="5883">
    <iact:property name="dataType" value="strokeEraser"/>
    <iact:actionData xml:id="d4">
      <inkml:trace xmlns:inkml="http://www.w3.org/2003/InkML" xml:id="stk3" contextRef="#ctx0" brushRef="#br1">34621 16322 377 0,'0'0'99'5,"0"0"-1"3,0 0 19 0,0 0-47-2,0 0-28 2,0 0-17 0,7-26-25-2,-7 26-6 2,0 14-6 0,-5 20-24-2,3-14-94 2,2 0-211 2</inkml:trace>
    </iact:actionData>
  </iact:action>
  <iact:action type="remove" startTime="6585">
    <iact:property name="style" value="instant"/>
    <iact:actionData xml:id="d5" ref="#d0"/>
  </iact:action>
  <iact:action type="add" startTime="6588">
    <iact:property name="dataType" value="strokeEraser"/>
    <iact:actionData xml:id="d6">
      <inkml:trace xmlns:inkml="http://www.w3.org/2003/InkML" xml:id="stk4" contextRef="#ctx0" brushRef="#br1">34380 16503 615 0,'0'0'74'9,"0"0"-14"0,0 0-8-5,0 0-49 6,0 0-3-1,0 0-128-2,0 0-102-1</inkml:trace>
    </iact:actionData>
  </iact:action>
  <iact:action type="add" startTime="9058">
    <iact:property name="dataType"/>
    <iact:actionData xml:id="d7">
      <inkml:trace xmlns:inkml="http://www.w3.org/2003/InkML" xml:id="stk5" contextRef="#ctx0" brushRef="#br2">17212 13026 377 0,'0'0'366'8,"225"0"-244"0,-98 0 23-2,14-12-37 3,13 7-33-2,-1 2-16 1,-8 3 1-2,-6 0 9 2,-14 0-19 2,-8 0-18-6,-19 0-17 4,-19 5 11 3,-32 6 2-4,-23-2-6 0,-21-4 0-2,-3 1 0 6,-66 5-10-7,-66 3-12 5,-65 2-4-1,-53-1 4 2,-8-6 1-4,-13-9 1 1,6 0 0 1,17 0 1 0,33-9 0 0,39 4-3 0,45 5 0-1,44 0-3 0,31 0 2 0,28 0 1 2,28 14 2-4,20 2 0 2,80 5 3 1,69 0 12-1,52-4-12 0,43-11-1 0,20 0 0 4,-17-4-4-6,-42 4-3 1,-57 8 3 2,-58-2 1 1,-49-1 4-4,-34-5-1 4,-22-5 4 0,-5-1-1-2,-89 0-7-2,-53 0-4 3,-61-5 3 3,-29-14 1-8,-18-1 1 5,-4 3 0 2,18-3 3-2,30 12-4-3,41 6-1 4,49 2-1-1,45 0 1-2,34 0 1 0,37 5 1 4,51 9 3 1,82 3 14-5,81 3 10 1,48-3-22 1,6-6-4-2,-14 3 0 3,-57-4-2 0,-59 0-2-7,-62-5 2 6,-38-1 0 0,-26-4 1 0,-12 8-1-2,-80 3-1 2,-37 3-5 2,-43-1 5-4,-8-4 1 1,-9-9 2 0,6 0 0 3,30 0-2-4,41 0 0 0,48 0-3 4,38 0 1-4,14 0 2 0,46 0 3 4,64 0 1-2,38 0 4-1,25 0-6 0,-2 0-2 2,-29 0 0-2,-26 0-5 0,-37 0 2 1,-28 0-2-1,-23 3-12-1,-21 20-40 2,-7 8-47 2,0 8-44-4,-15-22-128 1,-11-4-719 0</inkml:trace>
    </iact:actionData>
  </iact:action>
  <iact:action type="add" startTime="11461">
    <iact:property name="dataType"/>
    <iact:actionData xml:id="d8">
      <inkml:trace xmlns:inkml="http://www.w3.org/2003/InkML" xml:id="stk6" contextRef="#ctx0" brushRef="#br2">22809 13042 300 0,'0'0'250'6,"0"0"-138"1,0 0 22-1,0 0-52 5,0 0-41-8,0 0 13 5,0 0 12 2,0 4-2-4,0 17-19 0,0 7-7 4,0 7 4-2,0 7-10-2,0-1 5 2,0-1-8 0,0 0-8-2,0-10-4 2,0-7-4 0,0-6 0-2,3-6-1 2,1-3 1 2,-1-1-4-6,7-7 4 4,3 2 6 0,5-2-3 2,8 0-8-6,1 0-1 4,5 0 0 4,0 0-1-8,3 0 6 4,5 0 2 0,4 0 3 2,1 0 1-6,8 0 3 5,7 0-4 0,6 0 1-4,4 0 2 2,-2 0-1 2,12 0-2-3,4 0 0 4,9 0 4-2,1 0 0-2,-7 0 1 1,0 0-2 0,0 0 0 2,-3 0-2-5,7 3-5 4,-2 5 0 3,-1-1-7-7,2 3 3 6,1-8-3-2,-2 2 2 0,-1-1-5-2,-4-3-3 1,-4 0 0 3,4 0 0-4,-1 0 3 2,-5 0-1 1,-1 0 2-4,2 5 1 3,-9-5 1 3,-2 0-1-6,-4 0 0 1,0 0-3 2,-2 0 1 2,-3 0 0-6,1 0-1 3,-4 0-2 2,1 0 3-3,0 0-2 0,5 0 2 5,-4 0-1-3,6 0-1-2,-4 0 0 1,4 0 0 2,-4 0 0-3,-1 0 1 2,-5 0-2 0,-9 0 1-2,-6 0-1 2,-7 0 1 2,-11 0-1-4,-2 0 1 0,-4 0-1 4,-2 0 0-3,-3 0 0 1,0 0 0-4,0 0 0 7,0 0 0-5,3 0 0 0,-1 0 0 3,0 0 0-1,5 0-2-1,-10 0 3-1,9 0-2 4,-8 0 1-4,-3 0 0 2,-2 0 0 0,-3 0 0-2,0 0 0 1,0 0-1 2,0 0 0-1,0 0 0-3,0 0-2 4,0 0 0 1,0 0-2-6,0-14-1 3,0-31 2 5,0-14 1-6,0-11 2 1,0-6 0 1,0 2-1 0,0 5 2-2,0 12 0 0,0 16-5 4,0 13-5-4,0 13 1 2,0 13-12 2,0 2-19-7,0 0-23 5,-6 0-45 1,1 30-33-1,0-6-112-2,5 3-403 1</inkml:trace>
    </iact:actionData>
  </iact:action>
  <iact:action type="add" startTime="15066">
    <iact:property name="dataType"/>
    <iact:actionData xml:id="d9">
      <inkml:trace xmlns:inkml="http://www.w3.org/2003/InkML" xml:id="stk7" contextRef="#ctx0" brushRef="#br2">27065 12859 67 0,'0'0'67'8,"0"0"-16"0,0 0 8-2,0 0 7 2,0 0 17 0,0 0 26-2,0 0 37 2,0 0 0 0,14 0-15-2,-14 0-18 3,0 0-21-2,0 0-23 0,0 0-22 0,0 0-6 3,0 0-8-3,0 0-4-2,0 0 1 6,0 14-6-4,0 13-8 0,0 1-12 0,0 2-2 2,0 4 6-4,0 3 3 3,0 1 2 0,0 2-5 0,0 0 0 0,0-8-4 1,0 0-3-4,0-10 1 3,0-9 0 2,0-1 2-6,0-7-3 4,0-2 0 1,0 4 2-1,0-5-2-2,0 7 4 2,0 0 5 0,0 1 0-3,0 2-1 4,0 0-1-1,0-5-5-2,0-4-1 3,0-3 0-1,0 0 1-3,0 0 3 3,0 0 4 2,3 0 0-5,4 3 3 2,2-1-3 2,0 2-4 0,9 1-2-4,3-2 1 4,-4 2 0-1,2 1 1-2,1-3 3 1,1 1 3 4,3-4 0-7,5 0-2 3,6 0-1 1,1 0-3 1,3 0 1-3,2 0-1 2,-8 0 2 0,2 0 0-3,0 0 1 4,-5 0 2 1,8 0 0-5,4 0 6 2,-1 0-1 2,2 0 0-2,1 0-2 1,-1 0 0-1,-2 0 1 0,-4 0-2 1,0 0-6 1,-1 0 1-2,-1 0-2-1,5 0-2 2,-4 0 0 0,5 0 1-2,-5 0 1 2,5 0-1 2,5 0 1-4,1 4-1-1,-4-1 2 6,1 3-2-5,-4 0 2 1,-4-3-3 2,4 1 1-2,-9-4-3-1,6 6 3 2,-4-1-1 1,-1 2-1-4,4-2 1 4,0 2 1-1,5-2 1-2,3-2-2 2,-1 2 1 2,2-1-2-3,-2-2-1-2,-1 1-1 5,-2-3 2-2,0 3 0-2,-4-3-1 2,5 0 0 0,0 0 0-3,5 0 1 3,6 0-3 1,-3 0 6-1,4 0-3-1,-3 0 0 1,0 0 1-2,-5 0 0 2,-6 0 1 2,-2 0 0-4,-3 2-3 0,2-2-1 4,-3 0 0-4,-1 0 0 3,3 3 0-2,3-3-1-1,-2 0 0 2,7 0 1 0,5 0 0-3,2 0 0 5,0 0-1 0,0 0 1-4,3 0 1-1,-5 0-1 6,0 0 0-6,0 0 1 2,0 0-1 1,1-3 0-3,-6-2-1 4,5-4 2-1,1 4-1-2,2-2-1 2,-2 6 2 2,4-6-2-6,3 5 1 3,-1-1 0 4,-3 0-1-5,2 3 1 2,-5 0 0 0,5 0-1 2,-5 0 1-3,-1 0 0-3,-2 0 2 7,-4-4-3-7,3 4 0 5,-1-1 0-2,1-3 0-1,1 4 0 4,1-2 0-1,3 2 0-5,-3 0 0 5,3 0 0-1,-6 0 0-2,2 0 0 2,-5 0 0 0,0 0 0-2,-5 0 0 2,1 0 0 0,5 0 0-3,-1 0 0 4,-3 0 0 1,-2 0 0-5,3 0 0 2,-6 0 0 2,2 0 0-2,1 0 0 1,2 0 0-1,1 0 0 1,-5-4 0-1,-4 0 0 2,1 1-5-5,-8 1 4 5,3-2-1 0,-9 1 0-2,4 0 0-2,-6 3 1 6,0 0-1-5,-2 0 2 2,0 0 0-1,-6 0 0 1,5 0 0-2,-8 0 0 2,3 0-1 1,-1 0 1-3,-1 0 0 2,0 0-1 0,0 0 0-2,3 0 0 1,1 0 0 4,0 0-1-6,-2 0 1 5,-4 0 0-4,-2 0 0 1,-1 0 1 1,3 0-1-1,-3 0 1-1,0 0-2 2,0 0 2 1,0 0-2-3,0 0 1 2,0 0-1 2,0 0 0-5,0 0 1 2,0 0 1 2,0 0-2-2,0 0 0 1,0 0 1 0,0 0-2-2,0 0-1 2,0 0-1 1,0-3-1-2,0-16 0-1,0-18-4 4,6-17-1-4,-3-3 10 2,0-3 1-1,1 1 1 2,1 0-1-3,0 5 0 2,-2 5 1 0,5 4-1-2,-6 8 0 2,0 5 0 0,2 2 0-3,1 2 0 3,-2 2 0 1,1 1 0-3,0 8 0 2,1 0 0 1,-5 5 0-2,2 7 1-1,-2 0-1 4,0-1 1-4,0 2-1 1,0 3 0 3,0-3 0-5,0 4 0 3,0 0 1 2,0 0-1-6,0 0 1 4,0 0 0 2,0 0-1-6,0 0 0 4,0 0 0 1,0 0-9-3,0 0-26 2,0 20-29 1,0 22-32-1,-11 14-48-2,-5 14-90 2,12-41-115 0,1-10-517-2</inkml:trace>
    </iact:actionData>
  </iact:action>
  <iact:action type="add" startTime="28786">
    <iact:property name="dataType"/>
    <iact:actionData xml:id="d10">
      <inkml:trace xmlns:inkml="http://www.w3.org/2003/InkML" xml:id="stk8" contextRef="#ctx0" brushRef="#br2">4178 9917 454 0,'0'0'179'4,"0"0"-35"6,0 0-19-4,0 0-29 2,0 0-27-2,0 0-7 4,0 0-6-4,0 0-6 2,0 0 0 0,9 0-1-2,-9 0-5 2,0 0-1 0,0 0-12-2,-3 0-7 2,-26 0-1 1,-9 0 4-2,-10 0-6 3,-8 0 0-6,-11 0 1 4,-3 2-1 4,-3 2-6-10,-1-2 2 6,1 5 2 1,5-3 1-1,14 2-1-2,4 1-4 2,6 1-2 0,11 1-2 0,7-1 3-2,8-6-2 1,7 1-2 2,9-3-3-1,2 0-4-2,0 0-2 4,0 0-1-2,0 0-3-2,28 0-11-1,5-3-18 5,8 3-45-4,8 0-35 4,-1 0-43-4,-32 0-109 1,-3 0-334 1</inkml:trace>
    </iact:actionData>
  </iact:action>
  <iact:action type="add" startTime="29481">
    <iact:property name="dataType"/>
    <iact:actionData xml:id="d11">
      <inkml:trace xmlns:inkml="http://www.w3.org/2003/InkML" xml:id="stk9" contextRef="#ctx0" brushRef="#br2">4593 9872 489 0,'0'0'256'7,"0"0"-127"1,0 0-11 0,0 0-28-2,0 0-36 2,0 0-21 0,192-11-2 0,-157-6 6-2,1-3-2 2,-2-1 9 0,2-5 0 0,-9-2-10-2,1 0-12 2,-8 5-5 0,-4-3-5 0,-3 7-6-2,-5-3-2 2,-8-1-4 0,0 1 1 0,0 3 0-2,-3-2-2 2,-22 10 1 0,0 6 0 0,-7 5 0-2,-8 0 1 2,1 0 0 0,-6 2 1 0,1 20 0-2,4 8 1 2,-5 0 0 0,10 6 0 0,3 6 3 1,7 0-1 2,5 6 1-6,7 1 5 3,10-2 5-3,3 0-1 5,0 2 4-4,0 1-4 0,21-1 0 2,15-2-7 5,4-8 0-10,4-5-3 4,2-12-3-1,5-11 0 3,-5-9-2-2,-1-2-4 2,5 0 2-4,-7 0-8 2,-2-13-14 2,-5-4-14-1,-6 0-13-2,-4 3-14 2,-5 3-53 0,-11-3-11 2,-10 11-93-6,0-2-268 4</inkml:trace>
    </iact:actionData>
  </iact:action>
  <iact:action type="add" startTime="30076">
    <iact:property name="dataType"/>
    <iact:actionData xml:id="d12">
      <inkml:trace xmlns:inkml="http://www.w3.org/2003/InkML" xml:id="stk10" contextRef="#ctx0" brushRef="#br2">5288 9760 427 0,'0'0'180'4,"0"0"-19"4,0 0-41 0,0 0-34 0,0 0-33-2,0 0-5 2,115 58-1 0,-83-23-4 0,-3-2 0-2,3-5-1 2,1-2-13 0,-6-7-12 0,-3-4-13-2,2-2-4 2,-9-7 0 0,6-1-8 0,-10-5-17-1,2 0-26 0,-1 0-39 1,-5-11-64 0,-9-5-160-2,0 2-144 6</inkml:trace>
    </iact:actionData>
  </iact:action>
  <iact:action type="add" startTime="30330">
    <iact:property name="dataType"/>
    <iact:actionData xml:id="d13">
      <inkml:trace xmlns:inkml="http://www.w3.org/2003/InkML" xml:id="stk11" contextRef="#ctx0" brushRef="#br2">5674 9796 373 0,'0'0'222'8,"0"0"-53"0,0 0-13-3,-168 92-54 2,118-48-26 3,3-5-18-4,10-3-25 0,8-5-24 2,8-9-4 0,10-7-5 0,9-13 0-2,2-2-10 2,0 0-58 2,0-4-118-4,10-21-204 0</inkml:trace>
    </iact:actionData>
  </iact:action>
  <iact:action type="add" startTime="31514">
    <iact:property name="dataType"/>
    <iact:actionData xml:id="d14">
      <inkml:trace xmlns:inkml="http://www.w3.org/2003/InkML" xml:id="stk12" contextRef="#ctx0" brushRef="#br2">4608 9347 398 0,'0'0'165'7,"0"0"-24"0,0 0-19 3,0 0-41-4,0 0-9 0,0 0-1 2,193-49-5 0,-141 44-12 0,1 0-9 0,8 2-2-2,-1-1 2 2,7 4 2 0,-3 0-13-2,5 0-15 2,-2 0 1 0,1 0-10 0,2 0 3-2,-2 0 0 6,-4 0-3-5,1 0-2-2,-10 0 8 3,-1 0-1 0,-8 0-1 0,-10 0-2-2,-5 0-5 2,-12 0-1 1,-8 0-4-2,-5 0 0-2,-3 0-2 2,-3 0 2 2,0 0-2-2,0-4-1 0,0-11 0 0,-16-1-1 1,-20-6 2 2,-15 4 1-6,-7-1 2 5,-7 2-1-2,4 6 0 3,7 5 1-3,11 2 0-2,12 4-2 4,8 0-1-1,10 0 0 0,6 0 0-2,7 0-1 2,0 0-9 1,0 0-31-3,0-2-41 1,0-2-99 0,0 4-80 2</inkml:trace>
    </iact:actionData>
  </iact:action>
  <iact:action type="add" startTime="32273">
    <iact:property name="dataType"/>
    <iact:actionData xml:id="d15">
      <inkml:trace xmlns:inkml="http://www.w3.org/2003/InkML" xml:id="stk13" contextRef="#ctx0" brushRef="#br2">4495 9029 356 0,'0'0'160'5,"0"0"-50"4,0 0 30-2,0 0-69-1,0 0-14 2,0 0 2 0,0 0-11-2,182-148-9 2,-146 141 8 2,4 7 2-4,8 0-18 0,7 0-3 2,11 7 6 0,2 20-14 2,-3 7-1-4,6-3 0 0,-10-12 4 2,0-7-2 1,-2-12-6-1,-1 0 0-1,-1-12-7 1,-4-18-6 1,-8-7-1-1,-6 6-1-1,-14 5 0 1,-6 9-1-1,-5 7-6-3,1 6-22 4,-4 1-36 0,2 3-39 0,-13 0-100 0,0 0-409-3</inkml:trace>
    </iact:actionData>
  </iact:action>
  <iact:action type="add" startTime="33016">
    <iact:property name="dataType"/>
    <iact:actionData xml:id="d16">
      <inkml:trace xmlns:inkml="http://www.w3.org/2003/InkML" xml:id="stk14" contextRef="#ctx0" brushRef="#br2">5670 10655 435 0,'0'0'147'4,"0"0"22"4,0 0-50 0,0 0-43 0,0 0-15 2,0 0 21-6,-127 47-5 4,56-12-16-2,-13 11-8 2,-6 1-5 0,-10 5-12 0,-4-3-10-2,-3 1-8 2,-8 5 0 1,-4-5-2-2,6 1 2 1,-3-3-2 1,8 2 1-3,2-3-4 2,3 2-1 3,6-5 0-8,0-1-2 5,7 0-2 0,0-2 1-2,16-1-4 3,7-5 0-2,17-4-3 2,0-2 0-5,10-4-1 5,9-5 1-1,5-9-2 0,12-3 1-2,5-8-1 1,5 0 1 2,4 0-1-1,0 0 0-2,0 0 0 1,0 0 0 2,0-5-1-1,0-20 1-2,20-9 0 2,3-3 0 0,11-5 0 0,-4-5 1-2,8-7-1 2,-2 2 0 0,-4 3 0 0,0 6 0-2,-9 7 0 2,0 8 0-1,3 6 0 1,-11 5 0-1,-5 5 0 2,-4 9-1-2,-6 1 1 1,0 2 0 0,0 0 0-3,0 0 0 3,0 2 1 0,-3 38 1-2,-28 11-2 2,-5 6 0 0,-2-2 0 0,5 1 1-2,0-4-1 3,7-5 1-2,2-2 0 2,10-11 3-4,8-10 3 3,-1-11 6 0,7-8 0 0,0-5 8-1,10 0 4 0,36 0 14 3,18 0-14-4,7 0-18 1,6-9 3 0,-7-2-1 1,-7-1 4 0,-16 4-4-2,-10 3-4 2,-9 0-3 0,1 1-2 0,-9 4-1-2,-4 0-14 3,-4 0-58-2,-12-3-55 2,0 3-43-4,0 0-104 3,0 0-296 0</inkml:trace>
    </iact:actionData>
  </iact:action>
  <iact:action type="remove" startTime="35505">
    <iact:property name="style" value="instant"/>
    <iact:actionData xml:id="d17" ref="#d16"/>
  </iact:action>
  <iact:action type="add" startTime="35519">
    <iact:property name="dataType" value="strokeEraser"/>
    <iact:actionData xml:id="d18">
      <inkml:trace xmlns:inkml="http://www.w3.org/2003/InkML" xml:id="stk15" contextRef="#ctx0" brushRef="#br1">10873 15782 529 0,'0'0'116'20,"0"0"-108"-20,0 0-8 5,0 0-147 0,0 0-327 3</inkml:trace>
    </iact:actionData>
  </iact:action>
  <iact:action type="add" startTime="37439">
    <iact:property name="dataType"/>
    <iact:actionData xml:id="d19">
      <inkml:trace xmlns:inkml="http://www.w3.org/2003/InkML" xml:id="stk16" contextRef="#ctx0" brushRef="#br2">5491 10608 35 0,'0'0'342'8,"0"0"-209"-1,0 0 4-1,0 0-28 2,0 0-34 0,0 0 1 0,5-5-6-2,-18 5-2 2,-2 0-1 1,-4 15-12-2,-8-2-14-1,-4 4-10 2,-8 0-8 0,3 5-7-2,-5-3-5 2,-2 7-3 0,2 2-1 0,1 0 2-2,0 2 6 2,3 2 3 0,5 0 0 0,0 0-6-2,-7 5-3 3,6-3-3-2,-5-1-3 1,-1 1 0-1,11-5-1 0,-5-1 0 2,2-4-1-2,-2 3 0-1,3-2 0 2,4 0 1 0,-2 0 3 0,5 1 1-1,-6 2 0 0,-3 0-1 1,3 6-2 1,-2-4 1-4,2-3-2 6,2 2 0-5,7-9-1 3,-1-1 0-4,1-2-1 3,0-3 2 0,-1 6-2-1,3 6 0 2,-4-2 0-4,-4 6 3 5,0-3-2-3,-5 1 1-2,2-2 0 5,2-4-1-3,-1 1 0 1,2-3-1-2,6 5 0 3,-3-3 1-2,2 6-1 3,-5-3 0-6,2 1 1 5,-3 2-1-3,4-5 0 2,0-2 0-2,9-4 0 2,-2 0 2 0,3-5 0 0,-2 3-2-1,-4-2 0 0,8-2-1 2,-5 5 3-2,-5 2-2 4,4 5 0-7,-9 2 1 3,0 2-1 1,6-4 1-2,-1-1 0 4,7-5 2-3,-2 0-2 1,0 0 1-3,3 1 0 3,-2-1-1 0,-1 0 0 0,2-4-1-2,-2 1 1 2,4-4 0 0,-2 2 0 0,5-1 0-1,0-4-1 0,2-3 0 2,1 2 1-2,4-2-1-1,2-1 0 2,0-3 0 0,0 0-1 0,0 0 1-2,0 0-1 2,0 0 1 0,0 0 0 1,-5 0 1-4,5 0-1 7,-3 5 0-7,2-2 1 2,-2 2 0-1,-6-1-1 3,6-4 0-2,3 0 0 1,0 0-1-1,0 0 1 0,0 0-1 2,0 0-1-2,0 0 0-1,0-9 0 2,0-25-2 0,0-9 3 1,19-4 0-4,4-7 1 5,6-10-2-4,-1-7 2 3,-1-2-1-3,4 7 0 2,-8 22 1 0,-10 17 1-1,-6 14-1-1,-4 9 0 4,-3 4 0-4,0 0 2 2,0 0-2-1,0 0 2 0,0 0-2 2,0 0 0-2,0 0 0-1,0 0 0 2,0 0 3 0,0 0 4 0,0 17 7-2,0 7 9 2,-6 8-20 0,-11 0 1 1,1-2-2-4,-4 5-1 3,-3 6-1 0,-5 4 0 0,-2 3 0-2,4-3 0 4,-2 0 1-3,5-6 0 1,0 0 0-1,5-9-1-1,5-9 2 3,7-4 0-1,4-8 3-3,2-8 4 3,0-1 3 1,0 0 5-2,0 0 5-1,24 0 2 2,27 0-8 0,23-10-6 0,8-18-8 2,4-9 3-5,-3 3 7 3,-14 4 7 0,-21 5 5-3,-7 1-1 3,-12 7-7 1,-6 4-3-1,-6 1-7-2,-4 5-2 1,-3 0-4 2,-2 1 1-2,5 1-2-1,-2 5-1 2,8 0-14 2,-2 0-49-4,-1 11-36 0,-3 22-31 4,-13-15-82-4,0 4-146 3</inkml:trace>
    </iact:actionData>
  </iact:action>
  <iact:action type="remove" startTime="40218">
    <iact:property name="style" value="instant"/>
    <iact:actionData xml:id="d20" ref="#d19"/>
  </iact:action>
  <iact:action type="add" startTime="40228">
    <iact:property name="dataType" value="strokeEraser"/>
    <iact:actionData xml:id="d21">
      <inkml:trace xmlns:inkml="http://www.w3.org/2003/InkML" xml:id="stk17" contextRef="#ctx0" brushRef="#br1">11153 15915 643 0,'0'0'185'16,"0"0"-120"-15,0 0-22 3,0 0-43 4,0 0-30 1,0 0-238-2</inkml:trace>
    </iact:actionData>
  </iact:action>
  <iact:action type="add" startTime="40635">
    <iact:property name="dataType" value="strokeEraser"/>
    <iact:actionData xml:id="d22">
      <inkml:trace xmlns:inkml="http://www.w3.org/2003/InkML" xml:id="stk18" contextRef="#ctx0" brushRef="#br1">11096 14363 182 0,'0'0'329'7,"0"0"-286"1,0 0-5-1,0 0-3 0,0 0-35 1,0 0-63 0,0 14-107-2</inkml:trace>
    </iact:actionData>
  </iact:action>
  <iact:action type="remove" startTime="40987">
    <iact:property name="style" value="instant"/>
    <iact:actionData xml:id="d23" ref="#d10"/>
  </iact:action>
  <iact:action type="add" startTime="40936">
    <iact:property name="dataType" value="strokeEraser"/>
    <iact:actionData xml:id="d24">
      <inkml:trace xmlns:inkml="http://www.w3.org/2003/InkML" xml:id="stk19" contextRef="#ctx0" brushRef="#br1">10590 14375 503 0,'0'0'204'7,"0"0"-134"1,0 0-25 1,0 0-43-2,0 0-2-1,0 0-98 2,15-15-206 6</inkml:trace>
    </iact:actionData>
  </iact:action>
  <iact:action type="remove" startTime="41346">
    <iact:property name="style" value="instant"/>
    <iact:actionData xml:id="d25" ref="#d11"/>
  </iact:action>
  <iact:action type="add" startTime="41355">
    <iact:property name="dataType" value="strokeEraser"/>
    <iact:actionData xml:id="d26">
      <inkml:trace xmlns:inkml="http://www.w3.org/2003/InkML" xml:id="stk20" contextRef="#ctx0" brushRef="#br1">11733 14536 485 0,'0'0'98'14,"0"0"-84"-12,0 0-9 6,0 0-5-2,0 0-55 4,0 0-99-4</inkml:trace>
    </iact:actionData>
  </iact:action>
  <iact:action type="remove" startTime="41640">
    <iact:property name="style" value="instant"/>
    <iact:actionData xml:id="d27" ref="#d12"/>
  </iact:action>
  <iact:action type="add" startTime="41649">
    <iact:property name="dataType" value="strokeEraser"/>
    <iact:actionData xml:id="d28">
      <inkml:trace xmlns:inkml="http://www.w3.org/2003/InkML" xml:id="stk21" contextRef="#ctx0" brushRef="#br1">12378 14383 489 0,'0'0'184'13,"0"0"-75"-13,0 0-9 8,0 0-32 0,0 0-40-2,0 0-23 2,0 3-5 0,0-3-20 0,0 0-77-2,0 0-148 2,0-6-366 0</inkml:trace>
    </iact:actionData>
  </iact:action>
  <iact:action type="remove" startTime="42007">
    <iact:property name="style" value="instant"/>
    <iact:actionData xml:id="d29" ref="#d14"/>
  </iact:action>
  <iact:action type="add" startTime="42014">
    <iact:property name="dataType" value="strokeEraser"/>
    <iact:actionData xml:id="d30">
      <inkml:trace xmlns:inkml="http://www.w3.org/2003/InkML" xml:id="stk22" contextRef="#ctx0" brushRef="#br1">12043 13562 336 0,'0'0'46'10,"0"0"-46"-6,0 0-34 4,0 0-200-2</inkml:trace>
    </iact:actionData>
  </iact:action>
  <iact:action type="remove" startTime="42216">
    <iact:property name="style" value="instant"/>
    <iact:actionData xml:id="d31" ref="#d15"/>
  </iact:action>
  <iact:action type="add" startTime="42224">
    <iact:property name="dataType" value="strokeEraser"/>
    <iact:actionData xml:id="d32">
      <inkml:trace xmlns:inkml="http://www.w3.org/2003/InkML" xml:id="stk23" contextRef="#ctx0" brushRef="#br1">12002 13341 321 0,'0'0'110'12,"0"0"-97"-10,0 0-13 3,0 0-95 5</inkml:trace>
    </iact:actionData>
  </iact:action>
  <iact:action type="add" startTime="42705">
    <iact:property name="dataType" value="strokeEraser"/>
    <iact:actionData xml:id="d33">
      <inkml:trace xmlns:inkml="http://www.w3.org/2003/InkML" xml:id="stk24" contextRef="#ctx0" brushRef="#br1">12379 14351 367 0,'0'0'161'8,"0"0"-125"1,0 0-11-5,0 0-22 4,0 0-3 0,0 0-62 0,0-5-94-2</inkml:trace>
    </iact:actionData>
  </iact:action>
  <iact:action type="add" startTime="43067">
    <iact:property name="dataType" value="strokeEraser"/>
    <iact:actionData xml:id="d34">
      <inkml:trace xmlns:inkml="http://www.w3.org/2003/InkML" xml:id="stk25" contextRef="#ctx0" brushRef="#br1">12238 14132 535 0,'0'0'120'7,"0"0"-78"0,0 0 4 0,0 0-46 0,0 0-16 4,0 0-119-6,25-20-129 2</inkml:trace>
    </iact:actionData>
  </iact:action>
  <iact:action type="add" startTime="43478">
    <iact:property name="dataType" value="strokeEraser"/>
    <iact:actionData xml:id="d35">
      <inkml:trace xmlns:inkml="http://www.w3.org/2003/InkML" xml:id="stk26" contextRef="#ctx0" brushRef="#br1">12238 14132 458 0</inkml:trace>
    </iact:actionData>
  </iact:action>
  <iact:action type="remove" startTime="43543">
    <iact:property name="style" value="instant"/>
    <iact:actionData xml:id="d36" ref="#d13"/>
  </iact:action>
  <iact:action type="add" startTime="43496">
    <iact:property name="dataType" value="strokeEraser"/>
    <iact:actionData xml:id="d37">
      <inkml:trace xmlns:inkml="http://www.w3.org/2003/InkML" xml:id="stk27" contextRef="#ctx0" brushRef="#br1">12238 14132 458 0,'77'-8'200'2,"-77"8"-71"-2,0 0-18 3,0 0-48 3,0 0-5 3,0 0-43-1,0 7-15-1,0 6-15-1,0-9-86 6,0 0-282-7</inkml:trace>
    </iact:actionData>
  </iact:action>
  <iact:action type="add" startTime="47276">
    <iact:property name="dataType"/>
    <iact:actionData xml:id="d38">
      <inkml:trace xmlns:inkml="http://www.w3.org/2003/InkML" xml:id="stk28" contextRef="#ctx0" brushRef="#br2">17922 17495 446 0,'0'0'239'8,"0"0"-90"-2,0 0-2 2,0 0-68 2,0 0-48-4,-160-7 5 0,25 7 28 2,-28-6-16 0,-15-8-12-2,-6 9 5 2,1-7-21 2,18 4-8-4,22 8-3 2,22 0-7-1,20 0 1 2,33 0-2-3,20 0-1 2,28 0 2 0,20 8-1 0,0-1 2-2,76 3 13 2,61 12 43 0,63-5-44 0,39-2 5 0,28-10-11-1,1-5 3 0,-13 0 7-1,-30 0-5 2,-44 0-1 0,-45 0 4 0,-52 0-8-2,-38 0 17 2,-28-3-5 0,-12 3-7-1,-6 0-3 0,-29 0-11 2,-76 0-3-2,-43 0-13-1,-46 0 16 2,-3 0 3 0,13 0 1 0,19 0-2-2,24 0-1 2,28 0 0 0,38 0 3-2,31 0 0 2,24 0-2 3,20 0 0-6,3 0 2 1,82 3 4 2,52 9 10 3,60 5-8-5,32-9-10 1,-5-8-4 1,-31 0-3 0,-44 0 2-1,-64 8 5-2,-49-4 4 5,-25-3 0-4,-11 11 5 2,-27-1-9 0,-62 3-7 0,-47 0-12-2,-35-8 19 2,-9-6 0 0,-4 0-2-2,15 0 2 2,5-8 4 1,28-4-4-2,39 12 1-1,33 0 6 2,41 0-6 0,23 0 2 0,0 0 2-1,55 0 1 0,58 16 20 2,43 14-4-2,28-5-22-1,3-8-3 5,-16-7-1-6,-26-7 0 4,-42-3 0-4,-42 0-1 4,-35 0 5-2,-19 0 0-1,-7 0-1 4,-13 0-3-1,-68 0-10-4,-46-13-15 2,-40-7 20 2,-14-2 9-2,10 7 2 0,11 4-1 2,31 5 0-2,37 4 0-1,32 2-1 3,35 0 0-2,14 0 0-1,11 0 0 2,29 0 6 0,62 0 5 0,45 0 10-2,28 0-19 2,7 0-2 1,-4 0-1-1,-26 0-2-3,-30 0 3 3,-28 2 0 1,-32-2-1-4,-28 0-2 3,-17 0-6 2,-6 0-24-4,0 0-29 0,0 2-21 3,-19 6-53 1,-12 11-85-4,8-14-85 1,6 15-364 2</inkml:trace>
    </iact:actionData>
  </iact:action>
  <iact:action type="add" startTime="49872">
    <iact:property name="dataType"/>
    <iact:actionData xml:id="d39">
      <inkml:trace xmlns:inkml="http://www.w3.org/2003/InkML" xml:id="stk29" contextRef="#ctx0" brushRef="#br2">28258 17401 131 0,'0'0'438'9,"0"0"-255"-4,0 0-21 3,0 0-69 0,0 0-26-2,0 0-20 3,0 0-2-2,5 0-7 1,-5 0 4-2,0 0 15 2,0 8 2 0,0 17-19-2,0 4-6 2,0-4-11 0,0-1-4-2,0 3 0 2,0-2-6 0,0 0-4 0,0-6-2 0,0-1-3 0,0-10-1-2,0 3-2 2,0-11 5 1,0 0 5-4,3 0 6 3,2 0 0 0,-5 0-2-2,4 6-4 3,8-6 2-2,-1 6 5 2,5-6 1-2,1 5-13 1,2-2-1-2,6 2-2 2,3-5 0 0,3 0-1-2,7 0 0 2,6 0 1 5,5 0-3-10,-3 0 5 4,-2 7-1 3,-2-7 3-4,1 0 0 2,2 0-2-1,3 5 5 0,4-5-6 1,-1 0 0 0,5 3 4-1,-2-1-1 0,-2 1 4 1,0 3-2 0,2 0 4-2,3-1-4 2,-1-3 0 0,9 4-2-2,8-2 1 2,-1 4-6 0,-1-8 0-1,-5 5-2-1,-7 2 3 5,-2-2 0-6,-4 3-1 3,4-2-1 0,-2-6 0-1,-3 5 1 1,2-5-2 0,2 6 1-2,2-4 0 3,7 11-1-2,-4-9 1 2,6 1 1-4,4 10 0 5,0-3-2-5,6-4 2 4,0 9-2-1,-6-12 1-2,-2 3-1 1,7 4 0 3,-4-7 0-5,5 9 1 3,3-1 1 2,-5-6-1-4,-2 5-1 0,-4-1 0 4,1-5 1-5,-1 3-1 4,-4-5 1-1,-2 1-1 0,-5-1 1-2,-5-1-1 2,1 5 1 0,-10-2-1-2,-1-6 0 2,-1 0 0 0,-4 6 0-2,2-6-1 2,-1 5 1-1,2-5 0 2,3 0 0-3,-4 0 0 4,1 3 0-5,-2-3-2 4,-7 0 2-2,0 0-4 0,-9 0 3 1,-10 0 0 0,-2 3 1-2,-8-3 1 3,3 0-1-2,1 0-1 2,-5 0 1-4,7 0-1 7,-4 0 0-8,-3 0 1 5,5 0 0-2,-1 0-1-1,-3 0 1 2,1 0-2 0,3 0 2-2,-7 0 0 2,5 0 0-1,-5 0 0 2,0 0-1-3,4 0 1 5,-4 0-1-6,0 0 1 3,0 0-5-1,0 0 1 0,0 0 1 1,0 0 0 3,0 0 0-9,0 0-1 7,0 0 1 0,0 0-2-2,0 0-4 0,0 0-2 2,0 0 1-3,0 0-2 2,0-17 1 0,3-9 1 0,-3-16 8-3,0 3 0 4,0-8 1-1,0-5-1-2,0 8 2 2,0-6 0 0,1 7-1-2,7 9 0 3,-1 3 0-2,-6 14-1 1,-1 9-1-2,0 8-15 4,0 0-21-4,0-5-20 1,0 5-20 2,0 0-45-4,0 0-66 4,0 0-176-1</inkml:trace>
    </iact:actionData>
  </iact:action>
  <iact:action type="add" startTime="53142">
    <iact:property name="dataType"/>
    <iact:actionData xml:id="d40">
      <inkml:trace xmlns:inkml="http://www.w3.org/2003/InkML" xml:id="stk30" contextRef="#ctx0" brushRef="#br2">21365 17332 655 0,'0'0'194'6,"0"0"-45"2,0 0-17 0,0 0-50-2,0 0-27 2,0 0-6 2,0 0-4-4,2 119-17 0,-2-63-6 2,0-4 2 0,0-5 6-2,0-2-8 2,0-14-3 0,7-1-2 0,-1-1 3-2,1-7-6 4,-1-1-4-4,4-4-3 2,-6 2 0 0,11-11-1 0,-7 9 4-2,5-12 0 2,2 3-1 0,4 4 5-2,-2-7-2 2,12 1-2 0,-1 2 2-2,-2-2 5 2,0 1-4 0,-6 0-2 0,0-1 4 0,-5 5-1 0,2-5 0-1,6-4-4 2,6 2-5-4,5-3 3 5,6 7-5-5,7-8 2 4,9 0 2-1,12 0 1-2,12 0 0 2,4 0 6 0,9-9-1 0,-5-3 1-2,10 1-4 1,-6 3 5 2,3 3-4-3,5-2 1 2,0 7-3-1,2-6 6 1,6 2-5 1,0 0 0-1,5-2-3-2,3 1-1 2,9-7-1 0,4 7 2 0,10-3-5-2,-8 3 4 2,-8 5-6 0,-14-7 3-3,-9 7-2 4,3 0 3-1,0 0-1 0,-8 0 0-1,-2 0-1 1,-9 0-2-1,-10 7 0-1,-4-7-5 2,-4 0 3 0,-5 0-1 0,-1 0 0-2,3 0 3 4,1 5 0-4,3-2 0 2,2-1 1-2,-3 5-1 4,-3-7 1-4,7 1-1 1,1-1 1 2,1 0 0-1,-1 0-1-2,3 0 0 2,-4 0-1 1,-3 0 1 0,-1 0 0-3,-8 0 1 2,-1 0 0-2,-9 0-1 2,-5 0 3 2,-10 0-2-4,-6 0-1 0,3 0 2 0,2 0-1 2,3 0-1 0,-2 0 0-3,3 0 0 6,1 0-4-5,0 0 3 2,-3 0-2 2,2 0 0-5,-7 0 1 3,3 0 1 0,-8 0 0-1,-5 0 1 0,-6 0-1 2,-3 0 1-3,-8 0 0 0,2 0-1 1,0 0-1 2,-1 0-2-4,-3 0 2 4,2 0 2 1,-2 0-2-4,0 0 1 2,0 0-3 0,0 0 3-3,0 0-5 4,0 0-1-1,0 0-3-2,0-25-1 1,0-24-6 2,0-13 11-1,0-3 6-2,0 3 0 2,0 6 0 1,0-1 0-2,0 6-1-1,0 7 0 4,0 10-6-5,0 13-12 4,0 14-20-1,0 7-14-2,0 0-37 2,0 0-37 1,0 19-16-2,0 7-112-2,0 5-497 4</inkml:trace>
    </iact:actionData>
  </iact:action>
  <iact:action type="add" startTime="61507">
    <iact:property name="dataType"/>
    <iact:actionData xml:id="d41">
      <inkml:trace xmlns:inkml="http://www.w3.org/2003/InkML" xml:id="stk31" contextRef="#ctx0" brushRef="#br2">10505 11963 299 0,'0'0'199'9,"0"0"-27"-7,0 0-13 6,0 0-65 0,0 0-31-2,0 0-11 2,0 0 1 0,0 0 0-2,0 0-4 2,12 34 0 0,8 5-27 0,-1 8-7-2,6 10 11 2,1 5 1 1,-3 2-2-2,4 0 1-1,2 5-1 2,-1 3-5 3,8 10-2-5,-5 8-4-1,2 8-1 4,0 1 4-2,-10-2-3-1,1 2-3 2,-7-3 5 1,-1 3-6-1,-4-2-1-2,-4 3-4 2,-5-6-1 2,-3 7 0-4,0 0-1 2,0 4-1-3,0 10-1 4,0 6 1-1,-3 5 3 0,-13 1 0 0,-1-9 3-2,-3-6-1 1,-6 7 1 1,-1 10-2 1,-7 8 1-2,-7 9-2 0,-4 4 1-1,-3-1-3 4,8-4-1-4,1 1 0 2,-2-5-1 0,-2-3 0 1,2-5 1-4,-8-10-1 3,8-2 1 0,2-9 0 1,3-17-2 0,1-1 1-4,0-25 1 3,5-1-2-2,-7-7 2 2,6-2-2-1,2-3 1 1,-3 6 0-2,4 0 0 3,3-5 2-2,7-13-3 0,-3-12 1 0,8-7-2 1,-3 0 1 0,5-8 0-3,2-6 0 4,2 3 0-1,4-14-1 0,1 0 1-2,2 0 0 1,0 0 0 3,-4 0 0-3,4 0 1-2,0 0-1 4,0 0-1-1,0 0 1 0,0 0 0-2,0 0-2 2,0 0-1 0,0 0-3 0,-7-38-3-3,3-28-5 5,4-23 10-3,0-18 2 1,0-13-1-2,0-6-3 4,15-2 3-5,1 2 1 4,-1 13 0-1,-2 19 1 1,-4 30 1-4,-1 14 0 3,2 18 0 0,-5 19 0 0,1 8 0-2,-6 5 1 2,0 0 2-1,0 0 5 0,0 0 14 1,0 45 10 0,3 24 22 0,-3 30-12-2,0 8-38 2,0 0-1 2,0-3 2-4,0-3-1 0,0-6 3 1,0-13 1 2,0-9 5-3,0-9-7 1,0-12 12 1,0-11 0 0,2-20 1-1,0-12 4 2,1-5-5 0,-3-4 0-3,17 0-3 0,11-9-4 2,20-30-2 0,17-16-2 0,7-14-5-2,4-4 0 4,0 3 2-4,-6 8 0 1,-16 18 4-1,-14 8-5 5,-11 15-3-5,-4 4 3 2,1 3-3-2,0 0-1 4,2-2-14-5,3-4-66 3,1-5-83 0,-20 19-69 1,-11-2-157-4</inkml:trace>
    </iact:actionData>
  </iact:action>
  <iact:action type="add" startTime="63453">
    <iact:property name="dataType"/>
    <iact:actionData xml:id="d42">
      <inkml:trace xmlns:inkml="http://www.w3.org/2003/InkML" xml:id="stk32" contextRef="#ctx0" brushRef="#br2">5878 9434 587 0,'0'0'263'8,"0"0"-139"-1,0 0-33 1,0 0-27-2,0 0-23 2,0 0-14 0,0 0-9 1,-20-15 32-3,-25 2 35 2,-4-4-16 0,-2 0-23-1,-8-3-10-1,-15 3-8 2,3 4 1 0,-6-4-1 0,-3 0-4-2,6 2 0 2,-8-2 0 3,5 2-2-5,-12-2 6-1,1 8-6 4,-1 0-4-1,-5 3-3-1,-4 2 1 0,-4-3-2 0,-7 5-1 1,-6-1 0 1,-9-2 2-4,0 1-3 4,-5 4 1-1,7 0 2 0,4 0-3-2,13 0 2 1,8 0 0 1,5 5-5 1,8 7 2-3,3 0-1 2,6-5-2 0,1 6 2 0,6-3-2-2,-2-3-3 2,0 8 1 0,7 0 0 0,-11 2 2-2,10 2 3 2,0 1-3 0,5 5-1 0,-4-3 4-2,0 4-8 1,2-3 0 2,-3-5 3-2,13 7-3-1,-15-3-3 3,-1 5 0-2,-4 7 0 1,-3 4 0-1,-3 6 0 1,3-3 0-1,7-1 0 2,4-2 0-4,3-1 0 4,4-2 0-2,2-4 0-1,3 0 0 3,11-3 0-2,-1 0 0 1,5 3 0-2,-3-1 0 2,8 1 0 0,5-3 0 0,9-8 0-2,1-5 0 2,7-1 0 2,-7-3 0-4,5 8 0 0,-8 3 0 2,-1 4 0 0,4-3 0 0,3-5 0-1,5-6 0 1,4-9 0 0,4 1 0 0,0-4 0-3,0 0 0 5,0 0 0-4,0 0 0 2,0 0 0-2,-3 2 0 4,-3 9 0-4,3-3 0 2,-5 3 0-2,3-2 0 5,1-4 0-6,4 1 0 3,0-3 0 0,0-3 0 0,0 0 0-2,0 0 0 2,0 0 0-1,0 0-10 0,0 0 3 2,0 0 0-2,0 0 1-1,0 0 0 2,0 0 1 0,0-3-1 0,13-28-2-2,15-11-6 2,8-15 9 1,-3 0 0-2,6-8 3-1,-7-3 0 2,4 1 1 0,-2-7 1 0,-4 3-1-2,-1 10 1 2,3 3-1 0,-3 7 3 0,-6 8 0-1,-2 4-2 0,-10 9 0 2,-2 11 0-2,-2 6 0-1,-4 8 0 2,0 5 0 0,-3-3-1 0,0-1 1-2,3 4-3 2,-3-1 3 0,0 1-1 0,0 0 1-2,0 0 1 2,0 0 0 0,0 0 1 0,0 0-1-2,0 13 0 2,0 15 0 0,-3 4-1 0,-6 7 2-1,-8 8 1 0,-1 13-3 2,-8 6 0-2,-7 12 1-1,3-6 0 2,-8 3-1 0,-1-4 0 0,2-4 1-2,0-8 0 2,3-2 0 0,8-12 1-1,3-6-1 0,12-11 1 1,2-14 1 0,4-7 1 0,5-5 1-2,0-2 3 2,0 0 0 0,0 0-2 0,0 0 1-2,0 0-1 2,0 0-1 1,5 0 3-2,35 0-3-1,26 0-5 2,29 0 0 0,18-15 0 0,11-10 0-1,0 1 0 0,-8 6 0 1,-11 1 0-1,-13 3 0 0,-15-2 0 1,-9-1 0 0,-16 0 0 0,-14 2 0-2,-15 4 0 3,3 3 0-1,-1 5-44-1,4 3-21 0,3 0-37 0,-3 35-83 2,-26-18-133-1,-3-7-386-3</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5:04:50.90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act:action type="add" startTime="9125">
    <iact:property name="dataType"/>
    <iact:actionData xml:id="d0">
      <inkml:trace xmlns:inkml="http://www.w3.org/2003/InkML" xml:id="stk0" contextRef="#ctx0" brushRef="#br0">15890 1770 398 0,'0'0'158'12,"0"0"-24"-12,0 0 7 6,0 0-60 5,0 0-25-6,0 0-3 3,0 0-2 0,0 2 0 0,0-2 6-1,0 0-10 0,0 0-4 1,0 0-15 0,0 0 7-2,0 0-20 2,0 0-7 0,0 0 6-2,0 0-2 2,0 0-2 2,0 0 1-4,0 0-2 0,0 0 3 2,9-2 6 0,10-11-10-2,-3-2-4 2,1 3 1 0,0-5-2 0,5 4 3-1,0-1 0 1,1-1 1 2,3 2 0-5,-3 1-2 1,-2 1 2 3,2 3 0 0,-3-4-3 0,0 4 5-5,1 2-1 6,2-1 2-2,-3 0-1-2,5 2 0 0,-2 1-5 5,6 3-1-6,-6-3 2 3,8 1 0 0,-5 3-2 0,1 0 1-2,7 0 0 3,-7 0 1-2,7 0 0 2,2 12 0-2,0 2 0 0,8 4-5 1,3-1 1-2,0 1 0 3,9 2 0 0,1-1-1-3,-1 1 1 0,-6 0 0 2,-7-1-1 3,2 1 0-9,-9 2 1 6,-1-2 0 0,-4-5-1 0,-5-5 0-2,-10 2 0 2,-5-7 0 1,-5 2 0-2,-2-6 0 1,-4-1 0-2,0 0-1 4,0 0 0-4,0 0 0 0,0 0-1 4,0 0-1-2,0 0-2-2,0 0 3 2,0 0-3 0,0 0 0-3,-20-27 0 4,-10-11 5-1,-1-6-1 1,-5 2 1-4,-5-3 0 3,11 4 0 2,-1 1-2-6,4 9-2 4,11 8 2 0,-3 7-2-1,9 7-1 2,0 1 4-3,3 2-2 4,-2 3 1-4,7 0 2 1,2 3 0-1,0 0-2 3,0 0 2-3,0 0 1 2,0 0 0 2,0-2-1-1,0 2 2-5,0 0-1 2,0 0 2 4,0 0-2-3,0 0 0-2,0 0 2 6,0 0-1-3,0 0 1-2,0 0 3 0,28 0 1 4,13 19-4-2,-5 9-3-2,4 1 2 0,1-2-1 4,-2 3 0-4,-6-9 0 2,-5 2-1 0,-12-6 1 0,1-6 2-2,-9 0 0 2,0-11 0 0,-8 0-1-3,0 3 4 4,0 0-3-1,0 7-2 0,0 5 2-2,-33 7 2 2,-6 5-1 2,-6 3 2-5,1-3 3 2,8-2 8 2,-2-5-5-2,7-3-3-1,7-5-5 2,10-7 2 1,4-2-6-2,7-3 0-1,3 0 0 2,0 0 0 2,-2 0-13-4,2 0-37 0,-3-3-43 4,-8-22-47-2,9 10-109-2,-8 5-188 0</inkml:trace>
    </iact:actionData>
  </iact:action>
  <iact:action type="add" startTime="11653">
    <iact:property name="dataType"/>
    <iact:actionData xml:id="d1">
      <inkml:trace xmlns:inkml="http://www.w3.org/2003/InkML" xml:id="stk1" contextRef="#ctx0" brushRef="#br0">15823 756 478 0,'0'0'141'3,"0"0"-40"5,0 0 7 2,0 0-44-3,0 0-27-3,0 0-4 4,0 0 13 3,-40-15 7-4,20 12-9-1,-4 1-7 1,3 2-9 2,-3 0-5-2,4 0-12-2,0 0-2 5,5 0-6-2,7 0-1-2,-5-2-1 2,5-2-1 0,7 0-2-2,1 4-15 2,0-5-32 0,0-3-47 0,0 3-71-1,0-4-186 1</inkml:trace>
    </iact:actionData>
  </iact:action>
  <iact:action type="add" startTime="11954">
    <iact:property name="dataType"/>
    <iact:actionData xml:id="d2">
      <inkml:trace xmlns:inkml="http://www.w3.org/2003/InkML" xml:id="stk2" contextRef="#ctx0" brushRef="#br0">15823 756 628 0,'-117'-203'75'3,"117"203"51"5,0 20-29 1,0 14-78-1,0 4-16-3,0-1 18 2,0-6 4 3,0 3-9-4,0-6-2 3,0 0-8-2,0-6-5 1,0 5-1-1,0-8-8 0,0-2-35 2,0-4-47-2,2-4-65-1,-2-9-122 2</inkml:trace>
    </iact:actionData>
  </iact:action>
  <iact:action type="add" startTime="12357">
    <iact:property name="dataType"/>
    <iact:actionData xml:id="d3">
      <inkml:trace xmlns:inkml="http://www.w3.org/2003/InkML" xml:id="stk3" contextRef="#ctx0" brushRef="#br0">16393 399 309 0,'0'0'249'7,"0"0"-140"-2,0 0 15 3,0 0-38 0,0 0-42-1,0 0-4 0,9 0-5 1,-25 0-5 0,-4 0-13-2,-1 0-7 2,4 0-4 3,1 0-3-6,3 0-2 1,0 0 0 2,3 0-1 0,3 0 0-1,-5 0 3 0,3 0-3 1,1 0 1 0,0 0 3-2,4 0-1 2,-5 14 7 2,5 0 3-4,-6 8 0 0,4 3 0 2,-1 10-3 2,2 1-3-6,-2-3-1 4,3-8-3 3,-1-4-2-4,5-10 0-3,0-6 0 4,0-1 0 2,0-4 0-4,0 0 0 2,0 0 3 0,0 0 7 0,0 0-3-1,5 0-3-2,15 0 1 5,-1 0-3-2,-2 0 2-2,4 0-2 2,-13 0 0 0,2 11 1-2,-5-7 1 2,3 9 5 3,-3-3-4-5,2 7-1 0,-7 3 1 2,0-1-6 0,0 3 1-3,0-4-1 3,0-1 0 3,-7-9 0-5,-9-3-2 1,0-5-6 0,1 0-23 3,2 0-18-6,0 0-25 4,6 0-65 1,3 0-96 0,4 0-282-5</inkml:trace>
    </iact:actionData>
  </iact:action>
  <iact:action type="add" startTime="13062">
    <iact:property name="dataType"/>
    <iact:actionData xml:id="d4">
      <inkml:trace xmlns:inkml="http://www.w3.org/2003/InkML" xml:id="stk4" contextRef="#ctx0" brushRef="#br0">16890 401 475 0,'0'0'142'6,"0"0"-43"1,-52 166 16-1,4-96-67 4,-7 9-9-4,7-5-10 1,-1 1 3 0,13 0-1 3,0-7-3-6,4-5-6 4,4-13-5 2,2-11-7-2,7-8-7-4,0-12-2 4,14-7-2 2,2-3-2-4,3-9-17 0,0 0-29 4,0 0-38-2,0-6-66-2,8-5-93 2,0-1-170 0</inkml:trace>
    </iact:actionData>
  </iact:action>
  <iact:action type="add" startTime="13424">
    <iact:property name="dataType"/>
    <iact:actionData xml:id="d5">
      <inkml:trace xmlns:inkml="http://www.w3.org/2003/InkML" xml:id="stk5" contextRef="#ctx0" brushRef="#br0">16851 899 470 0,'0'0'102'2,"0"0"3"5,0 0-20 3,0 0-56-2,0 0 9-4,0 0 2 4,73-30-3 2,-50 26 11-4,-6 4-1 0,6 0-9 4,-8 0-6-2,-2 0 3-2,3 0-6 1,-15 17-15 2,2 0-12-1,-3 2-2-1,0 1-1 1,0 0-3 0,-4-1 1-2,-25-2 3 1,1-3 0 1,1-2 1 0,-1-8-1-1,11 0-1 0,5 2 1 3,9-3 0-6,3-3 0 4,0 0 0 0,0 0 2 0,0 0-1-2,0 0 1 3,0 0 0 0,0 0 0-3,5 5 0 1,21 9-1 0,-1 2 2 3,1 8-1-6,-6-2 2 5,-4 0-3-2,-5 3 3 7,-2-8-4-12,-9 1 0 6,0-4-4 1,0-6 3-2,0 6-2-2,-26-3 3 3,-1 1-1 2,-10-5 0-4,4 2-1 2,-5-3 2 0,2-1-15-1,-2 1-39 0,9 5-42 0,19-8-106 1,9 4-278-1</inkml:trace>
    </iact:actionData>
  </iact:action>
  <iact:action type="add" startTime="14703">
    <iact:property name="dataType"/>
    <iact:actionData xml:id="d6">
      <inkml:trace xmlns:inkml="http://www.w3.org/2003/InkML" xml:id="stk6" contextRef="#ctx0" brushRef="#br0">17286 5555 406 0,'0'0'178'8,"0"0"-46"-4,0 0-10 5,0 0-49-2,0 0-22 3,0 0-7-6,0 0 5 4,3 3-10 2,-3 8-3-2,-12 2-4-2,-9 4-9 0,-5-2-7 4,-8 5 4-4,-5-3-5 2,1 6-1 1,-8-4 3-1,5-2-4-3,-2 3-4 3,-6-5 0 1,1 4-1-4,-1-6-2 6,1 2 2-1,3-5 1-4,1-3 0-1,-4 0-4 4,3-7 3 0,-1 3-3-4,0 1 0 2,-2-4 1 4,2 0 0-6,-1 0-4 2,7 0 3 0,2 0-4 3,5 0 0-6,4 0 1 3,1-4-1 3,8-9-1-2,1 1 1-4,4 1-1 4,1-3 0 2,-5-3 0-4,2-5 0 1,-2-3 0 2,4-4 0-2,-1 1 0 0,3-6 0-2,0 2 0 6,2 5 0-5,2 2 0 2,0 0 0 0,1 5 0-1,3 3-1 0,-1 3 1 1,6 0 0 0,0 3-1 0,0 1 0-3,0 1 0 4,0 0-2-2,0 7 3 0,0-2 0 1,0 1 0 1,0 3 2-3,0-3-3 0,0 3 1 2,0-2 0 2,6-3 2-6,7 2-1 4,-4 3-1 2,7-4 3-1,0 4-2-3,1 0 0 2,6 0 1 0,1 0 1-1,3 0 0-2,4 7 1 5,-5 3 0-2,1 4 0-2,2-1 0 0,-1 0 7 5,-5 1 3-5,-6-3-2 2,-4 0 2-1,-5-3 2 1,-5-4 1-2,-3-1-5 2,0-3-4 2,0 0-6-4,0 0-1 0,0 2-1 2,0 4-2 0,0-4-1-2,-28 5 3 3,-11 1 1-1,-5-8-1-1,-1 0 1-1,-7 0-2 3,4 0 1 0,-1 0 0-4,9 0 0 2,9 0-1 3,11 0 1-2,7 0 0-2,6 0-1 0,4 0-1 5,3 0 2-6,0 0 0 3,0 0 0 0,0 0 0 0,0 0 0-2,-6 0 0 0,-1 0-1 4,2 0-2-4,-3 0 3 1,5 0 0 2,3 0-1-1,0 0 1-2,0 0 1 2,0 0-1 2,0 0 0-6,0 0 3 4,0 0-2 0,0 0 3 0,0 3-4-2,0 16 3 2,16 9-1 2,7 3-1-4,-3 3 4 0,0 6 1 2,1 2 3 3,-5-2 6-7,1 4 1 4,-7-2-10 1,0-6 0-3,-4-10-4 0,-2-4-1 2,-4-8-1 3,0 1-2-6,0-2-2 1,0-1-20 4,0 1-26-3,0-6-55 0,0-7-79-1,0 0-125 4</inkml:trace>
    </iact:actionData>
  </iact:action>
  <iact:action type="add" startTime="16322">
    <iact:property name="dataType"/>
    <iact:actionData xml:id="d7">
      <inkml:trace xmlns:inkml="http://www.w3.org/2003/InkML" xml:id="stk7" contextRef="#ctx0" brushRef="#br0">16099 6624 152 0,'0'0'125'8,"0"0"-52"-1,0 0 58-1,0 0-10 2,0 0 8 2,0 0 14-6,0 0-21 4,9 17-28 0,-9-17-29 2,0 2-13-6,-29 5-14 4,-6-2-11 2,-10 0 14-1,-3-5-20-6,7 0-17 7,5 0-4-2,12 0-1-2,5 0-5 1,11 0-37 2,8-14-40-1,0-6-34-2,0 12-67 0,0 3-237 4</inkml:trace>
    </iact:actionData>
  </iact:action>
  <iact:action type="add" startTime="16626">
    <iact:property name="dataType"/>
    <iact:actionData xml:id="d8">
      <inkml:trace xmlns:inkml="http://www.w3.org/2003/InkML" xml:id="stk8" contextRef="#ctx0" brushRef="#br0">15968 6527 386 0,'0'0'332'7,"0"0"-251"-2,0 0 43 0,0 0-60 5,6 170-26-4,-12-131-1 0,2 1 2 4,-2-7-9-2,6-2-12-1,0-11-12-2,0-5-6 6,0-8-1-6,0-7-17 3,0 0-38 0,0 0-100 0,0 0-239-2</inkml:trace>
    </iact:actionData>
  </iact:action>
  <iact:action type="add" startTime="17029">
    <iact:property name="dataType"/>
    <iact:actionData xml:id="d9">
      <inkml:trace xmlns:inkml="http://www.w3.org/2003/InkML" xml:id="stk9" contextRef="#ctx0" brushRef="#br0">17056 6325 292 0,'0'0'178'4,"0"0"-65"4,0 0 13 2,0 0-46-5,0 0-1 2,0 0-20 3,-100-1-13-2,63 1-14-4,8 0-12 5,-5 0-7 0,-3 0-4-3,5 0-2 0,-1 0-5 6,6 0 1-6,8 0 0 0,4 0-2 0,12 0-1 5,0 0 2-6,3 0-2 3,0 0 0 0,0 0 6 0,0 0 11-2,0 0 6 2,0 0 2 0,0 0 3 1,0 18 1-4,-4 11-4 3,0-1-20 0,4-9 1-2,-2-2-3 2,2-2 1 2,0-4-4-4,0-2 4 0,0-5-3 2,0 2 2 2,0 1 0-6,6 1 0 4,13-1-2 3,3 5 2-3,1-1 0-5,-6 0-2 5,2 4 0 2,-3-4 2-4,-7-4-2 1,1 8 2 4,-4-3-1-3,1-2 0-3,-7 2 2 1,0-2-4 4,0-1 0-4,-7-3 0 2,-22-3-4 0,-5-3 3 0,0 0-2-2,2 0-5 3,7 0-22-2,5 0-18 1,7-9-28-2,10 5-50 2,3-1-94 0,0 5-222-2</inkml:trace>
    </iact:actionData>
  </iact:action>
  <iact:action type="add" startTime="17682">
    <iact:property name="dataType"/>
    <iact:actionData xml:id="d10">
      <inkml:trace xmlns:inkml="http://www.w3.org/2003/InkML" xml:id="stk10" contextRef="#ctx0" brushRef="#br0">17360 6508 530 0,'0'0'127'6,"0"0"1"1,0 0-36-1,0 0-28 2,-151 174-13 0,85-118-3 0,-4 2-8-2,-1 3-5 3,9 1-3-2,1-3-5-1,16-7-9 2,10-5-3 0,3-15-8-2,15-9-4 3,5-12-3 0,8-8-1-3,4-3-3 1,0 0-31 0,0-3-32 3,0-22-40-4,17 1-17 0,-10 11-149 4,-4 9-214-2</inkml:trace>
    </iact:actionData>
  </iact:action>
  <iact:action type="add" startTime="18072">
    <iact:property name="dataType"/>
    <iact:actionData xml:id="d11">
      <inkml:trace xmlns:inkml="http://www.w3.org/2003/InkML" xml:id="stk11" contextRef="#ctx0" brushRef="#br0">17214 6899 351 0,'0'0'211'4,"0"0"-120"5,0 0 15-1,0 0-32-2,0 0-15 1,0 0 1 2,139-22 0-2,-119 22-9 0,3 0-6 1,-8 0-14 0,-2 0 1-2,-3 0-5 2,-10 0-13 0,0 11-10-2,0 8-4 2,0-2-6 0,-28 0 6 1,-1-6 2-4,5 0-1 3,1-3-1 3,7 1 2-8,1-3-2 5,5-1 1 0,1-1 1 0,9-2-1-2,0-2 0 2,0 3 0 2,0 9 1-4,0 1 4 0,6 4-3 2,14 3-3 2,-2-5 1-4,-5-2 3 2,-4 1 4 0,-2-6 1 0,-6 1-5-2,-1-4-2 2,0 3-2 0,0 1 0-2,0 2 2 2,-17 1 1 4,-14-2 1-5,-6 0-2-1,-4-3 0 2,-4 3 1 0,5-8-1-2,-1-2-2 3,3 0-1-2,9 0-27 2,6 0-44-5,7-2-42 4,16-8-80 1,0 8-229-5</inkml:trace>
    </iact:actionData>
  </iact:action>
  <iact:action type="add" startTime="30590">
    <iact:property name="dataType"/>
    <iact:actionData xml:id="d12">
      <inkml:trace xmlns:inkml="http://www.w3.org/2003/InkML" xml:id="stk12" contextRef="#ctx0" brushRef="#br1">11018 2371 781 0,'0'0'133'8,"0"0"-55"-2,0 0-20 1,0 0-43 2,0 0 7-2,-192-7 22-1,103 20-13 2,-2 29 3 0,1 15 6 0,7 14 9-2,2 17-11 2,14 6-7 1,7 6-3-3,10 5-4 1,14-7 4 1,11 0 0 0,15-5-6 1,10-6 0-2,0 2 2 0,7 4-9 0,57 4 4 0,26 1-2 1,33-12-1 2,21-16-10-3,14-21 0-2,7-27-5 3,12-22 0 0,-6-8 0-1,-12-56 1 0,-28-27-2 0,-30-24 1 2,-34-14 3-4,-26-14-4 4,-18-12 3 1,-23-6-2-4,-12 5 0 1,-50 4-1 1,-32 20 0 3,-27 19 0-8,-15 23-1 4,-22 17 1 3,3 17 0-1,11 22 0-4,11 17 1 1,16 17 1 4,17 0-2-1,11 26 2-4,7 26 1 1,11 16 0 4,11 11 6-4,14 8 0 2,8 11 2 0,9 18-3 0,15 10 7-2,8 18 7 0,6 1 5 5,9-4 7-5,47 0-11 0,25-18 4 1,24-14-11 3,18-18-4-2,19-27-4-2,27-24-8 2,23-28 0 2,9-12-1-5,-17-12-2 2,-30-33-11 1,-51 0-21 0,-51 1-5-3,-37-13-27 4,-15-12-43-1,-24 39-78 0,-19-1-172-1</inkml:trace>
    </iact:actionData>
  </iact:action>
  <iact:action type="add" startTime="31800">
    <iact:property name="dataType"/>
    <iact:actionData xml:id="d13">
      <inkml:trace xmlns:inkml="http://www.w3.org/2003/InkML" xml:id="stk13" contextRef="#ctx0" brushRef="#br1">7280 4691 446 0,'0'0'250'6,"0"0"-121"-1,-174-49-3 5,67 49-40-4,-6 0-31 3,1 2-1-4,2 33-9 3,3 16-14 0,7 18 0 0,5 21 5-2,11 17 6 2,22 15 3 0,11 1-1 0,18-2-11-2,13 0 1 2,18-5-12 0,2-5 1 3,18 2-8-7,50-9 4 4,32-12-2 0,24-13-2 0,24-20-8 2,17-27-5-5,15-32 2 2,-7-1-2 1,-7-69-1-2,-25-35-1 2,-31-32-6 0,-29-21 2-1,-27-15 0 0,-34-7 1 1,-20 5 1 0,-13 17 2 0,-58 24-3 0,-27 28 1-1,-39 27-3 2,-37 25 5 1,-23 26 0-4,-13 28 0 0,6 0 0 1,14 60-5 1,29 26 4-2,23 21 1 4,27 16 1-1,22 8 4-2,24 8 2-2,19 3 7 4,22-3-1 0,24-1 7-6,0-6 11 7,60-15-6-5,54-19 2 4,53-16-10-2,42-25-4 0,27-26-8 2,2-31-4-3,-18-7-1 2,-34-59-5 0,-46-18-10-2,-47-10-32 2,-45 5-16 0,-37 5-34 0,-11 59-54-1,-36 10-146 0</inkml:trace>
    </iact:actionData>
  </iact:action>
  <iact:action type="add" startTime="36282">
    <iact:property name="dataType"/>
    <iact:actionData xml:id="d14">
      <inkml:trace xmlns:inkml="http://www.w3.org/2003/InkML" xml:id="stk14" contextRef="#ctx0" brushRef="#br1">5375 15114 512 0,'0'0'260'9,"0"0"-119"-2,0 0-42 0,0 0-36 0,0 0-20 0,0 0 6 1,-7 8-2 0,7-16-6-2,0-22 13 2,0-5-9 0,15-5-11 2,9-14 1-6,1 2-8 5,2-8 0-2,5 2-4-1,-3-2 0 3,7 2 0-2,-8 3-2 1,4 8 2 0,-5 6-2 0,4 1 2-1,-1 1 1 1,7 0-3 0,6-6 2-2,3-2-6 2,8 0-7 0,3-5 0 0,-1-2-6-2,2 3 3 2,-1 1 0 0,-1 1 0 0,-1 4 4-2,2 1 2 2,-1 2 2 0,-1 2-1 0,-7 3-5-1,0 5-3 2,-2 2 0-3,5 6 3 2,-4-3-3-2,3 7-3 2,2-1 2 0,5 5 1 0,2 1 0-2,5 5 2 4,-6 3-1-2,-4-2 0-2,-8 5 0 0,-5 0-2 2,-6-1-4 0,-6 0 1 0,-11 2-4-2,-6 3 2 2,-6 0 0 0,-2 0 0 0,-4 0 0-1,0 0 0 0,0 0 0 2,0 0-1-2,-4 0 1-1,-30 0-1 2,-13 0 2 0,-13-6-1 0,-5-2 0-2,-10-1 1 2,1-2-1-1,-2 2-1 2,4 7-1-3,4-4-1 2,4 3 0 0,7 3 2 0,12 0-2-2,6 0-2 2,12 0 2 0,11 0 0 0,10 0 2-1,2 0 1 1,4 0-1-1,0 0 0 1,0 0 1-3,0 0 2 3,0 0-2 0,33 0 2 3,15 0 0-6,11 14 0 2,15-1 0 1,6 8-1 1,4-2 1-4,-4 5 1 3,-6-6-1 0,-18 2 1 2,-8-6 2-5,-18 1-1 3,-14-10 1 0,-10-2 0-3,-1-3-1 4,-5 6 3-2,0 10 1 1,0 13 1 0,-27 8-5-1,-20 10 0 1,-1-2-4-1,3-4 2 1,1 2-2-2,7-9-3 2,11-6 1 0,5-9-4-2,5-2-20 2,16 0-36 0,0 1-51 0,0-18-112 0,8 2-127-2</inkml:trace>
    </iact:actionData>
  </iact:action>
  <iact:action type="add" startTime="37769">
    <iact:property name="dataType"/>
    <iact:actionData xml:id="d15">
      <inkml:trace xmlns:inkml="http://www.w3.org/2003/InkML" xml:id="stk15" contextRef="#ctx0" brushRef="#br1">7618 17295 478 0,'0'0'233'4,"0"0"-74"4,0 0-30 0,0 0-36 1,0 0-13-4,0 0-9 3,0 0 8 0,27 45 2 0,-4-41-30-2,4 1-20 2,3 2-1 0,3 7 3 0,6-14 1-2,5 6-2 2,4-6-3 0,2 0-5 1,4 0-3-4,-5-14-5 4,5-8-1-2,-3-10-3 4,2 2-2-7,-2-7 3 4,4 3-3 0,-1-14 2-1,4-3-4 0,-2 6-3 1,8-13 2 0,-4 2-6 0,0-1 3 0,7-1-1-2,-7 4 2 2,-2-2 1 0,-2-4-2 0,-5-4 4-2,-2-9-1 2,-5-10 1 1,1-3-5-2,-2 2-1-1,-7 0 0 2,-2 7-1 1,-4 15 2 1,-10 13-2-7,4 2-2 6,-9 12 2-1,0 3-1-1,-5 5 0-1,-1 3 0 2,1 4 0 0,0 3-1 1,-3-9 1-4,3 3 0 3,-2 3 0 0,-1 1 0 0,2-2 0-2,-5 8 1 2,-1 2-1 0,0 5 0 0,-3-1-1-2,0 3 1 1,0 4 0 4,0 0 0-5,0 0-1 0,0 0-1 1,0 0-1 2,0 0 3 1,-20 0 0-6,-24 34-1 4,-12 7 0 0,0 10 1-2,-9 3-1 2,6-3 1 0,7-7 0-1,8-2 0-1,11-10 0 3,7-7 0-1,13-17 0 0,11-4 0-2,2-4 0 2,0 0 0 0,15-24-1 0,27-21-10-1,13-11 6-1,3 1 5 4,1 3 0-3,2 10 1 1,-13 9 1-2,-6 10 0 5,-12 8-2-6,-5 5 1 3,-9 2-1-2,-3 4 0 2,-1 4 2 0,-8 0 1 0,6 0 0-2,3 5 0 2,3 39 4 0,4 6-1 0,1 14-1-2,-5 2-2 2,-8-5-2 0,0-10-1 0,-4-12-3-2,0-7 3 2,-1-15-18 0,-3-4-26 0,0 2-39 0,0 4-47-2,0-16-52 2,0 1-159 0</inkml:trace>
    </iact:actionData>
  </iact:action>
  <iact:action type="add" startTime="40820">
    <iact:property name="dataType"/>
    <iact:actionData xml:id="d16">
      <inkml:trace xmlns:inkml="http://www.w3.org/2003/InkML" xml:id="stk16" contextRef="#ctx0" brushRef="#br2">28475 2568 610 0,'0'0'203'8,"0"0"-118"-1,0 0 12-1,0 0-60 2,0 0-11 0,-188-53 25-2,95 53-8 2,-12 0-3 0,-5 0-1 0,-1 36-2-2,5 17-3 4,15 16-6-2,5 12-5-1,15 18-2 0,12 4-2 1,11 6-2-2,14 4 3 4,11 6 6-1,16-1-1-5,7-2-3 4,0 0-8 2,36-9 12-5,29-14 3 2,21-12-2 2,24-19-13-2,18-19 10 0,21-21-11-1,16-22-4 3,8 0-4-1,2-45 5-1,-10-31-5 0,-11-33-2 1,-29-20-3 1,-33-13 1-4,-32-7 0 3,-36 16 0 1,-24 0 0-2,0 10 1-1,-43 12 9 2,-34 7-11 0,-36 12-4 0,-28 11-2 0,-21 12 0-2,-13 25 1 4,-6 22 5-4,-1 22 0 2,17 17 0-2,19 61 0 2,15 29 6 0,24 26 4-2,14 15-2 2,22 10-4 0,15 7 3 1,25 6 2-4,21-5 10 3,10-3 4 0,41-17 7 0,54-19-5 0,33-18-5-2,33-24-1 4,24-30-1-4,18-32-13 0,9-23 0 2,0-50-5 0,-31-39-3 0,-39-10-13-2,-48-2-7 2,-58 0-22 0,-36-10-50 0,-10-3-58-3,-46 74-98 4,-1 9-124 1</inkml:trace>
    </iact:actionData>
  </iact:action>
  <iact:action type="add" startTime="41984">
    <iact:property name="dataType"/>
    <iact:actionData xml:id="d17">
      <inkml:trace xmlns:inkml="http://www.w3.org/2003/InkML" xml:id="stk17" contextRef="#ctx0" brushRef="#br2">24021 5187 667 0,'0'0'132'3,"0"0"-6"5,0 0-28 1,0 0-55-4,0 0-9 4,0 0 15-2,-82-90-14 2,13 87-12-4,-8 3 2 4,-13 0 2-2,-1 44-1 2,-2 17 1-2,2 21 1-1,4 7-6 2,16 7-5-2,10 2-3 2,13 6 1 4,20 0 7-4,13-3 5 0,15-2-3-3,0-10 0 3,23-8-4-1,49-7-2 3,30-7-1-5,17-5-3 2,18-11-2 0,15-12-1 2,5-19 2-2,-3-12-5-1,-11-8 1 1,-12 0-2 2,-17-17-3-1,-5-23-1-1,-16-15-2 0,-14-25-1 1,-11-17-1-2,-23-27-2 2,-8-19 0 0,-20-9 1 0,-14-4 2-2,-3 0-2 2,0 13-2 0,-36 22 3-1,-25 22-4 2,-16 30-2-3,-30 23-1 2,-19 19 4 1,-18 17 3-4,-8 10-2 4,5 3 3-2,4 40 3 1,7 10-3-2,11 14 6 2,11 13-2 0,11 6 4-1,7 8 0 0,13 1-2 0,9-2-2 2,15-1-1-1,10-5 0 0,20 3 3-2,23 3 1 1,6-1 13 1,7 7 0-2,60-6 1 3,27 0-4-2,26-3-1 2,21-15-5-3,23-13-4 1,5-34 0 1,-8-28-7 0,-6-2 0-2,-26-61-2 2,-32-7-8 0,-25 1-27 1,-32 5-46-2,-27 2-47 0,-13 40-90 1,-30 12-134 0</inkml:trace>
    </iact:actionData>
  </iact:action>
  <iact:action type="add" startTime="43751">
    <iact:property name="dataType"/>
    <iact:actionData xml:id="d18">
      <inkml:trace xmlns:inkml="http://www.w3.org/2003/InkML" xml:id="stk18" contextRef="#ctx0" brushRef="#br2">25767 10322 481 0,'0'0'225'8,"0"0"-67"-2,0 0-28 2,0 0-75-2,0 0-17 2,0 0 21 1,0 0 4-2,-130-54-7-1,79 37-7 2,-8 6-5 0,-8-1-12 1,-7 5 7-4,-6 4-9 3,-4 3 2 0,-1 0 0 0,1 0-5-2,-5 0 1 2,-2 3-6 2,1 11-6-4,-4 0 0 1,1 3-2 0,-1 5-3 2,3 3 2-1,2 6-3-3,5 6 3 4,-1 0 1-2,-1 5 3 0,-1 0-7 0,-4-3 2 2,1 6-4-1,-6 0 4 1,8 3-3-4,-5 5-2 3,5 0-2-1,1 0 2 1,4 9-2-1,5 4 0 0,5 0 1 1,5 2 0-2,9-4 2 3,5 4-3-2,2 0-3 1,4-1 1 1,4 1 1-4,4 3 1 4,4-4-4-2,-1 2 7 1,10-1-1-1,2-7-2 1,6-4-3-1,6-6 1 2,0-10-1-4,9 2 0 4,-3-7 0-2,1 1 0-1,0-9-2 2,-1 1 1 0,3-4-2 1,-5-6 1-2,7-2-2 0,-1-9 2 0,3-2 0 5,-2-6-1-7,2 0-3 1,0 0-4 4,0 0-5-4,0 0 2 0,0 0 1 2,0 0 2 1,0-8-2-2,0-24 6 2,0-9-4-4,0-10 0 4,0-11-1-2,0-9 2 1,0 2-1-2,0-2 2 2,0 7-2 0,0 4-7 0,0 4-3-2,0 3-1 3,0 9 5 0,0 7 6-5,0 8 8 4,0 14 0 0,0 5 0 0,0 5 3 0,0 5 0-2,0 0 2 2,0 0 4 0,0 0 7 0,0 0 8-2,0 18 4 2,0 19-12-1,0 17 0 2,0 15 2-4,0 12 1 3,-5 8 1 2,5 7-6-3,0-6 3 0,0-12-5 0,0-8 2 0,0-8 1 2,0-8 0-3,0-10-1 3,0-10-4-1,0-11 12-1,0-15-8-1,21-5-5 2,10-3-3-1,17-3-6 2,13-33 0-3,10-10 0 1,3-4-2 1,-4 3 2 3,-9 5-5-7,-5 10-19 3,-4 15-28 2,0 17-52-1,8 0-58-2,-46 22-78 3,5 16-253-3</inkml:trace>
    </iact:actionData>
  </iact:action>
  <iact:action type="add" startTime="45431">
    <iact:property name="dataType"/>
    <iact:actionData xml:id="d19">
      <inkml:trace xmlns:inkml="http://www.w3.org/2003/InkML" xml:id="stk19" contextRef="#ctx0" brushRef="#br2">30633 13623 710 0,'0'0'163'8,"0"0"-13"-2,0 0-62 0,0 0-23 5,0 0 11-5,0 0-10 1,15 148-13 3,-11-76 8-6,-2 12 2 5,1 9-14-2,-3 5 0-1,0 12-13 2,0 6-14 2,-21 0-4-4,-15 6-2 0,-5 5-4 5,-6-1-4-5,-13 4 3 2,-9-1-6 2,-13 0-2-6,-7-5 3 4,-6 5-4 2,-2-6 1-6,-3-4 2 4,3-18-3 2,-6-9-1-4,-1-10 0 0,-3-1 0 4,-11-3-1-2,5 5 0-2,1-1-1 4,-4-5 1-4,3 0 0 0,2-4 3 2,1-6-5 0,10-7 4-2,8-7-1 4,2-8-1-3,11-7-1 0,8-7 0 1,4-1 0 0,8-10-2-1,8-3 2 0,10-10-1 1,11 1-2-2,7-4 0 2,7-2 3 0,8 4-2-2,1-6 3 1,7 0 0 2,0 0-1-3,0 0 0 2,0 0-9 2,0-8-2-6,26-24 1 4,9-9 10 2,0-4 1-3,7 2 2 0,0-5-2 1,-2 4 0-2,-5-8 0 2,3-5-2 1,1 5 2-1,-7 5 0-3,-4 1 1 3,-7 15-1 0,-12 14 0-3,-2 10-1 6,-7 3 1-2,0 4 2-4,0 0 0 3,0 0 0 0,0 0-2-2,-24 28-7 2,-16 23 7 0,-4 7 0-1,-12 17 5 0,3-2 3 0,-4-1-1 0,-2-5 5 1,7-11-6 2,5-6 3-3,10-14-2-2,16-8 0 5,10-15 5-4,11-8 6 2,0-1 4 0,0-4 5-3,3 8 5 3,37-2-8 3,20 5 6-7,16 4-7 4,11-11-6 2,3-1-2-5,-6-3-5 3,-10 0-5 1,-23 0-4-1,-18 0 0-1,-14 0-1 0,-10 0-4 1,-6 0-18-1,-3 0-62 0,0 12-67 1,0-1-78-2,-3 8-76 2</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5:04:50.900"/>
    </inkml:context>
    <inkml:brush xml:id="br0">
      <inkml:brushProperty name="width" value="0.05292" units="cm"/>
      <inkml:brushProperty name="height" value="0.05292" units="cm"/>
    </inkml:brush>
  </inkml:definitions>
  <iact:action type="add" startTime="4342">
    <iact:property name="dataType"/>
    <iact:actionData xml:id="d0">
      <inkml:trace xmlns:inkml="http://www.w3.org/2003/InkML" xml:id="stk0" contextRef="#ctx0" brushRef="#br0">12021 6426 600 0,'0'0'162'7,"0"0"-68"1,0 0 15-2,0 0-49 1,0 0-9 1,0 0-5-1,-3-53-1 0,-24 53 7 1,-9 0-3 0,-3 0 8-2,-9 0-9 2,-9 26-17 0,1 10-11 0,-2 0-11-2,1 7-4 4,6 2-2-4,2-1-2 0,10 8 2 2,1 3-1 0,8 7 3 2,12 6 4-4,5-1 2 3,11 4 8-3,2-7-2 2,0-2-7-2,24-7 6 2,24-4-2 1,13-8 3 0,16-7-4-2,7-6-4-1,0-15-6 3,-10-10-2-2,-3-5-1 1,-3 0-1-2,-10 0-7 3,1-17-14-2,-11-10-23 2,-4 2-19-4,-11-5-52 4,-3 6-33-2,-30 16-80 2,0 0-292-4</inkml:trace>
    </iact:actionData>
  </iact:action>
  <iact:action type="add" startTime="4844">
    <iact:property name="dataType"/>
    <iact:actionData xml:id="d1">
      <inkml:trace xmlns:inkml="http://www.w3.org/2003/InkML" xml:id="stk1" contextRef="#ctx0" brushRef="#br0">12742 6939 104 0,'0'0'640'7,"0"0"-562"0,0 0 52-1,0 0-38 2,0 0-42 0,-192 47-10 0,146-13-5-2,10-1 6 2,11 8-1 0,9-3 2 1,16-4 3-3,0-7-5 1,0 0-16 1,29-14-12-2,16-6-6 2,10-3 0 0,-3-4-6 0,-7 0-3 0,-13-24 2-1,-9-20-1 1,-10-3-1 0,-2-9-9 4,-8-1-8-9,-3 7-21 4,0 6-28 1,0 12-13-3,0 17-64 3,0 15-117 1,0 0-342-1</inkml:trace>
    </iact:actionData>
  </iact:action>
  <iact:action type="add" startTime="5242">
    <iact:property name="dataType"/>
    <iact:actionData xml:id="d2">
      <inkml:trace xmlns:inkml="http://www.w3.org/2003/InkML" xml:id="stk2" contextRef="#ctx0" brushRef="#br0">12742 6939 545 0</inkml:trace>
    </iact:actionData>
  </iact:action>
  <iact:action type="add" startTime="5260">
    <iact:property name="dataType"/>
    <iact:actionData xml:id="d3">
      <inkml:trace xmlns:inkml="http://www.w3.org/2003/InkML" xml:id="stk3" contextRef="#ctx0" brushRef="#br0">12742 6939 545 0,'181'-4'267'1,"-168"4"-133"-1,-6 4-5 3,-1 26-62 5,4 13-20-2,-5 2 3 1,3 0-6 0,0-1-9 1,-1-2 2 0,1-5-7-2,3-5-4 2,2-14-4 0,0-6-5-2,-2-12-8 2,5 0-9 0,5 0 0 0,3-23 2 0,5-19 2-2,-3-5-2 2,-5-4 0 0,2 8-2-2,-9 7 0 2,2 7-1 0,-1 8-4 0,-4 4-18 1,1 2-43-3,-2 8-40 1,2 0-1 2,2 7-46-2,-8 0-139-1,-2 0-360 2</inkml:trace>
    </iact:actionData>
  </iact:action>
  <iact:action type="add" startTime="5594">
    <iact:property name="dataType"/>
    <iact:actionData xml:id="d4">
      <inkml:trace xmlns:inkml="http://www.w3.org/2003/InkML" xml:id="stk4" contextRef="#ctx0" brushRef="#br0">13681 6915 472 0,'0'0'144'7,"0"0"-30"-2,0 0-28 5,0 0 21-4,0 0-40 2,0 0-3 0,-187 63-9-2,138-28-3 2,4 5-8 0,13 1-5 0,4-3-10-2,13-4-6 2,7-9-6 0,8-8-9-2,0-5-4 2,0-7-2 0,36-5-2 0,8 0-2 0,-1-12-3-2,-5-25-2 2,-5-7 2 0,-9-10 2 0,-5-4 0-2,-8-3 2 3,-7 12 0-2,5 14 1-1,-6 13 0 2,-3 17 1 2,0 5 1-3,0 0 4-1,0 34 4 1,0 16 13 1,0 13-11 0,0-7-5-2,-3 0-6 3,-1-9 0-2,4-10-2 1,0-8-3 1,0-14-27-3,0-6-20 1,0-9-48 2,4 0-78-2,3 0-263-1</inkml:trace>
    </iact:actionData>
  </iact:action>
  <iact:action type="add" startTime="6059">
    <iact:property name="dataType"/>
    <iact:actionData xml:id="d5">
      <inkml:trace xmlns:inkml="http://www.w3.org/2003/InkML" xml:id="stk5" contextRef="#ctx0" brushRef="#br0">13755 7188 649 0,'0'0'216'6,"0"0"-46"1,0 0-40 1,0 0-52-2,23-180-11 2,-21 138-14 0,8 3-20 0,-4 9-12-2,4 8-8 5,3 9-5-6,-6 4-7 3,6 7 1-2,3 2-2 2,7 0-7 0,2 0-33 0,-2 2-50 0,8 15-17-2,-5 1-38 2,-2 1-27 0,-1 1-90-2,-17-15 24 2,-6 4-142 0</inkml:trace>
    </iact:actionData>
  </iact:action>
  <iact:action type="add" startTime="6300">
    <iact:property name="dataType"/>
    <iact:actionData xml:id="d6">
      <inkml:trace xmlns:inkml="http://www.w3.org/2003/InkML" xml:id="stk6" contextRef="#ctx0" brushRef="#br0">14130 7081 511 0,'0'0'189'7,"0"0"-40"0,0 0-53 0,0 0-59-2,0 0-21 4,0 0 1-1,13 144-11 0,-13-129-6-2,0 2-7 1,0-17-98 1,0 0-217 1</inkml:trace>
    </iact:actionData>
  </iact:action>
  <iact:action type="add" startTime="6478">
    <iact:property name="dataType"/>
    <iact:actionData xml:id="d7">
      <inkml:trace xmlns:inkml="http://www.w3.org/2003/InkML" xml:id="stk7" contextRef="#ctx0" brushRef="#br0">14132 6766 100 0,'0'0'585'8,"0"0"-465"-2,0 0 16 2,0 0-65-2,52-146-43 2,-52 144-16 0,0 2-12 0,0 0-1-2,0 0-41 2,0 0-101 0,0 8-172 0,4 3-150-2</inkml:trace>
    </iact:actionData>
  </iact:action>
  <iact:action type="add" startTime="6684">
    <iact:property name="dataType"/>
    <iact:actionData xml:id="d8">
      <inkml:trace xmlns:inkml="http://www.w3.org/2003/InkML" xml:id="stk8" contextRef="#ctx0" brushRef="#br0">14638 6851 367 0,'0'0'195'6,"0"0"-60"0,0 0-40 1,0 0-45 1,0 0 31 0,0 0-3-2,-136 73-6 2,86-45-8 0,2 6-19-2,15-4-6 1,6 1-7 2,11-5-5-1,5-1-9-2,11 1-3 2,0-4-8 1,0-2-2-2,24-7-5-1,6-9 0 1,1-4-5 2,-1 0 1-2,-1-24 0 0,-6-20 2 1,-5-7-1 0,-7-1 3-1,2 3-1 0,-6 10-1 0,-2 14 2 2,-2 8 0-1,-3 10-1-2,0 7-1 2,0 0 0 0,0 0 2 0,0 15 2-3,0 10 4 4,0 6-3-1,0-1-3 0,0-6-4-2,0 4-19 1,0-3-39 2,4 0-50-1,0-18-72-2,1-2-177 2</inkml:trace>
    </iact:actionData>
  </iact:action>
  <iact:action type="add" startTime="7085">
    <iact:property name="dataType"/>
    <iact:actionData xml:id="d9">
      <inkml:trace xmlns:inkml="http://www.w3.org/2003/InkML" xml:id="stk9" contextRef="#ctx0" brushRef="#br0">14703 7183 316 0,'0'0'375'7,"0"0"-244"2,0 0 10-4,0 0-71 3,90-158-33 0,-80 122 1 0,2 3-8-2,4 4-8 2,-3 7-4 0,-3 7-8 0,0 13-4-2,0 2 2 4,3 0 3-4,3 31 0 2,1 16-8-2,-2 3-3 2,1-2-2 0,-5-5-5-2,-2-11-9 4,-6-12-27-4,3-8-38 2,1-12-26 1,-7 0-81-4,0-2-189 3</inkml:trace>
    </iact:actionData>
  </iact:action>
  <iact:action type="add" startTime="7396">
    <iact:property name="dataType"/>
    <iact:actionData xml:id="d10">
      <inkml:trace xmlns:inkml="http://www.w3.org/2003/InkML" xml:id="stk10" contextRef="#ctx0" brushRef="#br0">15091 6399 440 0,'0'0'172'7,"0"0"6"-2,0 0-55 3,0 0-52-1,0 0-51 1,0 0 25-3,16 197 9 4,-8-111-9-1,2 8 0 0,-4-8-11-2,-5-9-10 2,8-10-13 0,-6-14-9 0,1-17-2-2,3-16-2 2,-1-14-43 0,4-6-59-1,-7-3-103 0,4-21-290 1</inkml:trace>
    </iact:actionData>
  </iact:action>
  <iact:action type="add" startTime="7618">
    <iact:property name="dataType"/>
    <iact:actionData xml:id="d11">
      <inkml:trace xmlns:inkml="http://www.w3.org/2003/InkML" xml:id="stk11" contextRef="#ctx0" brushRef="#br0">15305 6710 361 0,'0'0'412'8,"0"0"-292"-2,0 0-5 2,0 0-18-2,0 0-6 2,0 0-55 0,-174-28-23 0,127 31-12-2,4 9-1 4,5-4-30-4,9 1-99 3,26-8-131-4,3-1-383 3</inkml:trace>
    </iact:actionData>
  </iact:action>
  <iact:action type="add" startTime="8486">
    <iact:property name="dataType"/>
    <iact:actionData xml:id="d12">
      <inkml:trace xmlns:inkml="http://www.w3.org/2003/InkML" xml:id="stk12" contextRef="#ctx0" brushRef="#br0">15910 7250 119 0,'0'0'199'10,"0"0"-74"-4,0 0-29 2,0 0-31-2,0 0 16 2,0 0 8 0,5 3 53-2,-33-25-56 2,-8-4-11 0,3 0-3 0,5-4-19-2,1-4-9 2,3-4-7 0,8-11-11 0,3-8 3 1,11-9-3-4,2-11-13 3,0-7-6 4,0 0-5-6,0-4-1 1,23 4-1 0,4 9-2 1,8 13-11 0,0 19-33-1,0 22-22 0,-3 15-40 2,-19 6-73-2,-6 6-239-2</inkml:trace>
    </iact:actionData>
  </iact:action>
  <iact:action type="add" startTime="9007">
    <iact:property name="dataType"/>
    <iact:actionData xml:id="d13">
      <inkml:trace xmlns:inkml="http://www.w3.org/2003/InkML" xml:id="stk13" contextRef="#ctx0" brushRef="#br0">16192 7262 249 0,'0'0'238'7,"0"0"-81"0,0 0 19-1,0 0-69 1,0-150-28 1,0 100-4-2,0 0-20 4,0 7-15-4,4 13-8 3,5 6-6-4,2 10-4 3,2 3-7 0,3 9-8 0,5-2-2 0,-1 4-5-2,3 0-1 2,5 0-18 0,4 0-40 1,-3 0-66-4,-15 4-91 3,-10-2-270 0</inkml:trace>
    </iact:actionData>
  </iact:action>
  <iact:action type="add" startTime="9270">
    <iact:property name="dataType"/>
    <iact:actionData xml:id="d14">
      <inkml:trace xmlns:inkml="http://www.w3.org/2003/InkML" xml:id="stk14" contextRef="#ctx0" brushRef="#br0">16787 6931 490 0,'0'0'196'6,"0"0"-129"3,0 0-22-5,0 0 17 4,0 0-5-1,0 0-5 1,-197 38 3 1,149-10-14-3,12 5-3 2,7 5-2 0,13-2-6 1,9 1-7-4,7-2-1 2,0-1-9 2,23-9 1-1,21-7-7-2,2-18-3 2,0 0 3 0,-1-9-4 0,-8-35-2-2,-8-4-1 3,-9-2 0 0,-13-1-6-2,-4 8-10-1,-3 11-19 2,0 5-24 0,0 10-23 0,0 4-54-2,-7 13-107 1,-2 0-196 1</inkml:trace>
    </iact:actionData>
  </iact:action>
  <iact:action type="add" startTime="9643">
    <iact:property name="dataType"/>
    <iact:actionData xml:id="d15">
      <inkml:trace xmlns:inkml="http://www.w3.org/2003/InkML" xml:id="stk15" contextRef="#ctx0" brushRef="#br0">16787 6931 599 0</inkml:trace>
    </iact:actionData>
  </iact:action>
  <iact:action type="add" startTime="9667">
    <iact:property name="dataType"/>
    <iact:actionData xml:id="d16">
      <inkml:trace xmlns:inkml="http://www.w3.org/2003/InkML" xml:id="stk16" contextRef="#ctx0" brushRef="#br0">16787 6931 599 0,'164'38'190'2,"-159"-10"-69"-2,-3 5-63 1,1 1-25 2,5 0-2 5,-3-11 5-1,-5-5-7 0,2-11 1 1,1-7 7-1,5 0-11 0,7 0-3 2,-1-5-1-2,13-24-20-2,2-5-1 4,-5 3 0-1,-5 9-1 0,-4 10 0-1,-13 7 1 0,6 5 2 1,0 0 2 0,0 12-5 0,8 15 0-2,-5-1-1 1,-5-5 1 2,4-8 0-1,-4-2 2-2,3 0-1 2,7-1 0 0,7-8-1 0,-3-2 0-2,8 0-1 2,-2-9 1 0,0-21-3 0,-6-10-5-2,0-6-11 2,-4 6-8 0,-4 5-20-2,-6 9-23 2,-6 16-4 0,0 4-51 0,0 6-127-3,0 0-101 4</inkml:trace>
    </iact:actionData>
  </iact:action>
  <iact:action type="add" startTime="11106">
    <iact:property name="dataType"/>
    <iact:actionData xml:id="d17">
      <inkml:trace xmlns:inkml="http://www.w3.org/2003/InkML" xml:id="stk17" contextRef="#ctx0" brushRef="#br0">17551 7244 348 0,'0'0'175'8,"0"0"6"-1,0 0-25-2,0 0-61 3,0 0-30 0,0 0-11 0,184-85-14-2,-160 30-14 2,-6-16-14 0,-3-6 9-2,-12-17-3 2,-3-7-9 0,0-3-4 0,-13-1-1-2,-21 19-3 2,-6 13-1 0,-9 17 0 0,-2 9-4 0,-10 10-11-1,-11 0-39 2,-5 14-59 0,48 23-150-3,1 0-485 0</inkml:trace>
    </iact:actionData>
  </iact:action>
  <iact:action type="add" startTime="12202">
    <iact:property name="dataType"/>
    <iact:actionData xml:id="d18">
      <inkml:trace xmlns:inkml="http://www.w3.org/2003/InkML" xml:id="stk18" contextRef="#ctx0" brushRef="#br0">10910 7196 509 0,'0'0'182'4,"0"0"-63"4,0 0 2 0,0 0-49 0,0 0-22-2,-170-10-6 2,108 3 2 0,-4 4-7 0,-13-2 8-1,-5 5 4 0,-9 0 13 1,-7 0-5 0,-5 0-13-2,-8 0-11 2,-1 0-6 0,-12 0-2 0,1 0-5 0,-7 0-1 0,-4-2-2 0,-2 2-3 0,-10 0-1-2,-4 0-1 2,-3 0-4 0,-4 0 2 0,-5-6 3-1,9-3-3 0,1 1-1 2,8 3 4-2,9-4-8 0,8 6 2 2,15 0 2-2,4 3 0-2,10 0 2 5,3 0 0-2,0 0-1-1,-3 0 1 0,-3 0-6-1,-6-2-3 2,-4-4 7 0,-10 3-7-2,-6 3-1 2,-8 0 0 1,0 0-3-2,13 0 4 0,4 0 1 2,16 0-4-3,-4 6 3 2,6-3 1 0,-3-1-4-1,1-2 3 1,1 0-4 0,-7 0 3-2,-2 0-1 1,-4 0 0 1,-4 0 1 1,-2 0-1-1,-7 0 0-3,-3 0-1 4,-4 0-1-1,8 0-1 0,2 0-1-2,10 0 2 2,-8 3-1-1,2 11 1 2,7-3 0-4,2 1 0 3,12-9 0 1,12-1 0-2,18 2 0 0,15-4 1 0,15 0-1 2,18 0-2-2,10 0 2-2,9 0 0 3,1 0 0 0,-4 0 0 0,1 0-1-2,-6 0 3 1,1 0-1 3,3 0-1-3,-2 0 0-1,7 0-2 1,-1 0 1 2,0 0 0-2,-1 0-1 0,2 0 2 1,-4 0-1 0,7 0 0-1,-1 0-1 0,-7 0 1 0,3 0 1 4,-8 0 0-5,-1 0 0 0,1-4-2 2,2-4-4 0,-1-9-1 0,4-3 1-2,-4-11 5 3,8-2-1-2,-4-9 2 1,8-2 0-2,-4-8 2 2,4-5-2 0,-1-10 1 0,-2-11-1-2,-2-18 0 2,5-13 2 0,0-7-2 1,0-4 0-2,0-4 0 0,0 6 2 2,0 3-2-2,0 10 1-1,0 18-1 2,0 18 0 0,0 5 1 0,0 12-1-2,0-2 0 2,0 7 0 2,0 7 0-4,0 9-1 2,0 14 1 0,0 7 1-4,0 4-1 4,0 6 0-2,0 0-6 3,0 0 1-1,0 0-1-2,-3 0 2 3,3 0 0-3,-1 0 4 3,-6 0-2-3,-2 0 2 1,-10 16 7 2,-5 18-4-2,-5 10 1-1,-2 13-3 2,-5 2 0 0,8 1 1 1,2-4-1-3,3-11 0 4,6-14-1-5,9-18-2 3,1-6 0-2,7-7 2 4,0 0-5-4,0-15-8 2,0-21 5-2,19-14 8 3,10-4-2-2,4 0-7 2,2 0 2-4,1 2-8 3,3-2 5 1,-1 4 6-2,-3-4 2-1,-6 4 1 2,3 8-2 0,-5 8 0 0,-2 14 3-1,3 12 2 0,-7 8 2 1,2 1 4 0,5 46-6 0,-5 6 2-2,-1 3-2 2,-10-2 1 0,4-3-2 0,-3-1-1-1,-2-6 0 1,5 1-4 0,0-8-12-1,7-3-29-1,2-9-39 3,8-3-31-1,8 5-23 0,-22-27-86-3,1 2-330 3</inkml:trace>
    </iact:actionData>
  </iact:action>
  <iact:action type="add" startTime="14135">
    <iact:property name="dataType"/>
    <iact:actionData xml:id="d19">
      <inkml:trace xmlns:inkml="http://www.w3.org/2003/InkML" xml:id="stk19" contextRef="#ctx0" brushRef="#br0">10740 6603 548 0,'0'0'242'7,"0"0"-150"1,0 0-15-2,0 0-24 2,0 0 37 1,0 0-25-4,-180-10-10 3,108-2-6 0,-14-5-5 0,-8 0-2-2,-9 1-3 3,-8 4-8-2,-13 1-4 2,-3 0-9-4,-2 2-1 3,1-1-2 0,2 2-5 2,7 1-2-4,-1 7 1 2,7-2-1 0,4-2 0 0,3 2-1-1,6-3-3 0,5 1 7 2,-1 2-6-2,6-2 2-1,6-1-4 1,4-4 0 4,12-1 0-6,7-5-2 1,12 4 1 3,13 0 0-2,13 5-1 3,11 4 0-5,9 0 0 1,3 2 1 2,0 0 5 0,0 0 8-2,0 0 1 4,0-5-6-4,0 5-5 3,0-2-4-3,0-11 0 2,0-11-1-1,0-3 3 3,0-11-2-5,-3-3-1 3,3-9 0 0,-3-16 0 0,-1-7 0 0,-2-19 0-1,-4-15 1 0,-10-9-1 1,-5-4 0-2,-1 8-1 2,-3 13 1 0,9 23 0 0,5 25 0-2,5 20-1 2,10 17 2 0,0 9-2 0,0 5 1-2,0 0-5 2,0 0 5-1,-6 5 0 2,-7 26 10-3,4 3-6 1,-6 6-2 2,-1 8 2-1,-5 6-3-2,4 10 1 2,-5-9-2 0,5-4 5 1,7-17-4-4,2-11 0 3,5-13-1-1,3-10-1 2,0 0-4-3,0-17 0 2,11-27 4 0,16-13-2-1,5 2-1 1,4-1 1-1,-1 8 2 1,1 6 1 0,-2 10 0-2,-4 8 1 2,3 7 0 0,4 4 1 0,-5 13 1-2,7 0 0 2,-6 0 2 0,3 22 0 1,-4 16-1-5,0-1-1 5,1 4-2-1,-12-3-1-1,2-8-2 0,-3 1-5 1,3-2-18-1,5-4-51 1,5-3-34 0,-20-19-78 1,2-1-100-3</inkml:trace>
    </iact:actionData>
  </iact:action>
  <iact:action type="add" startTime="15777">
    <iact:property name="dataType"/>
    <iact:actionData xml:id="d20">
      <inkml:trace xmlns:inkml="http://www.w3.org/2003/InkML" xml:id="stk20" contextRef="#ctx0" brushRef="#br0">17989 6615 485 0,'0'0'196'10,"0"0"-37"-5,0 0-24 2,0 0-53 0,0 0 0 2,0 0-17-2,0 0-2-1,110-88-3 2,-76 69-5 0,9-1-9 0,8-5-12 0,5-5-4-2,11-2 3 2,4-5-2 1,3 7-1-4,-3 3-5 3,-3-3 2 0,-10 11-5 2,-4 2-8-4,-8 1-4 1,-5-3-6 1,-2-3-3 0,-7-5 0-1,4-1-1 0,-8-1 2 2,-4-1-1-2,-4 3-1-1,-2-3 0 3,-4 6 0-2,-1-3 0 1,-2 3 0-2,-3-4 0 2,2-2 0 0,1 0 0 0,4 3 0 0,0-7 1-2,2 0-1 2,7-3 2 0,-4-1-2-2,0 9 0 2,-4 4 0-1,-12 13 2 2,5 7-1-2,-5 2 1 0,-4 3 2 1,0 0 5 1,0 0-1-4,0-3-3 3,0 3-1 0,0 0 1-1,0 0-4 0,0 0 0 2,0 0 0-2,0 0-1 1,0 0 1-2,0-4-1 1,0 4-1 2,0-4 1-3,0-10-3 3,0-17 2-2,0-19-1 0,-1-18 0 2,-22-10 1-2,0-3-2 0,2 10 3 2,5 17-1-2,6 17-1-1,4 19 2 2,5 11 2-1,1 1-1 2,0 4-1-3,-3 2-2 2,-6 0-5 0,8 0 7 0,-9 6 5-2,1 11-5 2,0-7 2-1,4-1-1 1,-1-4-1 1,4-2 2-3,2 0-2 2,0-3 0 0,0 0-1 0,0 0-3-2,0 0 0 2,0 0 3 0,0 0 2-2,0 0 1 1,0 0-2 2,0 6 0-2,0 7 0 0,-10 16 0 1,-1 8 0 0,-10 3 1 1,-3 7-1-5,-4-5 1 5,4-3-1-1,-1-9 0 0,2-4 0-2,10-9 1 3,5-6 0-2,8-5-2 1,0-6 0-2,0 0 0 2,0 0 0 0,5-3 1 0,24-32 1-1,10-9-1 1,-3-6 1-1,-1-11 0 1,3-8-1-2,-7 14 0 2,-3 6 1 0,-11 25 0 0,-6 9-1-2,-6 13 3 2,6 2 0-1,-1 0 2 1,4 36-4-2,2 18-1 2,4 5 1 0,4 6 1 0,2-1-1-1,-2-5 0 1,4 0-1 0,-6-9 0-1,-1-13-6 1,-8-10-12-2,-7-12-26 2,0-8-40 0,-6-7-34-2,4 4-70 2,-4-4-130 0,0 0-625 0</inkml:trace>
    </iact:actionData>
  </iact:action>
  <iact:action type="add" startTime="17167">
    <iact:property name="dataType"/>
    <iact:actionData xml:id="d21">
      <inkml:trace xmlns:inkml="http://www.w3.org/2003/InkML" xml:id="stk21" contextRef="#ctx0" brushRef="#br0">18350 7213 266 0,'0'0'427'5,"0"0"-300"1,0 0 17 2,0 0-54 0,158-98-32 0,-114 77 9-2,11-5-1 2,17-2 5 0,11-4 6-2,7 4-13 2,2 6-5 0,7 5-10 0,-5 3-6-2,3 6-3 4,8-4-12-4,5 2-6 2,3 1-2 2,-4-4-13-3,-5 0-1 0,-8-1 8 1,1 0-7 0,-5-3 4-2,3 6 2 1,2-2-1 2,-3 1 1-2,2 3-3-1,-5 1-6 2,-4 0 1 1,-3-1-2-1,-4-2 1-2,-5 6 2 2,-7-4-2 0,0 1 6-2,-2 1-2 4,2 2-5-4,9-3 0 2,-11-4 0 0,8 1-2-1,-3 0 0 0,-1 1 2 2,1-3-2-2,1 2 3-1,1 3-2 2,5-1 2 0,2 3 0 0,1-1-1-2,4-3-3 2,4-4 2 1,1 4-1-1,-6-1-1-3,3 2 0 6,-3 3-1-6,-1-3-2 1,-4 4 2 2,2-3 1 0,3 5 0 0,-1-3 0 0,1 3 1-1,-10-2-1 0,3 3 0 1,-3-2 0 0,-3 1-1-2,9 2 2 2,-5 1-2 0,-3-4 1 0,1 4 0-2,-6 0 0 3,-9 0-1-2,-5 0-1 1,-9 0 2-2,-8 0-1 3,-3 0 1-2,-5 0-1 3,1 0-1-7,-2 0 1 5,-1 0-2-1,-5 0-1 0,-4 4 1 3,-2 4-1-4,-7-6 1 2,0 1-4 0,-8-3 5-2,0 0-5 3,0 0 0-2,0 0-2 2,0 0 2-3,0 0-1 1,0-9-1 0,0-36 2 2,0-17 7-3,-8-14-1 2,-5-19 1 0,3-15-2-1,-10-19-5 0,7-12-3 3,6 13-6-3,-4 18-2-1,9 36 11 2,2 29 6 0,0 23 1 1,0 17 0-1,0 5 3-4,0 0-3 5,-11 0 0-2,-3 22-7 0,-15 31 5 0,-10 15 2 1,-5 8 0 0,-1-6 0 1,2-6 0-4,4-12 1 2,11-13-1 2,5-17 1-1,13-8-1-3,1-11 0 6,9-3-1-6,0 0 1 4,0 0 0-2,0 0 0 0,0-5 0 1,16-29 0 0,20-16 1 0,5-1-1-2,2-14 0 2,4 1 0 1,-1 0 0-4,2 10 0 3,-12 10 0 0,-8 11 0 0,-8 16 0-3,-11 6 0 3,-2 11 1 1,-3 0 1-1,5 3 1-2,8 34-3 4,7 11 0-4,-4-1 0 0,6-4 1 4,-6-10 1-5,-7-10-2 4,-1-4 0-2,-3-7 0 0,-2 1-1 0,5 4 1 1,-1-3-10 0,2-1-34-2,-6-3-32 2,2-5-21 0,-9-1-45 1,0-4-99-4,0 0-284 3</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6T15:53:59.144"/>
    </inkml:context>
    <inkml:brush xml:id="br0">
      <inkml:brushProperty name="width" value="0.05292" units="cm"/>
      <inkml:brushProperty name="height" value="0.05292" units="cm"/>
    </inkml:brush>
  </inkml:definitions>
  <iact:action type="add" startTime="6498">
    <iact:property name="dataType"/>
    <iact:actionData xml:id="d0">
      <inkml:trace xmlns:inkml="http://www.w3.org/2003/InkML" xml:id="stk0" contextRef="#ctx0" brushRef="#br0">11018 17083 548 0,'0'0'0'37,"0"0"281"-37,0 0-281 0,0 0 158 0,0 0-158 0,0 0 139 0,0 0-139 0,0 0 93 0,0 0-93 0,0 0 59 1,0 0-59-1,0 0 49 0,0 0-49 0,0 0 32 1,0 0-32-1,0 0 18 0,0 0-18 0,0 0 13 0,0 0-13 0,-20-5 10 5,20 5-10-5,-36-8 19 8,36 8-19-8,-51 0 25 8,51 0-25-8,-56 0 18 6,56 0-18-5,-61 0 12 6,61 0-12-7,-67 5 5 9,67-5-5-9,-70 30 7 8,70-30-7-8,-63 46 5 19,63-46-5-19,-69 62 8 1,69-62-8-1,-66 65 8 3,66-65-8-3,-67 78 10 6,67-78-10-5,-61 85 12 4,61-85-12-3,-56 92 21 5,56-92-21-7,-47 93 20 7,47-93-20-6,-36 89 25 7,36-89-25-8,-25 86 23 6,25-86-23-6,-13 77 21 10,13-77-21-8,0 69 22 2,0-69-22-4,0 56 25 7,0-56-25-7,18 49 28 7,-18-49-28-6,64 43 30 5,-64-43-30-5,92 34 28 7,-92-34-28-8,105 30 16 7,-105-30-16-6,110 24 4 7,-110-24-4-8,100 19 3 6,-100-19-3-6,82 9 0 8,-82-9 0-7,58 10-3 5,-58-10 3-5,44 7-6 8,-44-7 6-9,28 0-34 4,-28 0 34-3,26 0-110 6,-26 0 110-6,17 0-181 6,-17 0 181-6,0-13-284 7,0 13 284-8,0-13-636 6,0 13 636-6</inkml:trace>
    </iact:actionData>
  </iact:action>
  <iact:action type="add" startTime="6972">
    <iact:property name="dataType"/>
    <iact:actionData xml:id="d1">
      <inkml:trace xmlns:inkml="http://www.w3.org/2003/InkML" xml:id="stk1" contextRef="#ctx0" brushRef="#br0">11600 17752 386 0,'0'0'0'2,"0"0"219"2,0 0-219-3,0 0 144 6,0 0-144-7,0 0 119 6,0 0-119-6,-160-20 93 8,160 20-93-8,-84 34 73 8,84-34-73-8,-87 48 73 6,87-48-73-5,-77 61 57 6,77-61-57-7,-61 59 49 8,61-59-49-7,-43 62 52 6,43-62-52-6,-29 62 62 6,29-62-62-7,-7 51 54 6,7-51-54-6,0 42 43 8,0-42-43-8,16 32 40 8,-16-32-40-7,63 19 43 6,-63-19-43-7,82 5 33 6,-82-5-33-6,92 0 9 8,-92 0-9-8,95 0 7 8,-95 0-7-8,81-41 11 8,-81 41-11-8,69-52 8 8,-69 52-8-8,47-62 6 7,-47 62-6-6,33-64 6 4,-33 64-6-4,20-62 8 5,-20 62-8-4,3-56 0 5,-3 56 0-7,0-47-9 8,0 47 9-8,0-39-21 7,0 39 21-6,0-38-51 7,0 38 51-8,-13-27-88 6,13 27 88-6,-13-12-148 9,13 12 148-9,-10 0-170 7,10 0 170-7,-3 0-253 9,3 0 253-9,-1 5-632 5,1-5 632-5</inkml:trace>
    </iact:actionData>
  </iact:action>
  <iact:action type="add" startTime="7346">
    <iact:property name="dataType"/>
    <iact:actionData xml:id="d2">
      <inkml:trace xmlns:inkml="http://www.w3.org/2003/InkML" xml:id="stk2" contextRef="#ctx0" brushRef="#br0">11810 18153 418 0,'0'0'0'1,"0"0"229"5,0 0-229-6,0 0 184 7,0 0-184-7,0 0 142 8,0 0-142-8,71-145 93 6,-71 145-93-6,17-37 73 9,-17 37-73-9,25-39 57 7,-25 39-57-7,27-37 41 8,-27 37-41-8,22-30 18 6,-22 30-18-6,23-17 12 8,-23 17-12-7,23-3 7 6,-23 3-7-7,28 0 15 8,-28 0-15-8,26 13 32 6,-26-13-32-6,28 54 43 8,-28-54-43-8,23 65 30 8,-23-65-30-8,23 67 0 8,-23-67 0-8,23 53 1 6,-23-53-1-6,15 43 1 10,-15-43-1-10,8 19 0 7,-8-19 0-7,11 7-12 7,-11-7 12-7,5 0-54 9,-5 0 54-9,11-26-126 6,-11 26 126-6,1-26-280 7,-1 26 280-7,7-42-736 8,-7 42 736-8</inkml:trace>
    </iact:actionData>
  </iact:action>
  <iact:action type="add" startTime="7707">
    <iact:property name="dataType"/>
    <iact:actionData xml:id="d3">
      <inkml:trace xmlns:inkml="http://www.w3.org/2003/InkML" xml:id="stk3" contextRef="#ctx0" brushRef="#br0">12359 16774 401 0,'0'0'0'1,"0"0"164"4,0 0-164-5,0 0 133 7,0 0-133-6,0 188 140 6,0-188-140-7,0 108 96 7,0-108-96-7,0 124 87 7,0-124-87-7,0 131 85 8,0-131-85-8,0 120 80 8,0-120-80-8,2 124 66 6,-2-124-66-6,11 113 70 8,-11-113-70-8,9 102 44 8,-9-102-44-8,9 86 25 8,-9-86-25-8,10 69 14 6,-10-69-14-6,1 49 0 8,-1-49 0-8,3 25-1 8,-3-25 1-8,6 3-32 8,-6-3 32-8,10 0-102 6,-10 0 102-6,7-8-148 8,-7 8 148-8,13-37-345 8,-13 37 345-8</inkml:trace>
    </iact:actionData>
  </iact:action>
  <iact:action type="add" startTime="7940">
    <iact:property name="dataType"/>
    <iact:actionData xml:id="d4">
      <inkml:trace xmlns:inkml="http://www.w3.org/2003/InkML" xml:id="stk4" contextRef="#ctx0" brushRef="#br0">12598 17539 663 0,'0'0'0'1,"0"0"187"6,0 0-187-7,-158-6 179 4,158 6-179-3,-97 0 113 6,97 0-113-7,-90 0 48 9,90 0-48-9,-78 0 11 7,78 0-11-7,-67 0 0 7,67 0 0-7,-45 0-6 7,45 0 6-7,-24 0-62 8,24 0 62-8,0 0-176 8,0 0 176-8,0 0-422 6,0 0 422-5</inkml:trace>
    </iact:actionData>
  </iact:action>
  <iact:action type="add" startTime="8201">
    <iact:property name="dataType"/>
    <iact:actionData xml:id="d5">
      <inkml:trace xmlns:inkml="http://www.w3.org/2003/InkML" xml:id="stk5" contextRef="#ctx0" brushRef="#br0">12765 17934 481 0,'0'0'0'1,"0"0"316"5,0 0-316-6,0 0 129 7,0 0-129-7,0 0 60 7,0 0-60-7,0 0 59 9,0 0-59-9,0 0 42 7,0 0-42-7,10-182 57 6,-10 182-57-6,0-43 50 8,0 43-50-8,0-39 42 8,0 39-42-8,0-40 59 8,0 40-59-8,16-35 60 6,-16 35-60-6,28-31 46 8,-28 31-46-8,36-31 33 8,-36 31-33-8,43-26 16 8,-43 26-16-7,48-19 5 5,-48 19-5-6,44-17 0 9,-44 17 0-9,45-6-6 6,-45 6 6-6,42 0-53 6,-42 0 53-6,42 0-124 8,-42 0 124-8,11 0-198 8,-11 0 198-8,13 3-373 8,-13-3 373-8</inkml:trace>
    </iact:actionData>
  </iact:action>
  <iact:action type="add" startTime="8481">
    <iact:property name="dataType"/>
    <iact:actionData xml:id="d6">
      <inkml:trace xmlns:inkml="http://www.w3.org/2003/InkML" xml:id="stk6" contextRef="#ctx0" brushRef="#br0">13612 17564 440 0,'0'0'0'1,"0"0"192"2,0 0-192-2,0 0 79 7,0 0-79-8,0 0 83 8,0 0-83-8,0 0 63 7,0 0-63-7,-218 138 67 9,218-138-67-9,-64 30 71 6,64-30-71-6,-49 37 67 9,49-37-67-9,-41 32 58 6,41-32-58-6,-27 27 45 6,27-27-45-6,-13 22 41 8,13-22-41-8,0 25 29 7,0-25-29-3,0 20 24 0,0-20-24-2,20 17 17 3,-20-17-17-5,54 14 9 8,-54-14-9-8,66 0 0 7,-66 0 0-6,61 0-24 7,-61 0 25-7,60-14-14 4,-60 14 13-5,53-47-5 9,-53 47 5-9,41-64-4 7,-41 64 4-7,30-62 0 8,-30 62 0-7,24-62 1 4,-24 62-1-4,5-39 0 5,-5 39 0-5,5-17-3 7,-5 17 3-8,0-13-2 7,0 13 2-6,0 0 0 5,0 0 0-5,0 0-2 5,0 0 2-5,0 20-6 7,0-20 6-6,-13 42 0 2,13-42 0-3,-21 57 10 7,21-57-10-8,-11 49 25 6,11-49-25-5,-9 49 11 7,9-49-11-7,-3 45 12 6,3-45-12-7,0 51 6 7,0-51-6-7,0 50 1 6,0-50-1-4,0 49 0 4,0-49 0-5,0 50-3 6,0-50 3-7,0 44-27 6,0-44 27-5,19 32-62 8,-19-32 62-9,17 20-146 6,-17-20 146-5,11 0-230 5,-11 0 230-6,10 0-556 7,-10 0 556-6</inkml:trace>
    </iact:actionData>
  </iact:action>
  <iact:action type="add" startTime="8952">
    <iact:property name="dataType"/>
    <iact:actionData xml:id="d7">
      <inkml:trace xmlns:inkml="http://www.w3.org/2003/InkML" xml:id="stk7" contextRef="#ctx0" brushRef="#br0">13939 17595 546 0,'0'0'0'1,"0"0"246"5,0 0-246-5,0 0 137 4,0 0-137-5,0 0 108 7,0 0-108-7,23 198 68 9,-23-198-68-9,0 55 50 7,0-55-50-7,2 47 47 7,-2-47-47-7,7 43 51 7,-7-43-51-7,4 28 64 8,-4-28-64-8,5 22 57 8,-5-22-57-8,7 6 43 6,-7-6-43-6,3 0 31 8,-3 0-31-8,13 0 31 8,-13 0-31-8,17 0 14 8,-17 0-14-8,28-23 10 6,-28 23-10-6,42-50 11 8,-42 50-11-7,40-63 4 6,-40 63-4-6,41-65 0 4,-41 65 0-5,36-61 2 8,-36 61-2-8,34-55 3 10,-34 55-3-10,20-51 0 8,-20 51 0-8,20-43-2 4,-20 43 2-3,10-19-9 6,-10 19 9-6,9-20-62 8,-9 20 62-8,9-5-118 6,-9 5 118-7,8-6-172 4,-8 6 172-3,3 0-261 10,-3 0 261-11,8 0-456 5,-8 0 456-5</inkml:trace>
    </iact:actionData>
  </iact:action>
  <iact:action type="add" startTime="9283">
    <iact:property name="dataType"/>
    <iact:actionData xml:id="d8">
      <inkml:trace xmlns:inkml="http://www.w3.org/2003/InkML" xml:id="stk8" contextRef="#ctx0" brushRef="#br0">14799 17595 482 0,'0'0'0'1,"0"0"101"5,0 0-101-5,0 0 56 2,0 0-56-3,0 0 127 9,0 0-127-9,0 0 73 7,0 0-73-7,-213 70 95 8,213-70-95-8,-53 37 90 6,53-37-90-6,-45 37 84 8,45-37-84-8,-30 45 69 8,30-45-69-8,-20 41 63 9,20-41-63-9,-10 40 59 5,10-40-59-5,0 30 42 8,0-30-42-8,0 17 21 8,0-17-21-8,10 9 16 8,-10-9-16-8,40 0 16 6,-40 0-16-6,51 0 4 8,-51 0-4-8,64-46 0 9,-64 46 0-9,59-55-3 7,-59 55 3-7,51-76-4 7,-51 76 4-7,39-74-4 7,-39 74 4-7,25-64-3 10,-25 64 3-10,13-42-3 5,-13 42 3-5,7-25-8 7,-7 25 8-5,0-12-4 5,0 12 4-7,0 0-3 7,0 0 3-7,0 0-1 7,0 0 1-7,0 0 0 8,0 0 0-8,0 37 3 8,0-37-3-7,0 42 15 6,0-42-15-7,0 51 25 8,0-51-25-7,0 45 22 3,0-45-22-3,0 39 14 8,0-39-14-8,0 34 9 5,0-34-9-6,0 28 4 8,0-28-4-7,0 17 0 8,0-17 0-9,0 5 0 5,0-5 0-5,0 0-11 7,0 0 11-7,0 0-62 8,0 0 62-8,16 0-138 7,-16 0 138-7,7 0-221 6,-7 0 221-5,12 0-582 8,-12 0 582-9</inkml:trace>
    </iact:actionData>
  </iact:action>
  <iact:action type="add" startTime="9680">
    <iact:property name="dataType"/>
    <iact:actionData xml:id="d9">
      <inkml:trace xmlns:inkml="http://www.w3.org/2003/InkML" xml:id="stk9" contextRef="#ctx0" brushRef="#br0">15051 17947 467 0,'0'0'0'2,"0"0"260"1,0 0-260-2,0 0 181 5,0 0-180-6,0 0 99 8,0 0-100-8,0 0 29 8,0 0-29-8,0 0 44 6,0 0-44-6,17-206 108 8,-17 206-108-8,0-76 87 9,0 76-87-9,0-65 65 7,0 65-65-7,0-56 68 6,0 56-68-6,6-45 51 8,-6 45-51-8,15-34 37 8,-15 34-37-8,16-22 20 8,-16 22-20-8,20-17 7 6,-20 17-7-6,19-20 0 8,-19 20 0-8,24-5-3 8,-24 5 3-8,28 0-46 8,-28 0 46-8,32 0-122 6,-32 0 122-6,37 12-171 9,-37-12 171-9,8 18-280 7,-8-18 280-7,13 27-799 6,-13-27 799-6</inkml:trace>
    </iact:actionData>
  </iact:action>
  <iact:action type="add" startTime="9903">
    <iact:property name="dataType"/>
    <iact:actionData xml:id="d10">
      <inkml:trace xmlns:inkml="http://www.w3.org/2003/InkML" xml:id="stk10" contextRef="#ctx0" brushRef="#br0">15512 17715 480 0,'0'0'0'1,"0"0"442"7,0 0-442-8,0 0 148 6,0 0-148-6,0 0 127 6,0 0-127-6,0 0 74 8,0 0-74-8,55 160 17 8,-55-160-17-8,0 27 0 8,0-27 0-8,-2 24-9 6,2-24 9-6,-15 6-44 9,15-6 44-9,-11 0-123 7,11 0 123-7,-3 0-247 8,3 0 247-8,0-28-502 6,0 28 502-6</inkml:trace>
    </iact:actionData>
  </iact:action>
  <iact:action type="add" startTime="10067">
    <iact:property name="dataType"/>
    <iact:actionData xml:id="d11">
      <inkml:trace xmlns:inkml="http://www.w3.org/2003/InkML" xml:id="stk11" contextRef="#ctx0" brushRef="#br0">15525 17268 493 0,'0'0'0'2,"0"0"252"-2,0 0-252 0,0 0 145 6,0 0-146-4,0 0 114 4,0 0-113-6,0 0 51 8,0 0-51-8,0 0 12 6,0 0-12-5,0 0 3 5,0 0-3-5,32-99 0 8,-32 99 0-8,0 21-22 5,0-21 22-6,6 34-109 6,-6-34 109-6,2 17-161 8,-2-17 161-8,8 17-301 8,-8-17 301-7</inkml:trace>
    </iact:actionData>
  </iact:action>
  <iact:action type="add" startTime="10273">
    <iact:property name="dataType"/>
    <iact:actionData xml:id="d12">
      <inkml:trace xmlns:inkml="http://www.w3.org/2003/InkML" xml:id="stk12" contextRef="#ctx0" brushRef="#br0">16068 17522 411 0,'0'0'0'2,"0"0"146"3,0 0-146-5,0 0 83 5,0 0-83-5,0 0 113 7,0 0-113-7,0 0 94 8,0 0-94-8,-184 163 82 8,184-163-82-8,-46 47 80 6,46-47-80-6,-30 52 83 8,30-52-83-8,-25 36 70 8,25-36-70-8,-9 33 51 8,9-33-51-8,0 25 34 7,0-25-34-7,0 17 28 7,0-17-28-7,0 7 22 8,0-7-22-8,32 0 14 8,-32 0-14-8,48 0 3 6,-48 0-3-6,56-37 0 8,-56 37 0-8,54-45-27 8,-54 45 27-8,41-49-34 7,-41 49 34-7,27-39-20 7,-27 39 20-7,16-36-17 10,-16 36 17-10,10-26-11 7,-10 26 11-7,3-13-4 5,-3 13 4-5,0-6-1 8,0 6 1-8,0 0-2 8,0 0 2-8,0 0-4 8,0 0 4-8,0 0-1 8,0 0 1-8,0 0-4 9,0 0 4-9,0 0 0 5,0 0 0-5,0 0 6 9,0 0-6-9,0 14 8 7,0-14-8-7,0 42 24 8,0-42-24-8,0 64 46 6,0-64-46-6,0 79 45 8,0-79-45-8,0 82 22 8,0-82-22-8,0 64 8 6,0-64-8-6,0 42 0 8,0-42 0-8,0 20-7 8,0-20 7-8,0 0-50 8,0 0 50-8,10 0-98 6,-10 0 98-6,5-14-218 9,-5 14 218-9,13-24-516 9,-13 24 516-8</inkml:trace>
    </iact:actionData>
  </iact:action>
  <iact:action type="add" startTime="10691">
    <iact:property name="dataType"/>
    <iact:actionData xml:id="d13">
      <inkml:trace xmlns:inkml="http://www.w3.org/2003/InkML" xml:id="stk13" contextRef="#ctx0" brushRef="#br0">16286 17915 620 0,'0'0'0'1,"0"0"103"6,0 0-102-7,0 0 85 6,0 0-86-6,39-206 89 9,-39 206-89-9,15-58 53 6,-15 58-53-6,23-51 39 6,-23 51-39-6,20-36 47 8,-20 36-47-8,15-18 41 8,-15 18-41-8,15-7 37 8,-15 7-37-8,12 0 34 8,-12 0-34-8,12 0 39 8,-12 0-39-7,13 33 30 4,-13-33-30-5,11 54 0 8,-11-54 0-8,12 76 0 8,-12-76 0-8,13 74-2 6,-13-74 2-6,12 74-2 8,-12-74 2-8,13 65-1 8,-13-65 1-8,10 45-1 9,-10-45 1-9,8 23-11 5,-8-23 11-5,8 5-36 8,-8-5 36-8,5 0-78 8,-5 0 78-8,15-25-131 8,-15 25 131-8,9-31-310 7,-9 31 310-7,11-43-536 8,-11 43 536-8</inkml:trace>
    </iact:actionData>
  </iact:action>
  <iact:action type="add" startTime="10977">
    <iact:property name="dataType"/>
    <iact:actionData xml:id="d14">
      <inkml:trace xmlns:inkml="http://www.w3.org/2003/InkML" xml:id="stk14" contextRef="#ctx0" brushRef="#br0">16834 16698 490 0,'0'0'0'3,"0"0"151"0,0 0-151-2,0 0 120 5,0 0-120-6,0 0 130 8,0 0-130-8,0 0 53 6,0 0-53-6,0 0 40 10,0 0-40-10,30 207 57 6,-30-207-57-5,15 128 86 4,-15-128-86-5,20 144 86 8,-20-144-86-8,20 148 73 8,-20-148-73-8,21 146 64 8,-21-146-64-8,11 133 49 6,-11-133-49-6,10 123 26 8,-10-123-26-8,0 101 15 8,0-101-15-8,0 87 4 8,0-87-4-8,0 68 0 8,0-68 0-8,0 44-7 9,0-44 7-9,0 25-36 5,0-25 36-5,3 13-102 8,-3-13 102-8,5 0-150 8,-5 0 150-8,7-15-277 6,-7 15 277-6</inkml:trace>
    </iact:actionData>
  </iact:action>
  <iact:action type="add" startTime="11240">
    <iact:property name="dataType"/>
    <iact:actionData xml:id="d15">
      <inkml:trace xmlns:inkml="http://www.w3.org/2003/InkML" xml:id="stk15" contextRef="#ctx0" brushRef="#br0">17340 17314 699 0,'0'0'0'2,"0"0"199"2,0 0-199-2,0 0 44 4,0 0-44-6,0 0 55 6,0 0-55-6,-216-88 67 8,216 88-67-8,-108-19 40 6,108 19-40-6,-101-17 11 8,101 17-11-8,-91-13 2 8,91 13-2-8,-80-21 0 8,80 21 0-8,-67-22-13 6,67 22 13-6,-3-2-103 10,3 2 103-10,0 0-289 7,0 0 289-7</inkml:trace>
    </iact:actionData>
  </iact:action>
  <iact:action type="add" startTime="12250">
    <iact:property name="dataType"/>
    <iact:actionData xml:id="d16">
      <inkml:trace xmlns:inkml="http://www.w3.org/2003/InkML" xml:id="stk16" contextRef="#ctx0" brushRef="#br0">18160 18351 541 0,'0'0'0'2,"0"0"277"4,0 0-276-6,0 0 156 6,0 0-157-5,0 0 117 6,0 0-117-7,0 0 84 8,0 0-84-8,0 0 80 6,0 0-80-6,0 0 91 8,0 0-91-8,-74-130 50 8,74 130-50-8,-37-62 38 6,37 62-38-6,-29-70 21 8,29 70-21-8,-24-73 9 8,24 73-9-8,-17-82 16 8,17 82-16-8,-4-86 19 8,4 86-19-8,0-90 23 7,0 90-23-7,0-88 22 7,0 88-22-7,0-89 22 9,0 89-22-9,0-91 23 5,0 91-23-5,27-89 16 8,-27 89-16-8,33-87 9 10,-33 87-9-10,41-93 1 9,-41 93-1-7,51-89 2 0,-51 89-2 0,62-88 0 5,-62 88 0-6,68-82 0 5,-68 82 0-5,68-70-8 5,-68 70 8-5,69-54-54 7,-69 54 54-7,56-36-107 4,-56 36 107-5,45-20-179 8,-45 20 179-8,7 0-274 8,-7 0 274-8,3 0-973 5,-3 0 973-4</inkml:trace>
    </iact:actionData>
  </iact:action>
  <iact:action type="add" startTime="12686">
    <iact:property name="dataType"/>
    <iact:actionData xml:id="d17">
      <inkml:trace xmlns:inkml="http://www.w3.org/2003/InkML" xml:id="stk17" contextRef="#ctx0" brushRef="#br0">18636 17677 618 0,'0'0'0'1,"0"0"183"5,0 0-183-6,0 0 117 5,0 0-117-4,0 0 89 6,0 0-89-7,0 0 74 8,0 0-74-8,-182 107 68 8,182-107-68-8,-30 49 61 7,30-49-61-7,-23 45 64 8,23-45-64-8,-10 48 64 10,10-48-64-10,-6 51 55 5,6-51-55-5,0 44 47 6,0-44-47-6,0 49 46 8,0-49-46-8,13 44 29 10,-13-44-29-10,39 37 19 6,-39-37-19-6,48 25 7 6,-48-25-7-6,61 8 0 9,-61-8 0-9,56 0-9 7,-56 0 9-7,52 0-44 10,-52 0 44-10,41 0-65 6,-41 0 65-6,28 0-122 6,-28 0 122-6,0-1-172 9,0 1 172-9,0 0-337 7,0 0 337-7</inkml:trace>
    </iact:actionData>
  </iact:action>
  <iact:action type="add" startTime="13029">
    <iact:property name="dataType"/>
    <iact:actionData xml:id="d18">
      <inkml:trace xmlns:inkml="http://www.w3.org/2003/InkML" xml:id="stk18" contextRef="#ctx0" brushRef="#br0">19197 17769 497 0,'0'0'0'2,"0"0"214"5,0 0-214-7,0 0 126 6,0 0-126-6,0 0 95 8,0 0-95-8,-211 15 60 6,211-15-60-5,-62 24 52 6,62-24-52-7,-48 32 72 8,48-32-72-8,-30 30 75 9,30-30-75-9,-13 37 63 5,13-37-63-5,0 40 77 9,0-40-77-9,0 41 66 7,0-41-66-7,23 39 26 9,-23-39-26-9,46 23 7 6,-46-23-7-6,54 15 8 7,-54-15-8-7,52 0 13 8,-52 0-13-8,49 0 5 8,-49 0-5-8,42-13 0 7,-42 13 0-7,29-36 2 7,-29 36-2-7,32-39-2 8,-32 39 2-8,21-45-1 8,-21 45 1-8,13-43-9 9,-13 43 9-9,3-32-25 6,-3 32 25-6,0-29-55 7,0 29 55-7,0-20-90 8,0 20 90-8,0-15-153 6,0 15 153-5,-3 0-260 6,3 0 260-7,-9 0-673 8,9 0 673-8</inkml:trace>
    </iact:actionData>
  </iact:action>
  <iact:action type="add" startTime="13406">
    <iact:property name="dataType"/>
    <iact:actionData xml:id="d19">
      <inkml:trace xmlns:inkml="http://www.w3.org/2003/InkML" xml:id="stk19" contextRef="#ctx0" brushRef="#br0">19579 16888 498 0,'0'0'0'1,"0"0"287"6,0 0-287-6,0 0 134 4,0 0-134-4,0 0 96 4,0 0-96-5,0 0 50 8,0 0-50-8,7 214 42 8,-7-214-42-8,-7 116 57 6,7-116-57-6,0 122 51 8,0-122-51-8,0 123 59 8,0-123-59-8,0 120 47 8,0-120-47-8,0 113 45 37,0-113-45-37,0 112 24 0,0-112-24 0,0 96 6 0,0-96-6 0,0 87 3 0,0-87-3 0,0 67 1 0,0-67-1 0,0 44 0 9,0-44 0-9,0 29-11 6,0-29 11-6,7 9-33 7,-7-9 33-7,32 0-84 7,-32 0 84-7,41-14-132 9,-41 14 132-9,43-51-176 8,-43 51 176-8,16-37-297 8,-16 37 297-8,12-30-467 7,-12 30 467-7</inkml:trace>
    </iact:actionData>
  </iact:action>
  <iact:action type="add" startTime="13675">
    <iact:property name="dataType"/>
    <iact:actionData xml:id="d20">
      <inkml:trace xmlns:inkml="http://www.w3.org/2003/InkML" xml:id="stk20" contextRef="#ctx0" brushRef="#br0">19836 17707 419 0,'0'0'0'1,"0"0"288"5,0 0-288-6,0 0 139 7,0 0-139-7,0 0 93 7,0 0-93-7,0 0 57 8,0 0-57-8,0 0 48 8,0 0-48-7,0 0 50 4,0 0-50-5,7 150 72 11,-7-150-72-11,0 32 57 5,0-32-57-5,0 32 37 8,0-32-37-8,13 26 31 8,-13-26-31-8,32 16 20 6,-32-16-20-6,49 8 5 8,-49-8-5-8,50 0 0 8,-50 0 0-8,56 0-6 8,-56 0 6-8,49-39-14 6,-49 39 14-6,45-57-16 8,-45 57 16-8,32-61-12 8,-32 61 12-8,23-68-11 6,-23 68 11-6,13-50-7 8,-13 50 7-8,3-36-12 9,-3 36 12-9,3-15-19 7,-3 15 19-6,0-5-19 5,0 5 19-5,0 0-8 6,0 0 8-7,0 0 0 7,0 0 0-6,0 42 1 6,0-42-1-6,0 50 27 5,0-50-27-5,0 56 25 6,0-56-25-6,0 77 20 10,0-77-20-10,0 82 14 5,0-82-14-6,0 80 9 7,0-80-9-7,0 82 4 8,0-82-4-8,0 57 2 7,0-57-2-6,0 30 0 4,0-30 0-4,7 11 0 7,-7-11 0-8,19 0 0 7,-19 0 0-6,21 0-19 7,-21 0 19-8,32-36-67 6,-32 36 67-6,36-52-143 8,-36 52 143-7,13-35-203 6,-13 35 203-7,13-26-337 9,-13 26 337-9</inkml:trace>
    </iact:actionData>
  </iact:action>
  <iact:action type="add" startTime="14131">
    <iact:property name="dataType"/>
    <iact:actionData xml:id="d21">
      <inkml:trace xmlns:inkml="http://www.w3.org/2003/InkML" xml:id="stk21" contextRef="#ctx0" brushRef="#br0">20559 18038 427 0,'0'0'0'1,"0"0"205"3,0 0-205-4,0 0 163 7,0 0-163-7,0 0 85 7,0 0-85-7,0 0 44 8,0 0-44-8,0 0 15 6,0 0-15-6,0 0 6 8,0 0-6-8,0 0 1 8,0 0-1-8,0-55 8 8,0 55-8-8,4-79 37 7,-4 79-37-7,24-81 25 9,-24 81-25-9,18-82 13 7,-18 82-13-7,22-76 3 7,-22 76-3-7,19-61 4 6,-19 61-4-6,16-40 1 9,-16 40-1-9,9-25 2 7,-9 25-2-7,3-6 0 8,-3 6 0-8,3 0 6 6,-3 0-6-6,2 6 8 8,-2-6-8-7,8 50 29 6,-8-50-29-7,3 68 52 8,-3-68-52-7,4 75 5 5,-4-75-5-6,6 76 6 7,-6-76-6-7,3 50 11 9,-3-50-11-9,1 44 17 7,-1-44-17-6,3 24 14 5,-3-24-14-6,0 13 5 8,0-13-5-8,4 8 2 9,-4-8-2-9,8 0 3 7,-8 0-3-7,8 0 0 6,-8 0 0-6,19-32-7 7,-19 32 7-6,17-50-28 7,-17 50 28-8,24-64-10 8,-24 64 10-8,17-62-7 6,-17 62 7-6,16-54-2 8,-16 54 2-8,12-34 0 7,-12 34 0-6,11-21 0 7,-11 21 0-6,2-4 0 2,-2 4 0-4,7 0 2 10,-7 0-2-10,3 0 2 5,-3 0-2-4,9 34 5 8,-9-34-5-8,7 62 6 2,-7-62-6-2,6 75 1 6,-6-75-1-6,7 78 1 7,-7-78-1-8,0 72 1 7,0-72-1-6,3 56 8 5,-3-56-8-6,0 41 6 7,0-41-6-6,0 34 0 7,0-34 0-7,0 23 0 5,0-23 0-5,1 13-8 6,-1-13 8-7,7 0-28 7,-7 0 28-7,9 0-83 7,-9 0 83-7,7-5-162 9,-7 5 162-9,13-25-397 5,-13 25 397-4</inkml:trace>
    </iact:actionData>
  </iact:action>
  <iact:action type="add" startTime="14670">
    <iact:property name="dataType"/>
    <iact:actionData xml:id="d22">
      <inkml:trace xmlns:inkml="http://www.w3.org/2003/InkML" xml:id="stk22" contextRef="#ctx0" brushRef="#br0">21085 18109 595 0,'0'0'0'1,"0"0"136"2,0 0-136-2,0 0 77 7,0 0-77-8,44-171 65 7,-44 171-65-7,20-68 47 8,-20 68-47-8,20-62 22 8,-20 62-22-8,21-56 13 8,-21 56-13-8,16-33 18 6,-16 33-18-6,10-17 8 9,-10 17-8-9,10-6 9 5,-10 6-9-5,7 0 25 8,-7 0-25-8,13 0 89 8,-13 0-89-8,16 31 62 8,-16-31-62-8,15 48 18 6,-15-48-18-6,8 58 4 8,-8-58-4-8,5 62 0 8,-5-62 0-8,0 68 0 8,0-68 0-8,0 70-2 8,0-70 2-8,0 62-1 7,0-62 1-7,0 51-4 8,0-51 4-7,0 37-12 7,0-37 12-8,0 13-35 5,0-13 35-5,0 6-87 7,0-6 87-6,0 0-171 7,0 0 171-8,0 0-346 8,0 0 346-8</inkml:trace>
    </iact:actionData>
  </iact:action>
  <iact:action type="add" startTime="14991">
    <iact:property name="dataType"/>
    <iact:actionData xml:id="d23">
      <inkml:trace xmlns:inkml="http://www.w3.org/2003/InkML" xml:id="stk23" contextRef="#ctx0" brushRef="#br0">21571 18378 509 0,'0'0'0'2,"0"0"234"4,0 0-234-6,0 0 130 6,0 0-130-6,0 0 83 7,0 0-83-7,146-171 36 8,-146 171-36-8,26-81 26 9,-26 81-26-9,12-99 27 7,-12 99-27-7,6-106 31 9,-6 106-31-9,0-120 25 6,0 120-25-6,0-124 19 7,0 124-19-7,-18-131 13 6,18 131-13-6,-39-126 9 8,39 126-9-8,-46-125 7 8,46 125-7-8,-55-131 0 8,55 131 0-8,-70-120-1 8,70 120 1-8,-71-107 0 6,71 107 0-6,-72-81-8 8,72 81 8-8,-60-50-59 8,60 50 59-8,-13 0-186 6,13 0 186-6,-7 0-502 8,7 0 502-8</inkml:trace>
    </iact:actionData>
  </iact:action>
  <iact:action type="add" startTime="16852">
    <iact:property name="dataType"/>
    <iact:actionData xml:id="d24">
      <inkml:trace xmlns:inkml="http://www.w3.org/2003/InkML" xml:id="stk24" contextRef="#ctx0" brushRef="#br0">9070 17630 287 0,'0'0'0'1,"0"0"102"2,0 0-102-3,0 0 127 7,0 0-127-7,-243-26 113 9,243 26-113-9,-99-15 92 7,99 15-92-7,-110-20 66 7,110 20-66-7,-118-23 60 6,118 23-60-6,-123-22 79 10,123 22-79-10,-133-22 78 7,133 22-78-7,-141-20 64 7,141 20-64-7,-145-19 71 8,145 19-71-8,-149-20 52 8,149 20-52-8,-152-23 36 6,152 23-36-6,-164-19 30 10,164 19-30-10,-172-25 29 8,172 25-29-7,-183-27 21 6,183 27-21-7,-189-30 13 4,189 30-13-2,-188-37 11 5,188 37-11-6,-197-32 17 6,197 32-17-6,-197-34 17 5,197 34-17-6,-202-32 14 6,202 32-14-4,-195-33 23 5,195 33-23-7,-198-36 21 7,198 36-21-6,-192-40 11 5,192 40-11-6,-187-37 16 8,187 37-16-7,-179-31 16 7,179 31-16-7,-168-25 11 5,168 25-11-5,-161-17 12 4,161 17-12-5,-165-8 9 7,165 8-9-6,-155-12 5 6,155 12-5-5,-157-8 7 2,157 8-7-2,-150-5 5 5,150 5-5-7,-141-12 2 9,141 12-2-8,-135-3 3 5,135 3-3-5,-133-2 1 5,133 2-1-5,-128 0 0 6,128 0 0-7,-129 0 1 8,129 0-1-7,-120 0 5 5,120 0-5-6,-120 0 12 8,120 0-12-8,-109 2 4 7,109-2-4-6,-100 3 4 4,100-3-4-4,-93 0 2 7,93 0-2-8,-91 0 3 8,91 0-3-8,-86 0 1 7,86 0-1-6,-84 0 5 6,84 0-5-7,-84-15 16 6,84 15-16-5,-81-17 0 7,81 17 0-7,-80-7 0 6,80 7 0-7,-92 0 15 5,92 0-15-1,-89 0 6 1,89 0-6-5,-93 0 5 7,93 0-5-6,-91 0 24 6,91 0-24-5,-90 0 0 2,90 0 0-3,-77 0 5 7,77 0-5-8,-63 0 3 7,63 0-3-6,-44 0 1 8,44 0-1-9,-23 0 3 5,23 0-3-5,-22 0 0 8,22 0 0-7,-11 0 1 6,11 0-1-7,-5 0 0 6,5 0 0-6,-7 0 0 8,7 0 0-8,-3 0-2 7,3 0 2-6,-9 0 0 7,9 0 0-8,-7 0 0 6,7 0 0-6,-10 0 8 8,10 0-8-7,-7 0 4 6,7 0-4-7,-3 0 1 5,3 0-1-5,-5 0 3 9,5 0-3-9,0 0 2 7,0 0-2-7,0 0 2 8,0 0-2-8,0 0 1 7,0 0-1-7,0 0 4 7,0 0-4-6,0 0 1 8,0 0-1-8,0 0 0 6,0 0 0-7,0 0 0 7,0 0 0-7,0 0 0 9,0 0 0-9,0 0-2 4,0 0 2-4,0 0-2 8,0 0 2-7,-2 0-4 5,2 0 4-6,-6-23-4 10,6 23 4-10,-13-34 0 6,13 34 0-6,-12-50 1 7,12 50-1-6,-13-67 2 6,13 67-2-6,-13-93 3 6,13 93-3-6,-14-119 0 6,14 119 0-7,-19-140 4 6,19 140-4-5,-23-156 1 7,23 156-1-7,-28-162 1 6,28 162-1-6,-30-151 0 5,30 151 0-6,-37-148 0 7,37 148 0-7,-30-128 0 7,30 128 0-6,-29-112-1 7,29 112 1-8,-25-95 0 7,25 95 0-7,-16-65 1 8,16 65-1-7,-7-42 0 4,7 42 0-3,-9-17 0 4,9 17 0-6,0-5 0 7,0 5 0-7,0 0 3 11,0 0-3-11,0 0 7 5,0 0-7-5,0 0 4 5,0 0-4-4,-1 0 3 7,1 0-3-8,0 0 0 8,0 0 0-8,0 0 1 5,0 0-1-4,0 0 1 7,0 0-1-8,0 0 2 9,0 0-2-8,-3 0 1 5,3 0-1-6,-3 0 1 8,3 0-1-8,-4 0 4 8,4 0-4-8,-9 10 12 5,9-10-12-4,-9 34 17 8,9-34-17-9,-18 55 8 6,18-55-8-5,-24 64 7 7,24-64-7-8,-26 74 2 7,26-74-2-6,-27 82 0 5,27-82 0-5,-28 81 3 6,28-81-3-6,-29 74 0 6,29-74 0-7,-23 56 1 6,23-56-1-5,-22 37 1 6,22-37-1-7,-14 20 0 7,14-20 0-6,-5 5 0 6,5-5 0-7,0 0 0 7,0 0 0-6,0 0-4 6,0 0 4-7,0-30-17 8,0 30 17-8,5-62-10 7,-5 62 10-5,32-93 0 4,-32 93 0-6,40-101 1 8,-40 101-1-7,44-106 2 6,-44 106-2-7,48-101 1 5,-48 101-1-5,44-89 2 7,-44 89-2-4,35-78 2 3,-35 78-2-5,29-62 1 5,-29 62-1-5,21-39 1 4,-21 39-1-4,7-26 1 7,-7 26-1-8,8-8 1 8,-8 8-1-7,0 0 2 5,0 0-2-5,0 0 11 5,0 0-11-6,0 0 18 7,0 0-18-7,5 8 36 9,-5-8-36-6,20 45 57 0,-20-45-57-2,33 65 14 5,-33-65-14-5,51 82 9 9,-51-82-9-10,60 89 14 6,-60-89-14-6,53 74 9 8,-53-74-9-8,48 64 6 7,-48-64-6-6,42 42 3 6,-42-42-3-7,31 28 0 6,-31-28 0-5,27 17 0 8,-27-17 0-9,26 12-18 6,-26-12 18-5,31 13-47 4,-31-13 47-5,43 12-58 9,-43-12 58-9,57 15-91 7,-57-15 91-6,66 19-147 6,-66-19 147-6,25 5-215 5,-25-5 215-6,29 8-424 8,-29-8 424-8</inkml:trace>
    </iact:actionData>
  </iact:action>
  <iact:action type="add" startTime="19530">
    <iact:property name="dataType"/>
    <iact:actionData xml:id="d25">
      <inkml:trace xmlns:inkml="http://www.w3.org/2003/InkML" xml:id="stk25" contextRef="#ctx0" brushRef="#br0">13565 16807 437 0,'0'0'0'3,"0"0"196"3,0 0-196-6,0 0 188 6,0 0-188-6,0 0 157 5,0 0-157-5,0 0 106 8,0 0-106-8,0 0 90 10,0 0-90-10,0 0 78 7,0 0-78-7,0 0 59 7,0 0-59-7,-3-38 41 8,3 38-41-8,0-68 43 8,0 68-43-8,0-87 57 6,0 87-57-6,0-113 43 6,0 113-43-6,0-132 38 10,0 132-38-10,0-152 23 8,0 152-23-8,0-160 16 6,0 160-16-6,0-156 9 10,0 156-9-10,0-145 7 8,0 145-7-7,0-119 4 4,0 119-4-5,-7-97 4 7,7 97-4-6,-1-66 4 6,1 66-4-7,-5-45 2 8,5 45-2-8,-4-29 2 5,4 29-2-3,0-14 1 5,0 14-1-6,0-4 0 6,0 4 0-7,0-2 0 8,0 2 0-8,0 0 2 5,0 0-2-4,0 0 0 6,0 0 0-7,-3 0 0 9,3 0 0-8,-2 0-1 5,2 0 1-4,-5 0-3 3,5 0 3-5,-13 2-1 8,13-2 1-8,-25 35-3 8,25-35 3-7,-39 47 0 4,39-47 0-5,-44 68 14 7,44-68-14-3,-43 78 15 2,43-78-15-5,-41 81 8 5,41-81-8-6,-37 71 7 6,37-71-7-6,-29 62 8 8,29-62-8-8,-19 42 6 7,19-42-6-5,-9 25 5 2,9-25-5-2,-3 7 3 5,3-7-3-7,0 0 2 9,0 0-2-8,0 0 2 6,0 0-2-7,0-12 2 4,0 12-2-3,31-56 2 6,-31 56-2-3,53-75 2 2,-53 75-2-5,60-94 10 5,-60 94-10-6,61-93 3 6,-61 93-3-5,50-84 0 7,-50 84 0-7,47-72 0 6,-47 72 0-6,33-56 0 4,-33 56 0-3,20-38 1 6,-20 38-1-8,13-14 0 6,-13 14 0-5,8-10 0 9,-8 10 0-10,0 0 0 4,0 0 0-4,0 0 2 8,0 0-2-8,0 0 6 8,0 0-6-7,0 0 13 5,0 0-13-5,3 27 28 5,-3-27-28-6,23 48 34 7,-23-48-34-6,27 65 19 6,-27-65-19-6,32 70 5 4,-32-70-5-4,32 71 6 7,-32-71-6-7,29 62 8 6,-29-62-8-7,28 49 4 8,-28-49-4-7,23 35 3 3,-23-35-3-3,13 19 0 6,-13-19 0-6,4 15 0 6,-4-15 0-5,3 5-12 3,-3-5 12-5,4 2-40 8,-4-2 40-8,5 0-106 8,-5 0 106-8,1 0-178 8,-1 0 178-8,3 0-273 6,-3 0 273-6,7 3-740 9,-7-3 740-9</inkml:trace>
    </iact:actionData>
  </iact:action>
  <iact:action type="add" startTime="20785">
    <iact:property name="dataType"/>
    <iact:actionData xml:id="d26">
      <inkml:trace xmlns:inkml="http://www.w3.org/2003/InkML" xml:id="stk26" contextRef="#ctx0" brushRef="#br0">18069 16724 591 0,'0'0'0'1,"0"0"333"4,0 0-333-5,0 0 173 5,0 0-173-5,0 0 110 8,0 0-110-8,0 0 67 8,0 0-67-8,0 0 22 8,0 0-22-7,0 0 4 5,0 0-4-6,0-141 8 7,0 141-8-7,7-110 28 8,-7 110-28-8,17-131 25 7,-17 131-25-7,16-155 26 7,-16 155-26-7,18-163 20 10,-18 163-20-10,13-167 24 6,-13 167-24-5,10-154 23 6,-10 154-23-7,3-131 19 6,-3 131-19-6,3-108 16 10,-3 108-16-10,0-78 11 4,0 78-11-4,0-48 7 8,0 48-7-8,0-25 3 10,0 25-3-10,0-6 1 6,0 6-1-6,0 0 2 8,0 0-2-8,0 0 5 7,0 0-5-7,0 0 20 9,0 0-20-9,0 23 33 6,0-23-33-6,-19 52 36 8,19-52-36-8,-33 79 31 8,33-79-31-8,-32 94 19 9,32-94-19-9,-37 89 16 5,37-89-16-5,-31 85 11 8,31-85-11-8,-25 62 2 8,25-62-2-8,-19 41 2 8,19-41-2-8,-4 24 2 8,4-24-2-7,-3 0 2 5,3 0-2-6,0 0 0 7,0 0 0-7,0 0-5 7,0 0 5-7,3-37-5 9,-3 37 5-8,27-68-8 5,-27 68 8-6,41-90 0 5,-41 90 0-4,45-101 0 7,-45 101 0-8,43-99 0 7,-43 99 0-6,38-83 0 5,-38 83 0-6,30-62 1 8,-30 62-1-8,21-37 1 10,-21 37-1-10,16-20 1 5,-16 20-1-4,13 0 0 7,-13 0 0-8,10 0 5 7,-10 0-5-6,16 0 19 7,-16 0-19-7,14 25 38 4,-14-25-38-4,23 44 34 7,-23-44-34-8,21 54 18 6,-21-54-18-4,26 62 2 3,-26-62-2-5,22 60 0 8,-22-60 0-8,20 56-2 8,-20-56 2-8,23 50-3 8,-23-50 3-8,19 44-15 5,-19-44 15-3,26 30-36 5,-26-30 36-6,25 22-65 6,-25-22 65-7,23 12-98 8,-23-12 98-7,33 0-149 4,-33 0 149-5,7 0-235 7,-7 0 235-6,3 0-532 8,-3 0 532-9</inkml:trace>
    </iact:actionData>
  </iact:action>
  <iact:action type="add" startTime="21871">
    <iact:property name="dataType"/>
    <iact:actionData xml:id="d27">
      <inkml:trace xmlns:inkml="http://www.w3.org/2003/InkML" xml:id="stk27" contextRef="#ctx0" brushRef="#br0">22816 17814 449 0,'0'0'0'1,"0"0"257"5,0 0-257-6,0 0 158 7,0 0-158-7,0 0 138 5,0 0-138-5,161-112 119 10,-161 112-119-10,83-32 104 6,-83 32-104-6,107-42 110 8,-107 42-110-8,135-45 87 8,-135 45-87-7,149-44 62 6,-149 44-62-7,177-51 52 6,-177 51-52-6,184-45 51 9,-184 45-51-9,188-37 47 7,-188 37-47-7,202-30 49 6,-202 30-49-6,203-32 44 11,-203 32-44-11,207-19 40 9,-207 19-40-6,201-25 34-2,-201 25-34-1,205-18 23 7,-205 18-23-5,207-24 13 5,-207 24-13-7,226-42 12 7,-226 42-12-6,235-52 10 7,-235 52-10-7,239-62 5 7,-239 62-5-8,241-64 3 5,-241 64-3-4,233-64 4 5,-233 64-4-6,218-59 5 9,-218 59-5-9,204-51 5 5,-204 51-5-5,181-51 5 8,-181 51-5-8,160-44 5 8,-160 44-5-7,140-49 2 5,-140 49-2-5,125-53 0 6,-125 53 0-6,113-58-2 5,-113 58 2-5,104-60-1 6,-104 60 1-6,105-67-1 4,-105 67 1-5,93-65-1 7,-93 65 1-7,87-54-3 10,-87 54 3-9,79-38-2 4,-79 38 2-4,61-27 0 6,-61 27 0-7,51-17 1 8,-51 17-1-7,42-5 1 4,-42 5-1-4,32-2 1 7,-32 2-1-8,29 0 1 8,-29 0-1-7,23 0 0 4,-23 0 0-5,9 0 0 9,-9 0 0-7,8 0 0 3,-8 0 0-5,3 0-1 7,-3 0 1-7,0 0-4 6,0 0 4-5,0 0-4 8,0 0 4-8,0 0-3 5,0 0 3-6,0 0-6 5,0 0 6-5,0 0-6 10,0 0 6-9,0 0-5 5,0 0 5-6,0 0-7 9,0 0 7-9,0 0-2 7,0 0 2-7,0 0-3 9,0 0 3-9,0 0-2 5,0 0 2-5,0 0-4 7,0 0 4-7,0 0-3 9,0 0 3-9,0-6-1 5,0 6 1-4,0-22-1 6,0 22 1-6,0-47-2 7,0 47 2-8,-3-81-7 7,3 81 7-7,-13-102-1 6,13 102 1-4,-13-118 0 6,13 118 0-8,-4-130 1 7,4 130-1-7,-3-124 0 6,3 124 0-6,0-121 0 9,0 121 0-8,0-111-1 4,0 111 1-4,0-96-1 7,0 96 1-8,0-82 0 7,0 82 0-6,0-59-1 5,0 59 1-6,0-34-1 7,0 34 1-6,0-17 0 8,0 17 0-9,0-2 0 7,0 2 0-7,0 0 0 6,0 0 0-6,0 0 2 8,0 0-2-8,0 0 1 7,0 0-1-7,0 0 1 7,0 0-1-6,0 0-1 5,0 0 1-5,-3 0-1 7,3 0 1-8,0 0 0 8,0 0 0-8,-4 0-2 7,4 0 2-6,-6 0-1 7,6 0 1-8,-12 19 0 7,12-19 0-6,-21 39-4 4,21-39 4-3,-34 57 0 6,34-57 0-8,-43 70 1 4,43-70-1-2,-49 81 4 4,49-81-4-5,-56 86 3 9,56-86-3-10,-60 86 2 6,60-86-2-6,-57 77 1 6,57-77-1-6,-46 64 4 8,46-64-4-8,-34 42 0 8,34-42 0-8,-20 22 0 6,20-22 0-5,-13 9 1 6,13-9-1-7,-3 0 0 7,3 0 0-6,0 0-2 6,0 0 2-7,0 0-4 9,0 0 4-8,0 0-1 5,0 0 1-6,26-36-3 7,-26 36 3-7,57-57-5 7,-57 57 5-6,69-71-2 6,-69 71 2-5,71-82 0 3,-71 82 0-5,66-78 1 8,-66 78-1-7,52-64 0 8,-52 64 0-9,43-51-1 7,-43 51 1-7,31-41-1 5,-31 41 1-5,21-28 0 10,-21 28 0-10,13-17 0 5,-13 17 0-3,15-9 1 2,-15 9-1-2,10-3 1 7,-10 3-1-9,4 0 3 6,-4 0-3-6,3 0 2 9,-3 0-2-9,8 0 4 6,-8 0-4-5,2 0 7 8,-2 0-7-9,11 0 11 5,-11 0-11-5,13 13 19 7,-13-13-19-3,19 46 27 1,-19-46-27-5,24 60 25 6,-24-60-25-6,23 73 14 9,-23-73-14-9,24 72 8 6,-24-72-8-5,21 71 4 6,-21-71-4-7,19 65 3 6,-19-65-3-5,16 57 2 6,-16-57-2-4,15 54 0 3,-15-54 0-6,13 37 0 7,-13-37 0-5,13 22 0 4,-13-22 0-2,4 15-2 0,-4-15 2-2,9 2-11 3,-9-2 11-5,4 0-19 8,-4 0 19-8,13 0-37 7,-13 0 37-5,15 0-52 2,-15 0 52-3,20 0-77 7,-20 0 77-7,7 0-124 6,-7 0 124-7,0 0-186 6,0 0 186-6,0 0-288 8,0 0 288-8,0 13-809 9,0-13 809-9</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5:48:56.914"/>
    </inkml:context>
    <inkml:brush xml:id="br0">
      <inkml:brushProperty name="width" value="0.05292" units="cm"/>
      <inkml:brushProperty name="height" value="0.05292" units="cm"/>
      <inkml:brushProperty name="color" value="#FF0000"/>
    </inkml:brush>
  </inkml:definitions>
  <iact:action type="add" startTime="2562">
    <iact:property name="dataType"/>
    <iact:actionData xml:id="d0">
      <inkml:trace xmlns:inkml="http://www.w3.org/2003/InkML" xml:id="stk0" contextRef="#ctx0" brushRef="#br0">2468 14850 190 0,'0'0'298'8,"0"0"-146"0,0 0 1-2,0 0-51 0,0 0-33 2,0 0-12 3,0 0-10-5,0 0-3-1,0 4 9 3,0-4-2 3,0 0-9-6,15 0 0 1,3 0 3 2,5 0-11 2,3 0-14-4,7 0-7 1,5-2 4 1,6 0-4 1,11-5 0-3,6 4 8 0,7 3-1 5,11 0-6 1,-2 0 6-10,4 0 3 5,2 0-4 0,-9 0-4 3,3 0 3-4,-3 14-2 0,4 4-10 2,2-6 3 3,13-5-5-6,-5-7-1 2,9 0-3 1,-1 0 3 1,-9 0 0-3,-3 0-1 1,-7 0-2 1,-1 0 3 2,-7 0 2-4,-4 0-1-1,3 0 2 3,0 3-2 1,5 0-2-2,3-3 1-1,0 2-3 3,-4-2 2 1,1 0-2-4,-2 0 0-1,-5 0 2 3,1 0 1 3,-3 0 1-6,3 0-3 1,2 0 2 2,2 0-2 1,3 0 1-2,7 0-2 1,5 0-1 0,5 0 0 0,2 0-1-2,-2 0 0 0,-2 0 1 3,-8-8 0 0,-7-3 1-3,-3 5 1-1,6 6 0 7,-4 0 4-5,4 0-1 0,9 0-4-1,-2 0-2 3,7 0-2-1,2 0-1-1,-5-7 0-2,-4 0 5 4,-2 4 1-1,-10 3 0-1,3 0 4 0,-6 0-3 1,-4 0-2 1,3 0-3-4,-1 0 1 4,7-20-10-2,5-7-6 2,8-12 1-4,7-1 5 3,7 3 11 1,0 17 1-1,-1 13 5-2,4 7 6 2,-4 0-2 0,3 10-7-1,-4 17 1-1,1-8-3 2,-3-6-2 1,3-7-3-2,-3-6-2-1,-1 0-1 2,-8-6-3 0,-5-9 8 1,-12-2 3-3,-12 4 0 2,-15 9 1 0,-12-6-1 0,-12 7-4-3,-4 1-6 4,-4-3-7-2,-8 5 8 2,0 0 9-3,-4 0 6 1,0 0-6 2,-4 0-8-1,-44 7 4-2,-35 28 4 1,-27 1 0 1,-23-6 0 0,-31-3 0-1,-20-14 0 1,-15-10 0 0,-11-3 0 0,-1 0 4-3,-2 0-1 4,-2 0-2-2,-10 0 2 2,-12 5 2-3,-1 22 3 1,-3-3-3 1,17-1-1 1,3-12 6-3,10-5-3 1,8-6 6 3,11 0-4-3,14 0 2-2,13 2 1 3,15 3 4 1,10 5-9-3,4 1 6 1,4-5-4 1,-5-6-2 0,4 0-5-1,-5 0-1 0,5 0 1 2,-8-15-2-1,7-7 6-3,-6 2-4 3,10-4 1 0,7 7-2 1,11-1 0-4,11 8 0 4,5 3 0-2,6 7-1 3,6 0 3-5,10 0-2 2,-3 0-1 1,6 12 0 0,5-2 2-2,6-4 1 2,11 1-3 1,1-5 0-1,8 0 0-1,6-2-1-1,4 6 1 3,5-6-1-1,6 7 1-2,2-5 0 1,5 1 0 1,4 2-1 1,-5-5 0-4,7 0-6 4,-4 0-10-2,-1 0-4 2,7 0 5-3,-9 0 14 1,7 0-1 1,-1 0 1 1,1 0 2-3,6 0 3 2,0 0 2-1,0 0-3 1,44 0-2 0,21 0-9-1,23 3 7 0,17 1 2 1,15-2 1-1,13 9 1 0,18-4 1 1,22 3 0 1,25-3-2-4,34 0 2 4,25-7-2-1,17 0 0 0,7 0 0-2,-17-24-1 1,-18 4-1 1,-28-4-3 1,-21 11 4-4,-6 1 2 4,-14 7 0-1,0 5-2 0,-5-3-4-2,-2-1-5 1,-6-14 2 2,-8-14-14-1,-11-10 5-3,-9-5 4 3,-11 10 7 1,-9 12 5-1,-15 13 3-3,-5 12 0 20,-7 0-2-25,-7 0-1 0,-8 0 0 6,3 2-1 1,0-2-5 1,4 0 3 1,9 0-7-4,3-16-7 3,-5 2 15 0,5 9 2-2,-5 5 7 3,2 0-1-1,-7 0-5 0,1 0 0-2,-3 5-1 2,3-5 0 2,4 0-5-4,1 0 5 0,-1 0 4 2,-2 8 1 0,-4 7-2 0,-5-2 2-2,-12 2-2 2,-5-5 0 2,-7-6-3-4,-6 1-2-1,-7-5 1 4,-3 0-2 0,-10 0-2-2,-4 0 2-2,-5 0 3 5,-12 0-1-3,-3 0-3 0,-3 0 2-1,0 0-1 3,0 0 1 0,0 0-6-3,0 0-4 1,-37 0-7 3,-32 0 17-4,-31 0 1 0,-21 15 1 1,-24 12 2 3,-23-4-1-3,-26-4 1-1,-29-6 2 2,-19-11-4 2,-15-2 16-4,-8 0 10 1,-5 0-3-1,15 0 7 4,7 0-15-3,5 0-9-1,14 20-4 1,8-1 0 4,0 1 2-6,8-7 5 2,1-1-3 3,5-4 3-2,4-8 5-2,6 0-5-1,5 0 0 4,2 0-3 1,2 0-1-4,4 7-3 0,7 10-3 4,-32 0 2 0,12-4 1-2,13-7-2-2,14-6 2 2,53 0-2 0,13-17 1 0,7-15-1-2,5 5 1 2,12 5 0 1,8 2-1-2,8 6 0-1,8 1 0 2,4 6 2-1,2-4-2 2,7 2 0-3,-1 1 0 2,1-4-1-1,-6 5 1 1,-4 0-1-1,1 7 1 1,1 0 0 0,5 0 0 0,3 0 0-3,5 0 1 4,2 0-1-1,15 0 1-1,11 3-1 1,4 1-8-2,6-2 3 4,0 1-9-4,37-3 11 0,19 2 3 3,18 8 2-1,16 5-1 0,20 11-1-2,34 5-1 2,38-6 1 0,41-6 1 0,35-4-1-2,34-7-1 2,5 1 0 0,10-1 1 0,-14 1 3-2,-23 4 0 1,-21-8 1 2,-16 2-4-1,-8-7 0-2,0 0 0 2,-1 0 0 1,-3-7 1-2,-8-6 2-1,-13-4-2 2,-22 3 1-1,-10 8-1 1,-14 4 3-2,-11 2-4 2,-2 0 2 3,-13 5 2-4,-4 7-4-2,-6-1-1 4,11-5 0-3,-5-6 0 4,4 0 1-6,-2 0 0 4,-11 0 5 0,-2 0 0 0,-6 5 0-1,0-2 2 1,0 2-4 1,6-1 3-4,11-3-3 2,0 6-2 1,10-2 3 0,1 10 2-1,-9 5 5 0,-15 2 3 4,-14-3 6-6,-20-5 1 2,-22-3-11 0,-14-7 1 4,-21-4-11-6,-8 0-3 1,-4 0 0 2,-5 0 2 3,-1 0 1-6,-2 0 0 1,0 0 0 3,0 0 0 0,0 0-4-1,0 0-5-4,0 0-3 7,-34-15-6-6,-37-10 11 3,-36-5 7 0,-20-2 2 0,-30 4-1 1,-23 4-1-3,-18 7-1 1,-27 10-1 1,-26 7 2 1,-7 0-1-3,2 4 3-1,11 18-1 5,14 0-1-4,11 1 0 3,7-1-11-1,0 1-20-1,5-4-31 2,3-5-33-3,15-3-44 0,151-11-55 4,15 0-199-3</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39:17.235"/>
    </inkml:context>
    <inkml:brush xml:id="br0">
      <inkml:brushProperty name="width" value="0.05292" units="cm"/>
      <inkml:brushProperty name="height" value="0.05292" units="cm"/>
      <inkml:brushProperty name="color" value="#FF0000"/>
    </inkml:brush>
  </inkml:definitions>
  <iact:action type="add" startTime="19417">
    <iact:property name="dataType"/>
    <iact:actionData xml:id="d0">
      <inkml:trace xmlns:inkml="http://www.w3.org/2003/InkML" xml:id="stk0" contextRef="#ctx0" brushRef="#br0">20433 15810 846 0,'0'0'144'12,"0"0"-36"-11,0 0-5 7,0 0-32 0,0 0-2-2,0 0-2 2,-107-3-6 0,66 3-2-2,-2 0 8 2,-7 0-16 2,-2-3-6-4,-10-1-12 0,-8-11-2 2,-7 6-9 0,2-2-1 0,-5-3-3-2,6 3 4 4,-5-6-11-1,5 6-1-2,-6 2-5 1,5 4 0-2,-11 5-3 2,-8 0 1-1,-6 0 0 2,-13 5-3-3,1 15 4 2,2 0 0 2,10-3-3-4,15-3 0 1,5-6 0 1,19-5 0-1,2-1-1 1,5-2 0-1,7 0 1-1,4 0-1 3,2 6 1-3,5 1-1 3,7 0 0 0,9-1-1-2,0-2 2-2,12-2-2 2,-2 1 3 0,4-1-2 1,2-2 0 0,1 6-1-2,2-4 1 3,-8 7 0-1,2 6 2 1,-5 2-1-5,3-2-1 4,-2 8 1 0,-4 3-2 1,-2 4 3-4,0 5-4 4,-2 4 2-2,3 8-1 2,-4 7 0-3,4 8 1 2,4 8 0-1,-1 6 0 2,9 5 0-4,-2 1 0 3,0 5 1 1,5-6-2-3,1 12 1 2,0 14 0 0,0 5 1 0,0 7 2-1,0 2-3-1,0-10 0 3,0-4-1-1,7-2 2-1,0 1-1 0,3 7 1 1,0 1-1-1,-2-7-1 2,3 6 0-2,-6-1 1-1,3-11 0 2,-5-2 0 0,1-11 3-2,1-7-3 2,-2-16-2 1,-3-11 2-1,0-10 0-2,3-7 1 2,-3-13 0 0,7 6-1 0,-7-3 0-2,3-7 0 1,0-10-1 1,-3-1 1-2,0-9 0 2,0 0 2 0,1 0-2 0,2 0 0-2,-3 0-1 3,9 0-1-1,-9 0-7-1,7 0 9 1,6 0-2-2,7 0-4 3,8 0 6-2,4 0 0 0,-3-11 1 3,7 8 1-3,-3-2-1 0,1 5-1 1,3 0 1-2,5 0 2 2,5 0-2-1,8 0 0 2,6 0-1-3,7 0 0 1,0 0 0 1,2 0 0 1,-2 0 1-3,-5 0-1 1,-3 0 1 1,-1 0 3-2,-2 0-3 3,-1 0-1-1,-3 0-1-1,6 0 0 0,-1-20 1 0,-2 3 0 2,4-2 1-2,-6 6-1 2,-1 9 2-2,4 4 2-1,-1 0 5 3,2 0-5-4,6 0 3 3,-5 0 0 0,1-4-7 0,-5-1 1 0,-4-7-2-1,-8 5 1 0,-9 0-2 1,5 7 2 0,-2 0 0-2,-2 0 1 2,-3 0-1 0,4 0 1 0,-2 0-1-2,5 0 0 3,-3 0 0-2,0 0 0-1,5 0 0 2,1 0 0 1,-2 0 0-2,1 0 0 1,-5 0 0-2,0 0 0 2,-8 0 0 0,-11 0 2-2,-1 0-2 3,-4 0 0-2,-3 0 3 1,-1 0-3 21,2 0 0-27,-8 0-2-2,5 0 2 0,-7 0 0 7,0 0-1-1,0 0 0 2,0 0-1 0,0 0-1-2,0 0-4 2,0-17-3 0,-11-28 7 0,-10-25 1-2,5-18 2 4,12-10-2-4,1-16 2 2,3-9-4-2,0-10 2 3,0-11 2-2,0-14 2 1,0 5-2 0,0 1 0-2,4-4 0 2,4 10 1 0,0 6 0 0,0 3-1-2,-5 22 0 2,-2 9 0 0,-1 12 0 0,0 18 0-2,0-5 0 2,0 6 1 0,0-6-2-2,0 4 1 4,0-1 0-4,0 1 0 2,0 0 1 0,-4 16-1 0,-4 11 0-2,7 19 1 2,-6 5-1 0,2 4 0-2,2 5 0 2,2 0 0 0,1 0 0 0,0-2 0-2,0 1 0 3,0 8 0-2,0 0 1 2,0 9-1-4,0 1-1 3,0 0 1 0,0 0 1 0,0 0 1-2,0 0-2 2,0 0 0 0,0 0 0-2,0 0 0 2,0 0 2 0,0 0-1 0,0 0-1 0,0 0 2-2,0-4-2 2,0 4-2 0,0 0 1 0,-3 0 1-2,3 0-3 2,-9 0 3 0,2 0-3 1,-13 22-16-3,2 38-65 1,5-26-68 1,11 11-176 0</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46:37.18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definitions>
  <iact:action type="add" startTime="12071">
    <iact:property name="dataType"/>
    <iact:actionData xml:id="d0">
      <inkml:trace xmlns:inkml="http://www.w3.org/2003/InkML" xml:id="stk0" contextRef="#ctx0" brushRef="#br0">29580 8745 838 0,'0'0'163'10,"0"0"-108"-8,0 0 35 5,0 0-41 2,0 0-20-2,0 0 13 2,-100-19-6-2,47 19 2-1,-3 0-16 2,-8 0 8-2,-1 0 2 2,0 9-1 1,-5 18-11-2,-2 10-1-1,-2 8 0 3,-2 9-6-2,1 10-2 1,4 8-2 2,8 8 1-3,7 3-1 1,8 10 8-1,19 3 14 1,10-1-5-2,13-2-8 3,6 1 2-2,0-6-4 3,38-9-4-6,14-2-6 5,5-13-2-1,14-10 0-2,6-7-2 2,10-12 2 2,7-5-2-4,2-19 0-1,-5-11-1 4,6 0 1-2,3-23-2 2,2-27 0-4,-14-15-1 4,-7-10 0-1,-14-17-2 0,-14-7 0-3,-2-6 1 3,-15 1-3 2,-8 4 3-2,-11 7 1-1,-14 6-2-2,-3 6 1 3,0 10 0 0,-23 6-2 0,-18 12 2-2,-3 8-1 3,-13 8 0 0,-5 7 3 0,-4 3 0-6,0 3 2 4,-4 4-2 1,9 3 0-2,5 4 1 1,2 1 0 2,12 3-2-1,7 1 0-2,-2 5 0 4,5 3 1-4,-9 0 0 2,-2 3 0-2,-5 31 6 2,-4 13 5-1,-5 9 4 1,5 14 1-1,-3 12 3 0,6 11-8 2,8 8-1-1,13 6 9-2,15 3-2 2,13-1 4 0,0 2 1 2,45-2-10-5,23-11 3 2,17-14-9 0,17-22-2 1,17-23 1 1,20-26 1-3,19-13-6 2,2-43 2 0,-15-47-2-2,-12-32-2 2,-21-11-3 0,-22 0-1 0,-21 12 3-2,-18 8-1 2,-28 12-1 0,-23 9-10 0,0 10-51-2,-40 18-82 3,0 62-60-2,-4 2-148 2</inkml:trace>
    </iact:actionData>
  </iact:action>
  <iact:action type="add" startTime="13490">
    <iact:property name="dataType"/>
    <iact:actionData xml:id="d1">
      <inkml:trace xmlns:inkml="http://www.w3.org/2003/InkML" xml:id="stk1" contextRef="#ctx0" brushRef="#br0">26250 10693 185 0,'0'0'624'10,"0"0"-501"-5,0 0-74 3,0 0 6-1,0 0-4 0,-158-58-14 1,87 45-2 1,-6 13-4-2,0 0 3-1,-2 0-2 3,5 15-5-2,3 20-3-1,1 12-5 2,12 17 3 0,2 0 5-1,3 12 0-1,10 9 4 5,10 5-8-2,5 5-1-4,18 6-4 4,10 3 4-4,0-3 8 4,42-2 0-2,19-4-10-1,18-1-9 2,14-8 6 2,7-8-1-4,6-15-1 0,1-21 7 5,-5-26 1-5,1-16-9 1,4-8-7 1,-4-57-5 0,-2-21-2-1,-11-12 0 0,-16-7-2 2,-14 7 0-4,-13 2 1 3,-19 4 1 1,-15 2-3-3,-13 2-1 1,0 2-2 3,-25 7 3-4,-18-1 1 0,-11 8 0 3,-1 5-1-2,7-1 1 1,-8 11 2 0,-1 9-3 0,5 13 1-1,-4 6 1 0,0 9-1 2,0 6 2-4,-2 11 0 3,-1 3 0 0,-5 0 1-2,0 0 1 2,3 30-1 0,0 6 0 1,2 12 3-4,2 10-2 6,-4 10 4-6,14 13 1 3,-1 15 8 1,7 8 3-2,18 12 5-1,21 3-6 3,2 8-1-1,15 0-3-3,42-7-3 5,14-13-4-4,17-23-3 0,13-25 1 2,5-30 0 1,12-29-3-2,6-6-1 2,-6-55-1-2,-18-16-3-1,-25-6-5 2,-34-5-40 0,-27 13-97 0,-14 49-80-2,-13 15-156 2</inkml:trace>
    </iact:actionData>
  </iact:action>
  <iact:action type="add" startTime="16353">
    <iact:property name="dataType"/>
    <iact:actionData xml:id="d2">
      <inkml:trace xmlns:inkml="http://www.w3.org/2003/InkML" xml:id="stk2" contextRef="#ctx0" brushRef="#br0">16611 8166 671 0,'0'0'162'9,"0"0"-73"-4,0 0 16 3,0 0-32 0,0 0-31-1,0 0-5 0,-154 56 9 1,109-19 7 0,-10 5 0 0,4 12-7-2,-7 8-7 4,2 7-5-4,3 17-9 2,1 6-3-2,4 11 3 2,8 8-3 2,9 3-2-4,7 2 2 2,11 0 4-1,6 7 6 0,7-2 3 0,0 2 0 1,10 3-1-1,24 1-8 2,10-4-11-2,2 2 0 0,4-6 0 0,3 9-8 1,2-2 2 0,5-3 1-2,1-7 5 2,-2-12-7 0,-2-3 2 0,-7-2-2-2,-6-4 4 2,-8-8-4 0,-6-15-3-2,-5-8 0 2,-5-15-5 2,-8-12 2-4,-3-12-2 1,-1-8 1 2,-5-6 0-3,0-2-1 2,-3-1 0 0,0 1 1-2,2-7-1 2,-2 2-1 0,0-4 1 0,0 0 0-2,0 0-1 2,0 0 0 0,0 0 0 0,0 0-1-2,0 0-2 2,-16-11-3 0,-29-33-2 0,-22-8 7-2,-10-4 1 2,-4-6 1 0,-12 5 0 0,6 5-2-2,6 3-1 2,7 10 2 0,21 11-2-2,12 6 1 3,16 10 0-2,17 7 0 1,5 5 2 0,3 0-1 0,0 0 2-2,0 0 2 2,0 0 0 0,7 0 2-2,34 34 4 2,18 13 3 0,11 7-8 1,5-2 3-4,2-1 7 3,-5-1 3 0,-4-7-1 0,-8-7-3-2,-8-6 0 2,-11-15-1 0,-12 0 5 0,-6-13-4-1,3-2-5 0,-3 0-4 1,12-19-4 0,1-29 0-2,9-16 0 2,0-12 0 0,-12-6 0 0,-2 9 0 0,-15 15 0-2,-5 11 0 2,-6 21 0 0,-5 8 0-2,4 12 0 2,-4 6 0 0,0 0 0 0,0 0 0-2,0 0-17 2,0 0-138 0,0 0-102 0,0 19-169-2</inkml:trace>
    </iact:actionData>
  </iact:action>
  <iact:action type="add" startTime="19602">
    <iact:property name="dataType"/>
    <iact:actionData xml:id="d3">
      <inkml:trace xmlns:inkml="http://www.w3.org/2003/InkML" xml:id="stk3" contextRef="#ctx0" brushRef="#br0">29509 15392 752 0,'0'0'180'8,"0"0"-126"-1,0 0-1-1,0 0 28 2,-195-12-24-1,116 12-30 0,2 0-4 1,0 8-5-1,3 16-4 2,7 6 0-4,4 7 1 4,6 10 11-1,6 7 20-1,11 10 1 1,11 10-7 2,17 8-4-5,12-4 5 2,0 7-11 3,52-7 0-4,28-6-10 2,13-3-3 1,15-16-5-3,13-14-6 2,-1-20-6 1,9-19 13-2,-9 0-6 2,-5-17 2-4,-8-39-9 3,-14-25 0-1,-9-17-2 1,-17-12 0-1,-19-2 1 1,-19 3-2 0,-16 4 3 2,-13 6-2-7,0 13-1 6,-34 7 2-3,-18 9-2 0,-16 9 0 2,-7 12 1 0,-10 16-1 0,-4 13 1-2,-3 20 2 2,0 0 0 0,0 0 1 0,5 25-1 2,5 9 0-6,9 5 4 4,5 4-4 0,7 2 4-2,5 8-4 2,-5 9 4 0,7 13 0 0,0 13-2 0,15 13 5-1,19 5-4 0,20 1 7 2,0-13 5-4,35-6-2 3,33 0 0 0,22-13 4 0,19-8-7-2,14-15 0 2,20-27-6 0,4-25 3-1,0-3 6 3,-13-61-10-3,-14-32-3 1,-20-22-6-2,-16-13 2 2,-23-2-6-2,-22 4-12 2,-30 21-100 0,-9 87-60 2,-23 21-149-5</inkml:trace>
    </iact:actionData>
  </iact:action>
  <iact:action type="add" startTime="20861">
    <iact:property name="dataType"/>
    <iact:actionData xml:id="d4">
      <inkml:trace xmlns:inkml="http://www.w3.org/2003/InkML" xml:id="stk4" contextRef="#ctx0" brushRef="#br0">25918 17139 766 0,'0'0'196'8,"0"0"-87"0,0 0-37-1,0 0-34 1,0 0-9-2,0 0 5 3,10 38 1-1,-13-34-5-2,-26 16 1 1,-19 0-7 2,-12 5-1-1,-4 7-13-3,-9 9-2 3,2 2-1 0,-3 8-3 0,11 7 1-2,3 4 2 2,12-6 3 1,15 6 15-2,13-6 0 0,20 8-1 1,0 10 5 0,17 7 14 0,35-4-24-2,29-8-15 2,27-15 3 2,25-27-5-4,22-14-2 0,18-13-2 4,3 0 0-4,-15-9 2 2,-13-29 0 0,-26-16 0-2,-26-8 1 2,-20-15-1 0,-20-4 0-1,-20-12-3 1,-19-2 0 0,-17-12-2-1,0-2 0-1,-7 0-1 2,-23 15 0 0,-5 12 1 1,1 26-3-1,-8 14 1-3,-4 15 5 3,-6 10 0-1,-8 4 2 1,-3 11 1-1,-3 2-1 2,-9 0 0-2,-5 0 0 0,-13 22 1 0,2 10-1 1,-3 4 0 0,-3 7 0-1,7 6 1 0,0 11 1 2,9 13 1-4,10-3-2 6,11 9 1-6,11 2 9 3,13-11 2 0,16 6 1-2,12-3 7 3,8 9 3-2,3-1 3 1,49-4-14-2,21-2-2 5,23-13-1-6,18-12-8 1,14-19 2 4,12-24-3-4,8-7-1 2,-1-26-1 0,-7-47 0-2,-9-18 1 2,-21-8-2 0,-26 0-6 0,-25 3 0-2,-21 3-14 2,-25-8-11 0,-13-4-3 0,-10 4 4-2,-58 8 17 3,-22 11 11-2,-20 15 2 0,-16 18 2 1,-3 10-1 0,-3 7 1-1,4 12 0 3,18 15-1-6,19 5 2 4,24 0-1 2,16 25 2-2,24 11-1-2,15 16-1 6,12 10-11-9,0 13-43 3,29-44-106 3,2-6-131-4</inkml:trace>
    </iact:actionData>
  </iact:action>
  <iact:action type="add" startTime="24370">
    <iact:property name="dataType"/>
    <iact:actionData xml:id="d5">
      <inkml:trace xmlns:inkml="http://www.w3.org/2003/InkML" xml:id="stk5" contextRef="#ctx0" brushRef="#br1">13896 14015 771 0,'0'0'208'9,"0"0"-132"-3,0 0 3 1,0 0-6 0,0 0-9 0,-80-29 9 2,29 29 2-2,-8 0-16 0,-9 23-7 0,-8 13-19 1,-1 6-13-2,6 13-4 2,2 1-8 3,11 2 4-5,7 7-4-1,12 5 2 3,10-1 1 0,17 2 22 1,12 3-4-1,0-7 5 2,31 1 4-2,27 2-6-4,24-11-6 2,2 0-9 5,6-11-6-4,-3-11-3-1,-6-7-6 2,-1-13 0 1,-13-3-2-4,-13-11-1 2,-4-3-5 2,-11 0-18-2,-11-28-39 0,-5-12-51 1,0 1-47 1,-23 20-57-3,0 4-80 2</inkml:trace>
    </iact:actionData>
  </iact:action>
  <iact:action type="add" startTime="24813">
    <iact:property name="dataType"/>
    <iact:actionData xml:id="d6">
      <inkml:trace xmlns:inkml="http://www.w3.org/2003/InkML" xml:id="stk6" contextRef="#ctx0" brushRef="#br1">14381 14643 714 0,'0'0'193'8,"0"0"-82"-2,-165-1-5 1,108 11-50 2,10 18-12-3,12 3 0 1,9 7 16 1,16-2 10 0,10 1-5-1,0-2 0 0,10 5-9 1,36-9-14-2,3-8-15 2,2-9-13 0,-7-14-6 0,-8 0-3 0,-1-14-4-2,-6-33-1 3,-12-3-1-2,-2 1-3-1,-4 6-3 5,-9 9-4-6,0 10-36 4,3 0-56-4,-1 8-66 7,-4 16-78-7,3 0-363 1</inkml:trace>
    </iact:actionData>
  </iact:action>
  <iact:action type="add" startTime="25152">
    <iact:property name="dataType"/>
    <iact:actionData xml:id="d7">
      <inkml:trace xmlns:inkml="http://www.w3.org/2003/InkML" xml:id="stk7" contextRef="#ctx0" brushRef="#br1">14381 14643 713 0</inkml:trace>
    </iact:actionData>
  </iact:action>
  <iact:action type="add" startTime="25175">
    <iact:property name="dataType"/>
    <iact:actionData xml:id="d8">
      <inkml:trace xmlns:inkml="http://www.w3.org/2003/InkML" xml:id="stk8" contextRef="#ctx0" brushRef="#br1">14381 14643 713 0,'229'63'272'1,"-226"-20"-100"-1,3 10-62 0,-6 5-28 4,7 10-25 3,0 2-3-1,2 3-4 3,1-3 3-1,3-11-5-1,3-10-9 0,-4-19-4 1,1-5 0 0,0-22-3-2,6-3-10 0,8 0-2 5,2-33-16-4,8-26-4-1,-6-15 0 2,-6 0 2 0,-2 5-1 0,-2 9 0-1,-5 16-1 1,-8 17 0 0,-1 12-3-1,-7 10-22 0,2 5-63 1,5 0-69-2,-7 0-65 2,9 3-140 2</inkml:trace>
    </iact:actionData>
  </iact:action>
  <iact:action type="add" startTime="25496">
    <iact:property name="dataType"/>
    <iact:actionData xml:id="d9">
      <inkml:trace xmlns:inkml="http://www.w3.org/2003/InkML" xml:id="stk9" contextRef="#ctx0" brushRef="#br1">15358 14766 555 0,'0'0'254'7,"0"0"-78"-1,0 0-47 2,-197 36-37 0,156-8-22 0,10 9 6-2,10 0-4 3,13 10-15-2,8 5-4-1,0-1-6 1,0-6-21 1,29-13-12 0,13-15-13-2,-2-17-1 2,4 0-5 0,-1-20-2-1,-8-29 1 0,-3-15 0 4,-8-3 3-5,-8-4-1 0,-8 9 2 4,-5 15 1-1,2 15 1-2,-5 17-4-3,0 11 1 6,0 4-2-2,0 0 5-2,0 32 26 2,0 12 2 0,-8 6-6-2,3 4-7 2,2 0-7 0,3-2-5 0,0-8 4-2,0-12-5 2,0-6-2 0,0-9-2-2,8-8-1 3,12-7-42-2,3 1-32 2,2 2-41-4,-9 2-52 3,-8-7-18 0,-5 0-120-2</inkml:trace>
    </iact:actionData>
  </iact:action>
  <iact:action type="add" startTime="25939">
    <iact:property name="dataType"/>
    <iact:actionData xml:id="d10">
      <inkml:trace xmlns:inkml="http://www.w3.org/2003/InkML" xml:id="stk10" contextRef="#ctx0" brushRef="#br1">15622 15246 814 0,'0'0'174'6,"0"0"-50"1,0 0-16-1,17-150-25 3,-17 97 6-2,8 2-18-1,-5 7-4 2,4-1-5 0,3 11-13 0,6 5-18-2,4 4-8 2,0 3 1 0,8 4-1-1,4 1-10 0,0 10-9 3,-3 1-4-4,1 3 0 1,1 3-16 0,2 0-52 2,3 0-24-1,-5 0-34-3,-24 3-86 5,-4 3-176-3</inkml:trace>
    </iact:actionData>
  </iact:action>
  <iact:action type="add" startTime="26224">
    <iact:property name="dataType"/>
    <iact:actionData xml:id="d11">
      <inkml:trace xmlns:inkml="http://www.w3.org/2003/InkML" xml:id="stk11" contextRef="#ctx0" brushRef="#br1">16112 15054 813 0,'0'0'218'5,"0"0"-68"2,0 0-63-1,3 175-55 3,-3-145-26 0,0-10-6-3,0-20-21 0,0 0-100 3,0 0-159-2,0-30-604 1</inkml:trace>
    </iact:actionData>
  </iact:action>
  <iact:action type="add" startTime="26361">
    <iact:property name="dataType"/>
    <iact:actionData xml:id="d12">
      <inkml:trace xmlns:inkml="http://www.w3.org/2003/InkML" xml:id="stk12" contextRef="#ctx0" brushRef="#br1">16171 14687 493 0,'0'0'283'5,"0"0"-90"3,28-153-65-3,-28 143-63 3,0 3-39 1,0 7-23-4,0 0-3 3,3 0-8 2,10 0-74-4,-9 0-81 0,9 0-339 2</inkml:trace>
    </iact:actionData>
  </iact:action>
  <iact:action type="add" startTime="26562">
    <iact:property name="dataType"/>
    <iact:actionData xml:id="d13">
      <inkml:trace xmlns:inkml="http://www.w3.org/2003/InkML" xml:id="stk13" contextRef="#ctx0" brushRef="#br1">16651 14717 304 0,'0'0'300'5,"0"0"-106"2,0 0-38 2,0 0-49-3,-168 113-22 1,138-83-14 2,11 4-21-4,6 8-15 3,8 0-10 3,5 10-5-6,0-15-3 1,34-1-6 2,-1-11-5 1,-3-17-4-2,-5-8-2 0,4 0-1 2,-6-40-7-3,-2-16-1 0,2-6 1 4,-10-5 0-4,-6 8-3 3,-3 17 2-1,-4 13 1 1,0 21 3-3,0 8 1 1,0 0 2 1,0 25 2 0,0 29 13-2,-8 10 0 2,2 10-8 0,-1-10-1-2,4-2-3 2,3-17 2 0,0-17-3 0,0-5 0-2,0-12-1 2,24-11-42 0,5 0-76-2,-21 0-92 2,3 0-246 3</inkml:trace>
    </iact:actionData>
  </iact:action>
  <iact:action type="add" startTime="26981">
    <iact:property name="dataType"/>
    <iact:actionData xml:id="d14">
      <inkml:trace xmlns:inkml="http://www.w3.org/2003/InkML" xml:id="stk14" contextRef="#ctx0" brushRef="#br1">16887 15217 603 0,'0'0'216'6,"0"0"-58"2,0 0-64-3,85-146-23 4,-65 124-21 1,-4 5-7-4,-5 2-13 0,2 11-11 2,-2 4 0 0,-1 0-6-2,-3 41 6 1,6 21-8 2,1 2-7-2,-5-7-2-1,-3-15 0 5,-3-14-2-3,-3-14-1-2,4-14-17 0,6 0-46 4,3-22-43-4,-2-9-139 2,-1-7-80 0</inkml:trace>
    </iact:actionData>
  </iact:action>
  <iact:action type="add" startTime="27253">
    <iact:property name="dataType"/>
    <iact:actionData xml:id="d15">
      <inkml:trace xmlns:inkml="http://www.w3.org/2003/InkML" xml:id="stk15" contextRef="#ctx0" brushRef="#br1">17437 14186 378 0,'0'0'332'4,"0"0"-144"2,0 0-65 2,0 0-58 2,0 0-37-4,17 216 35 2,-17-107 17 0,0 3 8-2,0-7-11 0,0-3-32 2,0-13-14 2,0-5-17-4,0-3-9 2,0-16-5 0,0-14-6 0,0-17-46-2,0-22-97 1,7-12-22 1,7 0-99-2</inkml:trace>
    </iact:actionData>
  </iact:action>
  <iact:action type="add" startTime="27471">
    <iact:property name="dataType"/>
    <iact:actionData xml:id="d16">
      <inkml:trace xmlns:inkml="http://www.w3.org/2003/InkML" xml:id="stk16" contextRef="#ctx0" brushRef="#br1">17593 14805 522 0,'0'0'286'4,"0"0"-63"5,-159-43-100-4,105 43-64 3,11 0-37-2,7 0-15 4,12 0-7-4,16 0-7 2,8 0-122 0,0 0-415 0</inkml:trace>
    </iact:actionData>
  </iact:action>
  <iact:action type="add" startTime="28092">
    <iact:property name="dataType"/>
    <iact:actionData xml:id="d17">
      <inkml:trace xmlns:inkml="http://www.w3.org/2003/InkML" xml:id="stk17" contextRef="#ctx0" brushRef="#br1">18241 14344 467 0,'0'0'292'5,"0"0"-129"3,0 0-52-2,0 0-16 2,0 0-13-1,0 0 12 2,57 103-8-4,-15-95-27 4,3 1-2-2,7-1 0-1,6 0-10 4,12-4 3-2,3-4-20-1,4 0-7 1,3-7-15 0,-3-23-2-2,-5-9-3 3,1-3 6-1,-7-3 7 1,-5-3 3-1,7 0 0 0,-7 4-4-1,8-4-3 2,-3-1 1-6,4 0 1 5,-9-7-5 1,-5-4-5-5,-1 1-3 4,-3 0-1 2,2 3 0-4,-6 0-2 1,-2 3 2 1,4-7 1-1,-5 4 0-1,-2-1 0 2,6-4-2 0,-1-4 2 0,4-9-1-2,3-1 0 4,-2 2 1-4,-3 6 1 2,-3 11 1-2,1 9 0 4,-8 4 4-3,-4 9 3 0,1 4-1 1,-4-6-7 0,5-5 0-2,2-9 0 2,5-7-2 0,-1 1 0-2,-7 6 1 3,-6 12-1-2,-14 14 2 2,-2 9 0-4,-7 10-2 3,1-3 0 0,1 2 0-2,0 3 2 2,-5 0-1 0,5 3 0 0,-4-2 1-2,-3 2-2 4,-3 0 1-4,0 0-2 2,0 0 2-2,0 0-1 4,0 0 2-4,-9 0-2 2,-19 0-1 0,-12 0 0 0,-4 0 1-2,-5 0 0 2,-6 0-1 1,-2 0 1-4,-2 0 2 3,1 12-1 0,1 7-1-2,11-1 1 2,10-3 0 0,18-7-1 0,11-4-2-2,4-1 1 2,3-3 1 0,0 0-2 0,0 0 3-2,0 0-1 4,20 0 1-4,24 0-1 2,15-13-1 0,10-4-1 0,7 4 3-1,4 4-1 0,1-2 0 2,-1 0 2-4,0-3-1 3,-6-2-1 0,-6-1 0 0,-4 0 0-2,-15 6 3 2,-10-3-3 0,-11 7 0-2,-13 5 1 2,-10-2 6 0,-1 4 3 0,-4 0-3-2,0 0 4 4,0 6-5-4,-32 26-4 2,-7 9 2 1,-10 13-1-2,1 3 0 1,5 1-1-4,2-4-2 7,5-9-1-6,11-9 1 3,6-8-6 0,9-2-16 0,6-4-30-2,1 10-35 2,0 0-49 0,3-19-89-2,-4 0-135 2</inkml:trace>
    </iact:actionData>
  </iact:action>
  <iact:action type="add" startTime="29686">
    <iact:property name="dataType"/>
    <iact:actionData xml:id="d18">
      <inkml:trace xmlns:inkml="http://www.w3.org/2003/InkML" xml:id="stk18" contextRef="#ctx0" brushRef="#br1">12946 16574 184 0,'0'0'646'7,"0"0"-471"0,0 0-56 3,0 0-24-3,0 0-35-1,0 0 25 1,-111-66-22 1,34 66-21 0,0 30 1-2,-7 9-2 2,1 18-4 0,6 16-8 0,3 0 3-2,14 11 0 2,6-3 0 3,13 5 7-6,9-2-12 1,19-3-3 4,13 1-1-1,0-7-9-1,45-10 7-1,26-6-3-1,13-20-13 4,9-9-5-5,-4-12 0 1,-8-18-2 2,-6 0-6 0,-10 0-22-2,-8 0-44 4,-5 0-60-3,-11-20-55 0,-38 9-101 1,-3-6-310 0</inkml:trace>
    </iact:actionData>
  </iact:action>
  <iact:action type="add" startTime="30071">
    <iact:property name="dataType"/>
    <iact:actionData xml:id="d19">
      <inkml:trace xmlns:inkml="http://www.w3.org/2003/InkML" xml:id="stk19" contextRef="#ctx0" brushRef="#br1">13365 17250 534 0,'0'0'169'6,"0"0"5"-1,0 0-41 3,0 0-54 0,-181-49-1-2,113 49 7 2,1 37 5 0,8 7-13 0,8 5-24-2,15 1-1 5,15 0-7-6,18-10 0 4,3 1-13-2,37-14 1-1,25-10-5 2,6-9-23 0,-1-8-4 0,-8 0 1-2,-4-25-2 5,-5-19 0-3,-10-6 0 1,-4-6-2-3,-12 7 0 2,-7-3-13 0,-14 15-41-1,-3 19-71-2,0 6-59 2,0 12-71 1,0 0-277 0</inkml:trace>
    </iact:actionData>
  </iact:action>
  <iact:action type="add" startTime="30400">
    <iact:property name="dataType"/>
    <iact:actionData xml:id="d20">
      <inkml:trace xmlns:inkml="http://www.w3.org/2003/InkML" xml:id="stk20" contextRef="#ctx0" brushRef="#br1">13529 17595 510 0,'0'0'306'7,"0"0"-108"-1,0 0-65 2,80-177-32 0,-63 129-26-1,-1 9-7-1,0 13-15 2,-5 16-11 0,1 3-8 0,-10 7 11-1,5 0 7 0,-1 17-9 1,4 27-43 0,3 8-1-2,-6-2-12 3,5-11-12-2,-11-7-23 2,6-10-41-3,-1-20-44 3,-6-2-88-3,7 0-325 0</inkml:trace>
    </iact:actionData>
  </iact:action>
  <iact:action type="add" startTime="30709">
    <iact:property name="dataType"/>
    <iact:actionData xml:id="d21">
      <inkml:trace xmlns:inkml="http://www.w3.org/2003/InkML" xml:id="stk21" contextRef="#ctx0" brushRef="#br1">14141 16386 634 0,'0'0'247'4,"0"0"-78"6,0 0-67-4,0 0-49 1,10 171-2-1,-10-84 10 3,-8 11-3-2,-5 16-7 0,6 0-4 2,1 11-12-2,6-7-3 0,0-6-5 0,0-11-10 0,-1-28-17 2,-3-13-4-2,-4-19-45 2,8-15-61-4,0-26-90 3,0 0-104 1</inkml:trace>
    </iact:actionData>
  </iact:action>
  <iact:action type="add" startTime="30946">
    <iact:property name="dataType"/>
    <iact:actionData xml:id="d22">
      <inkml:trace xmlns:inkml="http://www.w3.org/2003/InkML" xml:id="stk22" contextRef="#ctx0" brushRef="#br1">14297 17186 767 0,'0'0'174'7,"0"0"-83"1,0 0 29 0,-194-30-39-1,111 30-31 2,9 0-36-4,8 0-14 4,21 0-11-2,16 0-84-1,29 0-112 2,0 0-271 0</inkml:trace>
    </iact:actionData>
  </iact:action>
  <iact:action type="add" startTime="31183">
    <iact:property name="dataType"/>
    <iact:actionData xml:id="d23">
      <inkml:trace xmlns:inkml="http://www.w3.org/2003/InkML" xml:id="stk23" contextRef="#ctx0" brushRef="#br1">14445 17621 424 0,'0'0'264'3,"0"0"-53"8,0 0-59-6,0 0-24 2,0 0-23-1,41-180-1 4,-28 140-26-3,1-8-17 1,11 0-8-1,-5 1-15-1,5-4-16 2,1 12-13 0,3 5-7 0,-2 8-1-2,4 7-1 2,-4 5-1 0,4 2-7 1,-2 12-22-2,7 0-51 0,-4 0-24 2,4 0-84-3,-29 12-58 1,5-4-320 3</inkml:trace>
    </iact:actionData>
  </iact:action>
  <iact:action type="add" startTime="31457">
    <iact:property name="dataType"/>
    <iact:actionData xml:id="d24">
      <inkml:trace xmlns:inkml="http://www.w3.org/2003/InkML" xml:id="stk24" contextRef="#ctx0" brushRef="#br1">15171 17186 474 0,'0'0'248'6,"0"0"-144"2,0 0-1-1,0 0-20 1,0 0-9-2,-177 35-8 2,138-15 3 0,3 2-8 0,8 10-7-2,15-8-3 3,6 1-8-1,7 7-14 0,0-12-14-2,16-7-10 4,30-13-5-4,8 0-3 0,6-3-6 1,-7-39 2 2,-9-8 3-1,-7-1-2 0,-13 9-1-1,-9 17 3 1,-7 15 4-1,-7 10 0 1,-1 0 1-2,0 0 3 3,0 35 14-2,0 12-2 1,0 12 0-1,-1 3 0 0,-2-6 0 2,-2 1-11-2,3-15-5-1,-1-10-1 3,3-13-22 1,0-14-65-4,0-5-80 0,3-5-126 2,11-18-372-1</inkml:trace>
    </iact:actionData>
  </iact:action>
  <iact:action type="add" startTime="31855">
    <iact:property name="dataType"/>
    <iact:actionData xml:id="d25">
      <inkml:trace xmlns:inkml="http://www.w3.org/2003/InkML" xml:id="stk25" contextRef="#ctx0" brushRef="#br1">15442 17075 537 0,'0'0'326'6,"0"0"-140"1,0 0-39 2,0 0-67-4,0 0-28 3,44 183 1 0,-44-122-10 1,0 1-4-4,4-9 1 4,-1-19-7-1,3-14 5-1,1-13 0-1,-1-7-11 2,11 0-7 1,8 0-10-4,14-27-6 3,2-21-4 2,2-13 0-3,-7-3 0-1,1 2-1 4,-13 13 1 0,-8 21-3-5,-3 9-16 1,-8 14-56 4,-3-7-68-5,3 12-82 5,-5 0-105-3,0 0-303-2</inkml:trace>
    </iact:actionData>
  </iact:action>
  <iact:action type="add" startTime="32149">
    <iact:property name="dataType"/>
    <iact:actionData xml:id="d26">
      <inkml:trace xmlns:inkml="http://www.w3.org/2003/InkML" xml:id="stk26" contextRef="#ctx0" brushRef="#br1">16084 17184 404 0,'0'0'241'4,"0"0"-49"5,0 0-64-3,0 0-57 3,0 0-10-3,0 0 2 3,-72 66 10-2,21-42 6-1,5 4-5 2,5 2-22 0,5 8-17 0,16 1-6-2,8-3-6 4,9-4-13-4,3-10-5 2,0-14-1-2,41-8 0 2,7 0-4 0,4-36-1 0,-12-9 1 0,-9-11 0-2,-14-9-1 2,-4 3 0-1,-10 20 0 1,-3 22-2-2,0 16 3 3,0 4 0-2,0 0 3 2,0 36 3-3,0 9 18 1,0 16 6 2,0-10-3-1,0-7-11-3,-4-7-11 4,4-11-5-2,0-8-1-1,0-6-5 3,0-7-28-1,0-1-56 0,11-4-49-2,-2 0-105 3,3 0-233 0</inkml:trace>
    </iact:actionData>
  </iact:action>
  <iact:action type="add" startTime="32552">
    <iact:property name="dataType"/>
    <iact:actionData xml:id="d27">
      <inkml:trace xmlns:inkml="http://www.w3.org/2003/InkML" xml:id="stk27" contextRef="#ctx0" brushRef="#br1">16280 17564 133 0,'0'0'558'7,"0"0"-373"0,0 0-48 0,0 0-17 1,0 0-20 0,73-168-6 0,-63 112-1-2,-3 4-33 2,0 10-14 0,2 9-17 0,3 4-17-3,-1 9-5 4,1 7-7-2,1 1 0-1,6 12-5 2,1 0-38 1,3 0-64-1,-13 12-107-3,-5 5-278 4</inkml:trace>
    </iact:actionData>
  </iact:action>
  <iact:action type="add" startTime="32766">
    <iact:property name="dataType"/>
    <iact:actionData xml:id="d28">
      <inkml:trace xmlns:inkml="http://www.w3.org/2003/InkML" xml:id="stk28" contextRef="#ctx0" brushRef="#br1">16695 17451 678 0,'0'0'267'3,"0"0"-104"7,0 0-69-2,0 0-60-4,36 149-29 4,-36-145-5 0,0-4-34-2,0 0-122 2,0-4-230 0</inkml:trace>
    </iact:actionData>
  </iact:action>
  <iact:action type="add" startTime="32896">
    <iact:property name="dataType"/>
    <iact:actionData xml:id="d29">
      <inkml:trace xmlns:inkml="http://www.w3.org/2003/InkML" xml:id="stk29" contextRef="#ctx0" brushRef="#br1">16764 17050 547 0,'0'0'279'7,"0"0"-105"1,0 0-73 0,0 0-61 0,0 0-32-2,0 0-8 2,54-101-7 0,-54 114-65-2,0 1-129 2,0 9-293 0</inkml:trace>
    </iact:actionData>
  </iact:action>
  <iact:action type="add" startTime="33072">
    <iact:property name="dataType"/>
    <iact:actionData xml:id="d30">
      <inkml:trace xmlns:inkml="http://www.w3.org/2003/InkML" xml:id="stk30" contextRef="#ctx0" brushRef="#br1">17214 17278 401 0,'0'0'264'4,"0"0"-157"5,0 0-68-1,0 0 12-1,0 0 18 0,0 0 12 1,-171 71 1-2,127-50-10 2,14 5 0 0,4-2-5 0,14 7-10-1,5 0-18 0,2-6-28-1,5-5-5 2,0-3-5 0,29-17 2 0,15 0-3 0,7-5-2-1,-2-40 1 1,-11-6 0-1,-12-5-2-1,-10 9 1 3,-12 7-1-1,-4 18-3 0,0 12-2-3,0 10 0 3,0 0 4 1,0 0 4-2,0 20 3 0,-3 17 11 0,-1 0 3 1,-5 2-9 0,6-3-4-2,2 4-4 3,-2 7 0-2,3 1-18 1,-5 1-43 1,5-13-66-2,0-36-60 2,0 0-218-4</inkml:trace>
    </iact:actionData>
  </iact:action>
  <iact:action type="add" startTime="33453">
    <iact:property name="dataType"/>
    <iact:actionData xml:id="d31">
      <inkml:trace xmlns:inkml="http://www.w3.org/2003/InkML" xml:id="stk31" contextRef="#ctx0" brushRef="#br1">17353 17614 399 0,'0'0'365'9,"0"0"-226"-6,0 0-22 4,68-151-44 2,-59 102-19-2,2 22-11 0,-2 10-2 1,-6 3-3 0,1 7-4 0,-4 7-2 0,4 0-18 0,2 0-7-2,2 13 1 2,-1 31-8 0,9 13-12-2,-3 7-19 2,3-2 2 0,-5-17 4 0,2-19-29-3,3-16-37 7,-8-10-146-4,-3 0-359-5</inkml:trace>
    </iact:actionData>
  </iact:action>
  <iact:action type="add" startTime="33738">
    <iact:property name="dataType"/>
    <iact:actionData xml:id="d32">
      <inkml:trace xmlns:inkml="http://www.w3.org/2003/InkML" xml:id="stk32" contextRef="#ctx0" brushRef="#br1">17875 16448 520 0,'0'0'224'6,"0"0"-86"2,0 0-17-1,21 169-51 1,-15-66 12-3,0 15-21 4,4 6-8 1,0 3-4-6,-7 5-19 4,-1-21-20 0,-2-12-10 0,0-36-10-2,0-24-49 1,0-22-59 2,0-17-101-1,0-11-283-2</inkml:trace>
    </iact:actionData>
  </iact:action>
  <iact:action type="add" startTime="33931">
    <iact:property name="dataType"/>
    <iact:actionData xml:id="d33">
      <inkml:trace xmlns:inkml="http://www.w3.org/2003/InkML" xml:id="stk33" contextRef="#ctx0" brushRef="#br1">18196 17125 433 0,'0'0'238'8,"0"0"-125"-1,0 0-35 0,0 0 20 1,0 0-8 0,-197-104 0 0,106 104-32-1,1 0-36 0,3 0-20 1,6 0-2-3,13 0-30 4,61 0-130-2,7 0-414 2</inkml:trace>
    </iact:actionData>
  </iact:action>
  <iact:action type="add" startTime="34681">
    <iact:property name="dataType"/>
    <iact:actionData xml:id="d34">
      <inkml:trace xmlns:inkml="http://www.w3.org/2003/InkML" xml:id="stk34" contextRef="#ctx0" brushRef="#br1">18649 17325 809 0,'0'0'177'8,"0"0"-40"-2,0 0-51 3,0 0-44-2,207-6-2 1,-146-42 3-3,19-10 11 3,4-10 4 0,5-2 10 0,3-8-8-2,1-4-1 2,-9-9-20 0,-8-9-8 0,-13-13-16-2,-18-10-10 5,-5-7-4-6,-8 1 2 5,-4 8-3-3,-4 12 1-1,0 11-1 4,-4 10 1-4,0 13 0 2,-4 4 0-1,-3 3-1 2,3-5-1-3,-9-3 0 1,11-9 2 0,-8-9-3 1,3-10 4 0,3-3-4-2,4 8 3 2,-4 18-1 0,2 19 1 0,-4 12 0-2,6 10 0 4,1 3 1-4,2 1-4 2,6-1 4-2,4-2-1 2,8 1-1 0,2-2 0 0,4 3 1 0,-7 6-1-2,-4 6 1 2,-8 5-1 0,1 3 2-2,-12 7-1 2,7-3 0 0,-6 3 1 0,7-4-2-2,3-3-2 2,3-3 2 2,-6 0 1-4,-8 9-1 0,-2 5 0 4,-11 3 0-4,-4 3 1 2,0 0-1-2,0 0-2 2,0 0 0 0,0 0-2 0,0 0 3-2,-33 0 2 2,-18 0 2 1,-14 0-3-2,-9 3 2-1,-4 17-1 2,2 6 0 0,13-1 1 0,9-2-1-2,18-6-1 2,11-9 0 0,12-3 0 0,10-5 0-2,3 0-1 2,0 4 1 0,0-4 0 0,0 0 1-2,0 0-1 2,0 0 0 0,13 0-1 0,19 0 1 0,9 0 0-2,11-4 0 2,10-9 0 0,9-7 0-2,2-3-1 2,-2 6 1 0,-10-2 1 0,-15 4 1-2,-13 10-1 2,-9 3 2 0,-9 2 2 0,-10 0 1-2,-1 0 6 2,-4 0 12 0,0 5 10 0,0 27-10-2,0 19-14 2,-27 9-3 0,-11 4-5-2,-1-2 1 4,7-6 3-4,0-11-4 2,9-8-2 0,8-20-2-2,5-6-5 3,10-5-9-2,0 2-20 1,0 3-24-2,0 6-52 2,10-14-96 0,8 8-116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46:37.18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act:action type="add" startTime="5826">
    <iact:property name="dataType"/>
    <iact:actionData xml:id="d0">
      <inkml:trace xmlns:inkml="http://www.w3.org/2003/InkML" xml:id="stk0" contextRef="#ctx0" brushRef="#br0">8853 140 627 0,'0'0'166'11,"0"0"-30"-7,0 0 7 2,0 0-31 3,0 0-15-1,0 0 2 0,0 0-18-3,20 0-9 4,-20 0 2-1,0 0-8 0,0 0-13-3,0 0-13 4,-32 0-10-1,-30 0-7 0,-19 0 14-2,-5 0-7 2,5-4-6 2,-2 2-10-1,6-5-7-6,2 3 0 5,6 0-2 0,5 4 4-2,4 0-2 2,4 0-3 0,-1 0 2 3,2 0-2-5,-1 0 0-1,-8 24 1 3,2 1-2 0,6 8 2 1,0 4-1-3,8 2-1 1,3 7 2 1,5 1-4 0,0 10 1 0,9-1 0-2,2 4-2 2,5 0 2 0,4 9-1-2,3 0 1 2,-2 2-1 0,7-1 1-1,2 1-2 0,4 0 0 3,-1 4 1-3,4 0 0 0,3 2-1-1,0-5 2 2,0 4-1 0,0-11-1 0,16-6 2-2,1-5 0 2,7-4-1 0,-4 3 0 0,6 7-1-2,2-2 0 2,3 2 2 0,-3-5-1 0,4-4 0 2,-3-6-1-6,-2-5 0 4,5-1 1 0,2 6 3-2,0 2-1 1,7 7-1 2,-2 2 1-1,2-6-2-2,5-6 2 2,-2-3-3 0,-4-5 0 0,-1-2 0-2,9 0 0 2,-4 5 0 0,5 4 0 0,7 6 0-3,-5 0 0 4,3-4 0 1,-6-7 0-4,1-7 0-1,2-1 0 4,5-8 0-1,5-3 0 0,3 4 0-1,5-1 0-1,2 3 0 2,9 1 0 1,-3 5 0-3,7-4 0 2,6 5 0 0,-3-2 0 0,0-1 0-3,-2 3 0 4,-9-5 0-2,5 1 0 1,2-1 0 0,-5 2 0-1,-1-7 0 0,2 1 0 2,-5-3 0-2,2-3 0-1,-5 0 0 2,3 0 0 0,-3 0 0-1,4-2 0 0,-1 3 0 1,-3-4 0 0,-1-3 0-2,1-2 0 2,3-4 0 1,-8-2 0-1,8-1 0-2,-7 5 0 2,2-5 0 0,-2 4 0-1,-6-1 0 0,3 0 0 1,-8 9 0-1,1 13 0 2,1 0 0-4,-3 3 0 4,-7 0 0-2,0-8 0 4,-12-2 0-7,4 0 0 3,5-6 0 1,-4-4 0 0,13 7 0-1,-1 0 0 1,-1 0 0-1,8 0 0 1,-1 0 0-1,-2 0 0 0,-4-3 0 2,5 5 0-3,-1-5 0 1,2-2 0 2,9 2 0-2,-4-3 0 3,-4 3 0-4,1 6 0 1,-6-9 0 1,1 0 0-1,-1-3 0-1,-1-4 0 5,2 1 0-5,4 3 0 2,1 1 0-2,4-1 0 1,2 1 0 1,2 2 0 0,4 0 0 1,-2 2 0-4,3 2 0 4,-3 0 0-2,1 2 0 1,-4-4 0-1,2 2 0 0,1 2 0 2,1-3 0-3,2-1 0 1,0-4 0 2,3 0 0-1,4 0 0-3,2 8 0 3,2-7 0 1,-3 1 0-2,-1-2 0 0,1 1 0 0,7-1 0 2,4 7 0-3,4-4 0 1,-6 5 0 1,-3-2 0 0,-6-8 0 0,-14 3 0-2,-2-10 0 4,1 0 0-4,-3 0 0 4,3 0 0-5,2-12 0 3,2-3 0-1,6-2 0 2,4-1 0-4,-1-2 0 3,0 3 0 1,-7 3 0-2,-1 1 0 0,-4-4 0 1,-3 2 0 0,-3-5 0 0,-4 1 0-3,2-4 0 4,-2-2 0-1,-5-4 0 0,1-3 0-2,2-17 0 4,1-10 0-5,-3-22 0 4,-4-11 0-4,-6-5 0 3,-4-4 0 0,-3 8 0 0,-10 6 0-1,2 11 0 3,-6 5 0-4,-7-1 0 2,-4-9 0 0,-9-12 0-2,-3-14 0 2,0-5 0 0,0-3 0-2,0 1 0 2,-13 17 0 0,0 18 0 0,5 16 0-2,0 19 0 3,6 10 0-2,-1 0 0 1,-1 1 0-3,-5-10 0 4,-8-10 0-2,-14-5 0 2,-2-6 0-4,-10 3 0 3,-1 3 0 0,-7-1 0 1,-2 0 0-3,1 0 0 2,-1 2 0-1,6 15 0 2,2 0 0-3,-2 5 0 2,7 3 0-1,-4-8 0 1,4 2 0-2,-1-1 0 3,-1-2 0-2,3 4 0 0,-9 3 0 0,3 2 0 2,3 3 0-2,0 6 0 0,3 0 0 1,-2 3 0-1,-5-8 0 2,-3 6 0-2,4-5 0 0,0 8 0 1,0 4 0 0,1 0 0 0,-8 2 0-2,4-2 0 1,-2 4 0 2,0 1 0-1,-3 1 0-2,-2 2 0 3,-2 1 0-2,-11-3 0-1,4-1 0 2,0 2 0 0,3-7 0 0,-2 0 0-2,5 0 0 2,-5-4 0 0,7 3 0 0,-1 4 0-3,1-1 0 4,-8 1 0-2,3 4 0 1,-4-1 0-1,-6-1 0 0,1-2 0 2,-5-1 0 0,-5 0 0-4,3-2 0 2,-1-1 0 2,1-2 0-1,-4 1 0-2,1-6 0 1,-5 0 0 2,4-7 0-1,-3 8 0-2,-3-2 0 1,3 3 0 2,-2 3 0-2,2 4 0 0,3-1 0 1,1-3 0-1,-1 3 0 2,1-2 0-1,6 6 0-3,-3 4 0 4,-1 5 0-1,-2 4 0-2,1 0 0 4,0 0 0-3,4 0 0-1,8 0 0 4,7 0 0-5,-1 0 0 3,8 0 0-1,3 0 0 1,0 0 0-1,1 0 0 1,-3 0 0 0,0 0 0 0,0 0 0-2,-5 0 0 2,1-3 0 0,-1-8 0-3,2 1 0 3,0 1 0 1,1 1 0-1,-1-1 0-2,3 3 0 2,-2 4 0 0,-2-1 0-1,1 0 0 0,-2 3 0 0,4-3 0 1,-1 3 0 1,0 0 0-3,5-4 0 2,-2 4 0 0,5-4 0 0,-1 1 0-3,0-3 0 4,-3 0 0-1,0 1 0 0,5-1 0-2,-3 2 0 1,7-1 0 2,4 3 0-2,6-4 0 0,-1 4 0 0,8-3 0 2,-2-2 0-1,-2 2 0-3,0 2 0 3,-11 3 0 1,0 0 0-1,-10 0 0-3,-8 0 0 3,-11 0 0 0,-3 11 0 1,-3-7 0-3,-8-2 0 2,0-2 0 0,10 0 0 0,8 0 0-2,12 0 0 1,7 0 0 2,2-2 0-1,5-5 0-2,-1-1 0 1,4-4 0 2,-3 1 0 1,-1 0 0-4,-1 3 0 0,8 4 0 2,7-1 0 0,5 0 0-1,4 5-17-1,4-3-44 3,-1 3-15-1,0 0-42-3,13 5-64 3,0 15-23 1,0 8-197 2</inkml:trace>
    </iact:actionData>
  </iact:action>
  <iact:action type="add" startTime="9684">
    <iact:property name="dataType"/>
    <iact:actionData xml:id="d1">
      <inkml:trace xmlns:inkml="http://www.w3.org/2003/InkML" xml:id="stk1" contextRef="#ctx0" brushRef="#br0">16205 4128 534 0,'0'0'264'6,"0"0"-159"1,0 0-9 1,0 0-59 1,0 0-17-1,0 0-3-2,52 0 14 3,-40 0 5-3,-1 0 0 3,8 0-3-4,3 0-4 4,10 0 15-1,1 8-10 0,8 7 8 0,5 2-6-2,6 2-4 1,-7 3-5 2,6 4-2-3,2 1 7 2,7 5-9 3,5-2 0-3,8 1-6-4,2 6-9 3,9 0 2 1,4 0-2 0,2 1-4-1,0 1 2 0,-3 1-5 1,-3 2 1 2,0-1-1-6,9-1 4 4,-9 1-2 1,0-6-3-2,3 5 1-1,-3 2-1 3,10 5 0-2,6 4 1 2,3 3 0-2,10-1-1-1,9 3 0 2,-2 1 1 0,14-3 0-2,-2-4-1 2,1 1 2 0,-2 1-2 0,-11 2 2 2,-3-1 0-4,-4-2 2 1,-8 5 5 0,-1-3-5 0,-11 1 2 0,-6-2-4 1,-10-3 0-2,-5 7 2 3,-4-5 0-2,-7 3 0 1,6-7-3 2,-6-2 0-6,0 3 4 4,-5-1-5 2,-8 0 2-6,-3 5 0 4,3 10 0 0,4 6 0 0,4 7-2 0,5 7 0 0,2-1 1-2,-2 3-1 2,4 1 1 0,-6-3 0-2,-2-13-1 2,-9-12 1 1,-5-7 2-2,-10-5-2-1,-1-2 0 3,0-1 0-2,-3 6 0-1,2 2-1 2,-1 7 0 0,6-5 0 0,-1-3 1-1,7-3 0 2,-1-9-1-3,-8-6 1 2,-4-8-1 1,-6-6 0-4,-8-3 1 3,-2-1 1 1,0 2-2-2,-6-3 0-1,3 1 1 4,5 2-1-4,5 2 0 2,-1 2 0-2,1 1 0 2,0-1 0 0,6 4 2 2,2 4-1-5,0 7 2 2,3-4-1 1,-10-3 0-1,-4-10-1 1,-7-6 2 0,-10-8-1 0,0-3-2-3,6 0 0 3,-6 0-1 0,0 0 1 0,0 4 0 0,0-4-1-2,0 0 1 2,0 0 0 0,0 0 0 0,0 0-3 0,-6 0-2-2,-26-13-2 2,-20-15 5 0,-7-2 0-3,-9-2 1 4,-6 2 0-2,-2 2-1 1,-2-1 0-1,4 4 1 0,2-2 1 1,11 3 0-2,9 4-2 3,15 7 1-1,5 6 1 0,17 6-1-3,7-3 1 4,8 4 0-1,0 0 2 0,0 0-1 0,0 0 3-3,0 0-1 4,0 0 1 0,3 0 0-2,22 12 0 1,14 19-4-2,4 3 0 2,11-1 2-1,3 3-2 0,2 1 2 1,-1-1-1 0,6 1 2 0,-5-4 7-2,-2-2 5 2,1-1-4 0,-5-5-4-2,1-12-1 1,-8-2-3 1,-5-5-1 0,-9-3-2-1,-10 1 3 0,-9-4 7 2,-8 0-3-2,-5 0 0-1,0 0-4 2,0 0-3 0,0 0 0 0,0 0-1 0,0 0 0 0,0 0-1-2,0-35 1 3,0-22-1-2,-2-14 2 0,-11-11 0 0,-3-6 0 2,7-4 0-2,-6-13 1 0,8 8 0 0,3 3 2 1,-2 13-1-2,-1 22-2 2,4 14 0 1,1 14 0-2,2 14 1 0,-4 8-1 0,-3 7-2 2,-5 2-4-1,4 0-94-2,5 16-105 2,3 15-185-1</inkml:trace>
    </iact:actionData>
  </iact:action>
  <iact:action type="add" startTime="13680">
    <iact:property name="dataType"/>
    <iact:actionData xml:id="d2">
      <inkml:trace xmlns:inkml="http://www.w3.org/2003/InkML" xml:id="stk2" contextRef="#ctx0" brushRef="#br1">24264 713 639 0,'0'0'252'5,"0"0"-175"4,0 0-21-1,0 0 0-1,0 0-3-1,0 0 16 3,-123-36-15-1,63 33 3-2,-5 3 6 1,-7 0-26 2,1 0-1-1,-2 0-5-2,1 8-5 4,-8 6-3-4,-5 1-5 2,0-5 4 0,1 7-13-3,5 1-5 8,11 1 2-7,1 1-2 1,10-1 0-1,7 4 4 3,6-1 6-1,1 3 3 0,6 1-1-2,0 0-11 2,-2 1 0 0,2 8-4-2,3 9 2 4,0 13 11-2,5 13-8 0,6 20 11-2,3 14 3 1,2 9-6 0,11 5 0 1,-6 4-2 1,6 5-3-5,0 6-3 5,-2 1 2-2,2 7-3 2,-2 0 3-4,5 1-4 4,1 7 2-1,3 6 0 0,0-7 2-2,0 2 2 3,0-6-1-2,0-7-1-1,0-5-7 3,7-6 3-3,2-8-1 2,-2-11 2-1,4-9-1-1,-6-10-1 2,8-4 1 0,-6-2-2 1,6-3-2-4,-1-4 1 4,-4 1-1 0,4-6 2-3,3-3-2 0,-4-2 0 4,2-2 2-4,3-11-2 0,1-4 0 1,4-2 1 2,-2-8-1-1,-2-1 0 0,-2-3 0-2,0-6 1 2,3-1-1 0,1 0 1 0,-2-3 0-2,6 3-1 3,5 3 0-2,4 0 1 1,1 7-1-2,5-3 2 2,-1-3-2 0,0 0 0-1,3-4 1 0,1 2 0 2,2 1-2-2,7 2 2 1,0 2 0-2,3-3-1 2,3 0 1 0,1-4-1 0,-2-4 0-1,14-3 0 0,-1-6-1 2,5-3 0-2,4 3 0-1,-6-9 1 2,3 3 0 0,-8 2 0 0,4-8 0 1,-6 5 0-3,-3-5 0 1,-2 0 0 2,-7 2-1-3,3-4 1 3,-4 0-4-3,-8 0 4 2,4 0-1-3,-5 0-4 4,0-4 2-1,-1-7 1-1,-8-1 0 1,0-4-3-1,-2-1 1 1,-2-11 2 0,-2-2-4 1,-2-13 1-4,-6-11 1 3,-3-8 2 0,-3-7 0-2,-5-3-1 2,-5 1 1 0,0-3 0 0,0-2 0-2,-3-1 0 2,0 0 0 1,0 4 1 1,0-1 0-5,0 7 0 3,3 0 1-2,-3-2 0 2,0-25-1 1,0-5 1 2,0 4-2-5,0 5 2 2,-3 23-3-1,-6 14 3 0,1 4-1 0,-1 2 0 2,5 2 1-4,-2-9-1 3,-1 1 0 1,1-6 0-3,-1-14 1 1,1-6 0 1,6-8-1 0,-3-9-1-1,3 9 0 1,-5 8 0 0,3 8 0 0,0 7-2-2,-1 9 1 2,3-6-2 0,-8 4 0 0,6 0 1-2,-1 1-1 2,-4 0 1 0,1 1-1 0,-1 5 3-2,0 3-1 2,-2-2 3 0,2 5-1 0,-3-3-1-2,-1-4 0 2,3-5-2 0,-1-7-1 0,3 2-1-2,-3-4 2 2,8 1 2 0,-6 4 1 0,2 8 0-3,-2 8 0 5,3 3 1-3,1-2 0 1,-7-4-1-2,3-3 1 1,-6-13-1 2,1 2 1-1,0-1-3-3,8 0 0 3,1 10-2 0,3 8 4 1,0 11 1-3,0 14-1 2,0 2 2 0,0 2-1 0,0 4 0-2,0-6 0 1,0 0-1 3,0-2 1-4,0-6 0 0,-4-7 0 2,-17-4 0 0,-6-3-2-2,-5 5 1 2,-6 4 1 0,4 10-1 0,-3 8-5 1,17 7 1-4,-8 5-17 5,-1 21-64-3,9 50-4-1,16-27-75 3,4 11-173-2</inkml:trace>
    </iact:actionData>
  </iact:action>
  <iact:action type="add" startTime="15924">
    <iact:property name="dataType"/>
    <iact:actionData xml:id="d3">
      <inkml:trace xmlns:inkml="http://www.w3.org/2003/InkML" xml:id="stk3" contextRef="#ctx0" brushRef="#br1">24885 5414 427 0,'0'0'213'8,"0"0"-105"0,0 0-19 0,0 0-40-1,0 0-16-1,0 0 6 3,76 107 10-1,-44-61 2-2,-1 7-2 2,6 12 2-1,0 7-3 2,-1 4-13-4,-1 3-7 5,-2 0-13-4,0 3 1 2,-2-1-2 1,2-2-3-4,-2 0-4 7,-2-7 8-7,-2 7 10 3,-4 0-10-2,3 3 3 2,-5-4-7 1,-3-4-3-3,-3-7-6 2,-2 4-2 0,2-2 2-3,0 1-1 3,3 9 0-1,2 9 2 2,2 1 2-1,3 5 3 1,1 7 0-4,-6-3-6 3,5-3 2 0,-2-2-2-1,-6-1-2 0,-2 4 0 1,-2-3 3 0,-9-1-3-2,3-1 1 2,-1-7 0 0,-2-3 0 0,-4 1 0 0,0-1 0-2,3-2-1 2,0 5 0 1,-1-2 1-4,5-1-1 3,-3 1-1 0,-4-1 1 0,0 3 0-2,0 2 0 2,0 0 1 0,0 1-1 0,0 1 0-1,0-6 0 2,0-11 0-2,0-1 0 0,0-9 0 1,0-6 1-1,0-4 0 0,0-7-1 0,-8-1-1 2,0-4 1-1,1-5 0-2,1-6 0 3,3 1 0-4,-1-1 0 3,1-1 0 0,3 3 0 0,0-1 1-2,0-1 0 5,-1 4-1-6,-4-2 0 3,5-6 0 0,0-11 0-2,-4-9 0 3,4-4 0-2,-3 0-2 1,-1-7-4-1,-9-35-5 1,-3-20-17-1,-5-7 17 0,4-6 4 0,1 6-7 1,3 6 0 2,12 10 0-6,-2 6-1 7,3 11 8-5,0 9 3 1,0 14 3 1,0 8 1-2,0 5 0 2,0 0 1 1,0 0 2-4,0 32 10 4,4 19 31-1,15 5-22-1,1 0-8-1,0-2 11 2,-2-9-3 0,-7-13 3 1,1-7 6-4,0-15-10 3,-8-7 1 0,3-3 4 1,3 0-11-2,9 0-3-1,9-21-8 2,12-22-4 0,1-11 0-2,2-7 1 2,4-8 0 0,-1-2 1 0,5-10-2-1,-5-1 1 0,-5 8-1 2,-2 2-1-2,-1-2-7 1,-3 12-88-2,-24 48-151 2,-4 2-81 0</inkml:trace>
    </iact:actionData>
  </iact:action>
  <iact:action type="add" startTime="17425">
    <iact:property name="dataType"/>
    <iact:actionData xml:id="d4">
      <inkml:trace xmlns:inkml="http://www.w3.org/2003/InkML" xml:id="stk4" contextRef="#ctx0" brushRef="#br1">29549 783 615 0,'0'0'192'7,"0"0"-94"2,0 0-24-2,0 0-39-2,0 0-16 4,0 0 9-1,0 0-1 0,-158-57-10-2,112 57-5 1,2 17 7 1,-2 21 20 1,-2 12 14-3,-1 7-6 1,-3 8-11 2,-4 16-3-4,3 11-4 4,5 24-11 1,7 11 4-1,2 7-5-3,16 7 0 1,3 7 4 0,7 10 9 2,0 11-4-1,5 5-9 0,1 6 9-2,1-4-11 2,-1-2-1 0,7-7-5-2,0-4 0 2,0 1 7 1,5 11 10-1,28 3 4 5,6-6-8-11,2-13-10 3,-5-12 13 3,3-13-6-1,-3-4-11-1,-2-16-5 3,-3-11 0-1,-6-11-2-3,-6-10-1 3,4-4 1 2,-1-2 1-4,4 3-2 0,7-1 2 4,1 0-2-4,6-6 0 2,2-8 0 0,-4-5 1-2,-5-10-1 2,2-2 0-1,-9-2 1-1,7-6-1 3,-1-7 0-1,-4 0 0-1,5-7 0 1,2-7 0-1,1-1 0 1,9 2-2-1,-6 3 2-1,8 8 2 2,-4-6-2 0,-2-1-1 0,-2-9-2 0,2-9 3-1,2-5-2 1,-2 0 1 0,11 0-2-2,-7-26 2 2,3-12-3-1,-9-11-1 1,-3-3 0-1,-3 1 3 1,-1 3-1 1,0 2 3-2,-2 11-1-1,1-2 1 2,2-3 1 1,-7-1-1-3,2-4-1 0,1-6 1 3,-4-6-1-2,-2-13 0 1,-3-9-2 0,-4-5-1-1,-3-6-3 0,-3 8-2 2,-1-1 1-2,-3 8 0-1,1-2 2 3,-4 1 0-2,-3 0 1-1,0-3 3 2,0-5 0 0,0-3 1 0,0 1 1-1,0-5-1 0,0 4 1 3,0-1 0-3,0 4 0 1,0 9 0-3,0 1 0 3,0 10 0 0,0 5 0 0,0 5 0-2,0 1 0 3,0-3 0-1,0-7-1-3,0-2 1 3,3-4 0 0,-3-7 0 0,0-6-1-2,0-4 0 2,0-13-2 1,0-4 2-2,0 1-6 2,0 6 3-4,0 15-1 4,-3 11 1-1,0 9 2 0,-1-1 2-2,-1-3-3 1,-6-1 2 2,3-3-1-4,-2-2 0 4,-1 1-2-2,-4-6-5 2,2 4 5-4,1 1-1 4,-1 7 5-2,2 7-4 2,4 13 3-1,-2 0-1-3,3 14 1 3,0-1-3 0,-2-5 1-1,-4 2 2 0,-4-8 1 2,-4-13 0-1,-8 3 1-2,-8-7-2 2,-5 3 1-1,5 11-2 0,-4 8 2 0,2 9-1 3,-4 2-3-4,-3 4-3 3,-6 4 6-1,-5-2 1-3,-2-4 0 3,3 5 0 0,7 2-1-2,3 13-4 2,0 4-33 1,1 21-22-2,14 60-43 1,24-27-117-1,6 21-456 1</inkml:trace>
    </iact:actionData>
  </iact:action>
  <iact:action type="add" startTime="19424">
    <iact:property name="dataType"/>
    <iact:actionData xml:id="d5">
      <inkml:trace xmlns:inkml="http://www.w3.org/2003/InkML" xml:id="stk5" contextRef="#ctx0" brushRef="#br1">30303 5513 377 0,'0'0'247'7,"0"0"-97"2,0 0-38-4,0 0-40 4,39 170-28-2,-26-101-1 1,3 12 7-2,1 6-6 4,7 4 5-4,-7-2 4 2,3 4 4 0,2 1-20-2,-9 1-12 2,3 6 2 1,-3 0-4-1,-6 3-12-2,2 3 3 4,-2 3-6-2,-2-2-1-3,6 5-1 4,-4 1 5-1,4-5 0-3,-4-2 3 4,-1-10-1 1,-5-1-4-3,8-4-3-1,-9 5 3 3,3-6 0-3,-3 7-2 2,0-10-1-1,0-3 0 0,0-1-2 1,0-5-3 2,0 5-1-7,-8 4 2 4,-3 4-2 3,-7 3 1-4,2-1-1 3,9-4 2-2,-3 0-1 1,-3-1 0-1,0 1 2 0,6-9-2 1,-6-2 1-2,0-8-1 2,3-7 1-1,-4-2-2 0,3-7 2 1,2 0-2 0,-2-2 1 0,-1 1-1 0,0 0 0 0,4-4 0-2,-1-1 0 2,-3-1 0 0,8 0 1-1,-3-5 0-1,1 2-1 3,-1-1 0-4,2-10 0 3,-2-5 0 3,3-11 1-4,-1-6-1-1,3 3-2 3,-4-4 1-3,3-3 1 3,1-3 0 0,2-5-2-5,0 0 1 4,0 0 1 0,0-11-9 0,0-39-11-2,0-29-6 2,0-17 16 0,-5-16 5-2,-13-3-4 3,7 2-15-2,-1 14-12 2,-1 25-8-4,6 19 0 3,7 22 25 0,0 19 9 0,0 11 10 0,0 3 1-2,0 0 3 2,0 33 14 0,0 36 42-2,0 18-19 2,0 11-25 0,0-2-8 0,0-9 4-2,0-11-1 4,0-12 12-4,0-9 6 0,4-11-4 4,8-8-1-2,4-11 19-2,0-5 3 2,2-7 3 0,0-6-2-2,2-2-11 2,3-5-10 0,6 0 0-2,9 0-14 2,8-39-6 0,8-16-4-2,10-9-2 3,-9-3-1 0,-6 5 1-3,-1 6-1 0,-13 7 1 4,2-5-2-4,-9-2-3 2,-3-6-25 0,-1 0-108-2,-24 45-77 3,8 17-155-2</inkml:trace>
    </iact:actionData>
  </iact:action>
  <iact:action type="add" startTime="22370">
    <iact:property name="dataType"/>
    <iact:actionData xml:id="d6">
      <inkml:trace xmlns:inkml="http://www.w3.org/2003/InkML" xml:id="stk6" contextRef="#ctx0" brushRef="#br1">28865 13039 734 0,'0'0'235'8,"0"0"-136"2,-109 149 9-3,-18 20-51-1,-27 48-25 3,-3 27 20-1,12 0 7-2,21-27-8 1,24-37 5 3,19-43-12-4,24-39-12 1,27-39-2 1,14-33-13-2,16-20-6 2,0-6-3 2,68-45-8-6,41-40-1 5,51-39 1 0,36-38 0-2,22-29 0-2,2-8 0 5,-23 15 1-4,-52 49 8 2,-57 59 4 1,-47 46 6-4,-34 30 8 3,-7 20 13 2,-66 78 39-6,-42 48-15 3,-26 45-32 4,-7 6-29-3,8-17-1-2,28-29 3 1,23-33 0 2,25-37 1-4,28-32 4 5,20-29-6-3,9-20-4-2,45-17 0 4,74-65-8-1,64-56-12-3,57-76 13 3,42-63-1 1,-3-36 1-4,-37 2-2 4,-62 74 1 1,-83 88-13-5,-56 83 7 3,-41 66 14 0,-10 58 1-2,-80 92 35 2,-51 74-11 1,-50 54-20-3,-16 20 2 2,7-17-1 2,14-23-6-4,32-40 2 0,40-53-2 3,34-47 1-1,44-53-1-2,36-43 2 2,20-22-2 1,93-52-1-3,63-67-13 0,64-65 7 5,24-68 3-6,23-54 1 3,-3-23 0-1,-43 19-7 0,-60 74-5 0,-72 97-3 3,-60 77-5-4,-49 62 21 1,-17 58 2 3,-80 91 18-4,-50 73 1 0,-34 55-17 4,-12 8 7-4,-1-7-1 1,13-33-2 2,26-49-3-1,37-47 1-2,38-52-4 2,41-47 4 0,32-36-3-2,20-14-2 2,100-49 1 2,55-63-8-6,54-59-1 4,35-61 1 2,17-67-6-5,16-41-3 3,-14-8 0 1,-64 66-28-3,-79 97-4 2,-72 95 7 0,-61 90 33-2,-45 44 9 1,-68 94 12 2,-48 74 7-3,-30 57-10 2,1 20 12 2,9 1-2-4,22-20-10 0,27-45 6 5,30-45-1-6,27-51-5 3,34-50-2 0,28-40-5 0,13-37-1-2,77-2-1 2,48-56-1 0,54-61-17-3,36-66 4 4,49-68-5 1,21-49 2-6,-11-7 1 6,-58 52 2-2,-87 83-12-2,-74 99-6 2,-55 73 24 0,-52 60 8-2,-68 88 5 2,-60 68 13 0,-24 40-10-2,-2 17 18 2,1-12-17 2,21-31-4-5,28-32 3 2,36-47-1 3,38-52 2-4,42-43-3 1,35-36-3 1,18-20-2 0,101-59-1-1,62-57-18 1,65-70 5-2,50-55 4 2,21-59-1 1,-5-24 0-4,-44 41-3 3,-88 84-10 2,-79 94-22-6,-80 105 31 6,-35 64 14-2,-93 123 9 0,-65 74 49-2,-36 48-58 2,-8-3 6-1,16-39 3-1,24-33 1 3,33-54 10-1,48-62 14-2,41-43-18 2,41-51-16 2,21-24-2-6,94-67 0 3,53-51-15 4,66-53 10-5,26-56-1-1,34-58 4 6,6-46 2-6,-34 0-1 4,-59 72-8-2,-80 98-33 0,-77 120-2 1,-52 88 38 3,-109 125 8-8,-63 73 38 5,-48 46-24 1,-5-12 3-3,27-43 4 1,37-57-8 2,43-57-1-1,54-58 5-2,42-39-4 4,42-25-10-4,44-17-3 0,81-60-2 2,59-53-1 1,45-41 0-3,16-28 3 1,-21 1-1 2,-47 40-3-4,-65 60-5 4,-59 53-15 0,-53 45 16-2,-14 71 8 1,-86 71 2 0,-41 50 0-2,-15 5 5 2,15-31-1-1,34-46-6-1,33-46 0 3,30-37 2 0,28-22 1-4,16-15 0 3,14 0-3 1,73-41 0-1,43-51 3-4,50-50-3 6,14-34 0-1,-7-19-2-3,-42 27 2 2,-49 53-9 1,-52 60 0-5,-39 55 6 5,-10 61 3-2,-63 70 11-1,-27 57 0 2,-26 15-3 3,8-21 0-6,9-27-5 2,16-42 1 2,28-34-1-2,22-34-3-2,34-25-2 5,4-20 0-4,61-13-4 2,43-39-3 0,34-29-22-2,3-24-37 3,-8-19-23-2,-10-7-3 1,-18 10-44-1,-82 84-46 1,-6 12-119 2</inkml:trace>
    </iact:actionData>
  </iact:action>
  <iact:action type="add" startTime="26754">
    <iact:property name="dataType"/>
    <iact:actionData xml:id="d7">
      <inkml:trace xmlns:inkml="http://www.w3.org/2003/InkML" xml:id="stk7" contextRef="#ctx0" brushRef="#br2">28779 16698 490 0,'0'0'229'8,"0"0"-151"-1,0 0 0 0,0 0-56 1,0 0-15 0,0 0 16-1,-40-42 42-1,12 12-24 3,2 4 4-3,-4-12 6 2,-5 3-5 2,-1-4-7-5,-9-12-7 3,1 6-6 1,-6-5-10-2,0 1-7-1,2 0-4 3,4-3 0-2,1 8 5-1,1 1 3 3,11 6 3 1,-6 1 10-5,4 3-6 2,3-7-9 1,-7-1-5 0,0-4-4-2,0 2 0 5,3 0 2-6,-3 4-4 3,1 3 3 0,3 8-1-1,2 5 11 0,2-1-10 2,2 7 0-3,-1-1-1 2,-1 1 0 3,2 0-1-5,-7 4 1-2,7-10-1 4,-2 9-1 1,-2-6 0-4,2 3 1 2,5-3-1 4,3 1 0-5,1 6 0 3,0 4 1-1,4 1-1-3,-4 1 0 3,5-1 0 1,-1 3 0-2,-1-5 1-1,-2 3-1 2,-6-3 0 0,-1 5 0-1,-4-8 0 0,-2 1 0 2,0-5 0-1,-1 6 0-3,7 0 0 6,8 6 1-6,5 1-1 3,7 1 0 0,2 3 0 0,4-3-1-2,0 3 1 3,-3-2-1-1,3 2-1-3,-3 0 2 3,3-5 0 0,-3 2 0-2,3-2-1 3,-4-7-1-2,0 0 1 1,1 4-1-2,0 3 1 4,-3 1 0-4,6 4-1 2,0 0 3 0,0 0-1 0,0 0 0-2,0 0 0 3,0-2 0-2,0 2 0 0,0-6-1 0,0-1-7 2,0-3 2-4,20-4 6 3,1 3-1 1,6 3 1-2,-2-4 2 0,-5 12-2 2,8 0 1-3,1 0 3 2,10 0 3 0,-7 3 2 0,4 8 0-2,-3 0-2 2,-5 2-2 0,-5-6 5-2,-7 3 10 2,-6-5 0 0,-6 3 11-2,-4-8 8 3,0 2-9-2,0-2-7 2,0 4-8-4,0-4-10 5,0 0-3-4,0 1-2 2,-13-1-1-1,-16 4 1 2,-10-4 0-3,3 0-1 2,-8 0 0 1,-5 0 1-4,4 0 0 3,-1 0 2 0,1 0-2-2,6 0 0 2,5 3-1 2,11 0-4-5,3-1-2 2,11-2-1 1,2 0 0 1,7 0 2-4,0 0 0 3,0 4 5 2,0-1 1-4,0-2 1 0,3 8 5 4,23 6 0-3,9 5-2 0,-3 7 1 1,-2 8 2 0,1 1 4-2,-5 1-3 2,-2-12-5 1,-8-3-3-2,0-5 0-1,-4-4 0 2,-2 4-16-2,2-5-30 3,-1-2-50 0,1 5-43-4,-12-13-108 5,1 8-538-3</inkml:trace>
    </iact:actionData>
  </iact:action>
  <iact:action type="add" startTime="28769">
    <iact:property name="dataType"/>
    <iact:actionData xml:id="d8">
      <inkml:trace xmlns:inkml="http://www.w3.org/2003/InkML" xml:id="stk8" contextRef="#ctx0" brushRef="#br2">28782 17164 757 0,'0'0'185'7,"0"0"-75"1,0 0-41-2,0 0-35 4,0 0 10-4,47 161 30 2,-36-142-5 0,2 1-14-3,-1-8-7 3,-3-7-23 3,-4 1-2-7,1-6-8 6,1 2-3-2,-2-2-1-3,6 0-2 2,-2 0-9 2,4-2 0-3,3-36-5 3,3-11-1-1,-7-13 5-1,-2-20-1 0,-5-4 1 4,0-8 0-4,4 5 1-2,-8 8 0 3,6 8 0 1,-4 7-2-3,0 13 2 2,-2 13-2-1,4 4 0 1,-1 16-2 0,1 3 1 1,-3 9-1-4,1 3 3 1,-3-1 1 3,0 6-1-3,0 0 2 3,0 0-1-2,0 0 1-1,0 0 0 2,0 0 0 0,6 0-1 0,-3 0 0-2,6 0 3 5,10 0-1-6,5 0 10 3,10 0 8 1,9 13 12-4,9 5 10 3,13-6-8 2,11-2-12-6,5-1-8 5,-1-1-9 0,-9-3 2-2,-10 0 9-2,-16 3 4 5,-15-4-6-1,-8-4 8-4,-6 0-19 3,-9 0-3 0,2 0-1-2,-5 0-13 3,-1 0-16-1,-3 0-3-3,4 0 21 6,-4 0 12-6,0 0 1 3,0 0 2 0,0 0 2-2,0 0 0 2,0 0-1 0,0 0-3 1,0 0-1-4,0 0 0 3,5 0 0 0,-5 0 0-2,0 0 3 3,0 0-1-2,0 0-2 1,0 0 1 0,0 0-1 0,1 0-1-2,-1 0 1 2,0 0 0 0,0 0-1-2,0 0-2 2,0 0 0 0,0 0-2-2,0 0 3 2,0 0-3 0,0 0-7-2,0 0-35 3,0 0-30-2,0 9-15 1,-6 8-91-2,-1-8-72 4,3 8-369-4</inkml:trace>
    </iact:actionData>
  </iact:action>
  <iact:action type="add" startTime="29758">
    <iact:property name="dataType"/>
    <iact:actionData xml:id="d9">
      <inkml:trace xmlns:inkml="http://www.w3.org/2003/InkML" xml:id="stk9" contextRef="#ctx0" brushRef="#br2">29532 16811 107 0,'0'0'562'7,"0"0"-442"1,0 0 8 0,0 0-78 0,0 0-23-2,0 0 25 2,107-31 3 0,-78 31 2-2,-4 0-3 2,2 0-23 2,-4 0-11-6,1 9 0 5,-10 1-5 1,-2-2-3-5,-12 4-6 1,0 3-3 4,0 2-3-4,-13 2-8 2,-18 3-2 0,-14-2 3 1,-3 7 3-4,1-1 4 3,2 2 1 0,4-3 0-1,11-10-1 0,8-4 0 3,9-2-1-5,3-7-5 2,10 1-2 2,0 9 8-1,0-4 2 0,23 9 4-1,6-7-1 0,3 10-3 0,-5-8 3 1,-1 2 0-1,-11 3 5 1,1-1-4 0,-6 7 4-3,-3-6 1 4,-4 5 4 0,-3 0 7-2,0-8-4-1,0 9-6 4,-13-3-6-4,-25-1-6 1,-2 1-4 2,-5-8 1-2,4-9-41 0,14-3-69 0,22 0-54 2,5 0-445-4</inkml:trace>
    </iact:actionData>
  </iact:action>
  <iact:action type="add" startTime="30533">
    <iact:property name="dataType"/>
    <iact:actionData xml:id="d10">
      <inkml:trace xmlns:inkml="http://www.w3.org/2003/InkML" xml:id="stk10" contextRef="#ctx0" brushRef="#br2">29951 17221 335 0,'0'0'263'5,"0"0"-45"2,0 0-54 1,0 0-78 0,0 0 13-2,30 168-7 2,-18-139-29 0,-4-10 1-2,-2-5-18 4,1-2-22-4,-4-12-7 2,0 0-9 0,2 0 1 0,5 0-3-2,9 0-6 2,4-32 0 0,4-15-3 0,7-23 1-2,-1-20-2 2,-3-14 2-1,-1-11 0 1,-11 10 2 0,-4 12-1-1,-5 23 0 1,-6 14-1 0,-3 11-4-1,0 15-9 1,0 3 0 0,0 10 5-3,0 4 4 3,0 2 1 0,0 3 4-2,0 8 0 2,0 0 1 1,0 0 0-2,0 0 2 1,0 0 0 0,4 0-1-2,6 0 5 3,3 0 3-1,9 0 7-2,10 0-2 2,9 0-4 0,5 2 4-2,5 10-8 2,-1-12-1 2,11 5 6 0,2-5 1-7,3 0-3 7,-2 6-3-3,-3 0-2 1,-9 3 8-1,-8-2 6-2,-12 3-8 3,-12-5-4 0,-1 3-5-3,-6-2-1 4,-3-3-1-1,3 2-2 0,1 7-6-2,-3-7 3 4,2 3 3-4,-8-3 3 1,-3-5 0 1,-2 4 0-1,0-4 0 1,0 0-2 1,0 3 0-4,0 2-17 3,0 6-20 0,-28 10-39-1,12-11-89 0,-1 4-113 3</inkml:trace>
    </iact:actionData>
  </iact:action>
  <iact:action type="add" startTime="31360">
    <iact:property name="dataType"/>
    <iact:actionData xml:id="d11">
      <inkml:trace xmlns:inkml="http://www.w3.org/2003/InkML" xml:id="stk11" contextRef="#ctx0" brushRef="#br2">30596 16819 259 0,'0'0'486'4,"0"0"-332"2,0 0-16 3,0 0-86-3,0 0-34 2,0 0 2 0,100-17 10 1,-76 17-10-3,-3 11 6 1,2 0 21 2,-7 1 0-3,-8 3-7 1,-3-10-12 1,-5-3-14-2,0 1-6 2,0 0-8 0,0 1 0 0,0 9-6-2,0-2-3 4,-12 9 5-4,-8 5 4 2,-8-5 0 0,-5-3 0-2,3 2 0 3,-1-5-1-2,4 0-1-1,8 3-2 3,6-11-16-2,5 5 8 2,8 4 11-3,0 4 1 3,0 7 3 2,12 1 2-6,20-1-2 3,-5-4-2-2,7 1 4 3,-4-10 1-2,-4 4-1-2,-7 3-4 3,-7-9 0 2,-6 10-1-4,-2-8 3 0,-4 4 5 4,0 2 7-4,0-1-4 2,-20 4-6 0,-14 0-5 0,-9-2-2-2,-9-5 1 3,7-11-3-1,4 2-13-2,5-6-25 2,17 0-30-1,7 0-23-1,12 0-54 2,0 0-157 0</inkml:trace>
    </iact:actionData>
  </iact:action>
  <iact:action type="add" startTime="37771">
    <iact:property name="dataType"/>
    <iact:actionData xml:id="d12">
      <inkml:trace xmlns:inkml="http://www.w3.org/2003/InkML" xml:id="stk12" contextRef="#ctx0" brushRef="#br1">22668 15613 833 0,'0'0'240'5,"0"0"-135"2,0 0-7 2,0 0-13-2,215-183-36 1,-125 101 8 1,20-16 7-4,17-19-6 3,21-21-11-2,9-14-6 3,-9 13-8-2,-18 23-13 1,-40 39-4-2,-34 36 3 3,-35 24-2-1,-17 17 10 0,-4 0-5-3,-9 31-6 3,-57 62 3 1,-30 41 8-3,-26 29-23 6,-1 0-2-8,13-22-2 4,19-28 2 0,18-35-1-1,22-22 0 0,25-24 0 1,19-22 2 1,7-10-1-4,7 0-2 4,60-20-7-2,30-32-6 3,20-15 12-4,-12 7-1 1,-28 17 0 1,-35 28 2 0,-32 11 0 0,-10 4 2-3,0 17-1 4,-23 47 7-2,-27 24-7-1,-13 16 1 2,2-8 2 0,7-10-1 1,11-18-2-3,15-21-1 2,12-13 0-1,13-14-6 1,3-13-20-2,3-7-11 2,45 0-10 0,24-37-49 0,17-40-83-1,11-16-36 0,-60 46-17 1,-8 4-356 1</inkml:trace>
    </iact:actionData>
  </iact:action>
  <iact:action type="add" startTime="38814">
    <iact:property name="dataType"/>
    <iact:actionData xml:id="d13">
      <inkml:trace xmlns:inkml="http://www.w3.org/2003/InkML" xml:id="stk13" contextRef="#ctx0" brushRef="#br1">29207 16468 531 0,'0'0'248'5,"0"0"-22"2,-117 203-57 1,60-117-39-1,11-7-17 2,-1-15-44-2,17-15-15-1,10-22-15 2,4-10-22 0,16-13-8-1,0-4-3 1,3 0-5-1,56-35 1 2,31-40 7-4,21-13-7 4,0-4 1-2,-20 16-2 4,-29 32 3-5,-31 19 3 0,-21 25 5 2,-10 0 22 0,-13 57 8-2,-54 48 3 2,-17 32-6 0,-4 9-36-1,4-16-4 3,13-29 2-5,23-25-1 3,14-41 0 1,17-20 0-2,14-9 4 0,3-6-4 4,28-21-8-7,46-33-3 2,37-34 8 2,21-32 1 1,13-5 4 0,-23 14-1-4,-38 32-1 2,-41 44-1 2,-43 35 1-2,0 26 1 0,-69 62 6 0,-23 31 19 1,-11 16-15-1,12-19-10 1,16-18-1-1,23-38 0 2,23-26 2-2,14-21 0-2,15-13-2 3,0 0 0 3,45-30-7-6,39-41 1 3,32-33 6-1,16-17 1 1,-3-5-1 0,-28 22 1-2,-28 36-1 1,-38 40-4 1,-27 28 4 1,-8 0 1-3,-20 62 6 2,-39 26 1 0,-18 26 13-2,4-15-19 2,8-12-2 2,9-23 0-3,17-21-2 0,14-21-7-1,15-11-6 2,10-5-22 0,0-6-25 1,23 0-23-4,28 0-18 3,15-8-40 0,-31-10-80 1,1 1-74-2</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46:37.18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act:action type="add" startTime="1966">
    <iact:property name="dataType"/>
    <iact:actionData xml:id="d0">
      <inkml:trace xmlns:inkml="http://www.w3.org/2003/InkML" xml:id="stk0" contextRef="#ctx0" brushRef="#br0">7705 509 736 0,'0'0'104'7,"0"0"-26"18,0 0 21-25,0 0-43 1,0 0-6 24,-103 199-3-24,72-117 6 0,1 7-2-1,1 9 1 23,4 18-13-23,2 8-9 1,7 4-2 25,9 3-8-26,7-13-1 1,0-4-1-1,0-11 10 30,6-1 1-30,18 6 1 0,10-2-1 0,9 1-6 32,9-4 0-32,5-1-10 1,8-9-2-1,2 3-5 31,12-4 2-30,3 7 3-1,6-4 4 1,11 7 2 26,15-1 2-26,12 0-9-1,15 8-1 1,13 0 2 2,4 6-4 23,-2-2-1-25,2-12-2-1,-10-13 1 27,1-13-3-26,-5-13 0-1,-12-10-2 1,24-8 0 25,2-7-1-25,3-7-3-1,16 2 4 27,-21 1-1-25,4 6 1-2,2 7 0 1,-2 1 0 2,-8-5 1 28,2-2 0-31,-8-12 0 0,-5-2 1 0,-1-8 0 27,-9-4 1-27,3-2-1 1,-3-1 1 0,-4 3-2 25,0 0 1-26,-9 5-2 0,-2 5 0 4,2 0 2 21,2 6 0-25,-2 2 2 1,-3 1 1 27,3-1-3-27,-1-3 1-1,-2-5 0 0,8-1-3 25,-6-1 0-24,8-2 2 0,1 3-1-1,0 4 0 26,0 2 0-25,1 3 0 0,-4 3 1 24,1-10-2-24,-3-4 2-1,-5-10-1 0,-9-11-1 28,-10 0-1-26,-11 0-3-2,1-21 2 0,2-6 1 28,7-4 0-28,8-6 0 0,4-3 0 1,2-4 1 25,0-7-1-23,2-7-1-2,1-2 2-1,0-5 0 24,1 3 0-24,-4 4 1 0,-4 1-1 28,-1 4 1-26,-20 1 0-2,-2 0-1 1,-9-10 0 24,-6-7 0-25,-1-10 0 0,2-5-2 4,-1-7 1 22,0 3-1-26,-4 5 1 0,-7 2 0 3,-5 0 1 28,-9 7-2-31,-1-5-1 0,-8-2 1 1,-7-7-2 27,-1-4 4-28,-10-7-5 0,-4-2 3 0,-6-8 0 29,-6-7-1-28,0 2 1 0,0 3-2-1,-9 10 0 26,-29 3 0-26,-12-1 1 1,-20 2 0 2,-7-4 3 23,-10 2-1-26,-10 1 1 0,-3-1-3 3,-4-4 0 26,-8-4 2-29,-1-1 0 0,-3 12-1 1,2 20 2 25,11 11-2-25,6 18 2 0,2 10 1 24,8 2-1-24,0 1 1-1,0 0 0 0,0-3-1 4,0 7 1 24,-1 5 1-27,-5 5-1 0,-2 1 0-1,-10 2-1 28,4 0 3-28,-9-4-2 0,-14 5 4 27,-10-4-5-26,-7-8 1-1,-5-1 0 0,5-3-1 4,10-2-1 22,1-1-1-26,0-1 2 0,-1-1 0 4,17 6 0 24,8 4 2-28,10 7-2 0,3 15 1 4,6 2 1 22,3 3 2-26,2 0-2 1,2 0-1 0,-4 0 2 27,3 0 0-28,0 0 0 0,1-14 1 28,3-3-1-28,-3 0 0 0,1-1 0 0,-10 7-1 27,-4 7 1-25,-1 0 1-2,0-2-1 0,1 4 2 26,6-2-5-26,3 4 0 0,0-1 1 3,-6-9-1 23,2 0 1-24,-8-10 2-2,2 6 0 29,7-1-3-28,0 3 2 0,3 7 0 0,-3 0-1-1,-6-3-1 28,-1-4 0-26,-3-3 3-2,0-9-2 0,4-1 1 27,6-6 0-27,6 3 0 0,8 0-2 4,5 2 2 22,4 9-1-26,5 4 2 0,5 6-2 3,2 7 0 25,0 0-1-27,0 0 1-1,-3 0 1 0,4 0-1 27,-6 0 1-26,-2 4-1-1,-8 4 0 27,-7 0 0-27,0 4 0 0,-7 2 1 1,2 3-2 24,5-4 2-23,-2 4-2-2,-2-5 1 0,-2-4-1 27,-7-2 0-26,-6-3 1-1,-2 5 0 4,-11 0 0 21,2 7 4-25,-4 1-2 0,4 5 1 4,-2 6 1 25,6 7 1-29,9 6-1 1,-2-5 13-1,9 0-9 27,13-9-3-27,4-7-5 1,19-2 0 0,9-1-1 25,19-1 4-26,10 2-4 1,10 19-2 2,0 26-10 28,40 25-34-31,45 27-84 0,-29-63-133 0,14 6-139 37</inkml:trace>
    </iact:actionData>
  </iact:action>
  <iact:action type="add" startTime="4583">
    <iact:property name="dataType"/>
    <iact:actionData xml:id="d1">
      <inkml:trace xmlns:inkml="http://www.w3.org/2003/InkML" xml:id="stk1" contextRef="#ctx0" brushRef="#br0">16650 4185 487 0,'0'0'165'4,"0"0"-53"23,0 0-21-27,0 0-15 2,0 0 66 29,0 0-63-31,45-15-23 0,-6 20-7 0,10 10 4 25,11 4-2-25,16 7-12 1,17 1-8 25,10 10-12-26,3 0-4 0,-3 5-5 1,0-3 4 25,-12-2 4-26,-1-5-6 0,4-2 2 27,-1 4-5-26,4 1-3-1,10 9-2 0,-2-3 4 29,3 10 0-28,1 0-1-1,-5 6 4 0,8 8 0 29,-3 6-5-27,-6 0-2-2,0 1 0 0,-8-4-2 29,-2-1-2-29,-5-5 3 0,-4-5 0 0,-8-7-1 27,-7-2 1-26,0-7-2-1,-10 0 0 1,-1-2 2 26,-1 3-3-27,5 3 1 1,3 12-1-1,8 4 0 28,3 3-1-26,0 1 0-2,-4-3-2 0,1-5 3 31,-10-10 0-31,1-8-1 1,-6-5 1-1,2-8 0 28,3-4 1-27,-3 3-1-1,18 16 0 30,2 6 1-30,0 11 1 0,1 9-2 0,-10 1 1 28,-2 3 0-27,2-4-1 0,-1-6 3-1,-9-7-1 27,-2-2 0-27,-8-14 3 0,-10-1 0 1,-5-6-1 25,3-1-2-24,-1 1-1-2,8 2-1 33,0 1 1-33,7 4 0 0,-1-2-1 0,-6-3 0 0,-5 1 0 30,-8-6 1-29,0-4-1-1,-9-7 1 0,0 4-1 31,4-2 0-31,1 5 0 0,-2 0 0 0,-1 4 0 29,1 6 0-28,-4 0-1 0,0-1 1-1,-6-3 0 29,4-5 0-29,-3-3-1 1,-6-8 1-1,1-3 0 31,-3 0 0-30,-2-2 0-1,2-1 0 0,-5 1 1 4,3 1-1 25,-4 2-1-29,8 2 1 1,-8-3 0 0,8-5 2 27,-8-1-2-28,-4-5 0 0,0 0-1 0,0 0-2 30,-36-2-5-28,-18-30 5-2,-13-7 1 0,-7-8 2 31,-10-3-1-30,-13-7 1-1,-6 1-1 0,-8 2 1 32,2 9 1-32,10 13-1 0,14 10 0 1,15 14 0 0,14 6 0 26,17 2 1-26,18 0-1 0,11 0 1 0,10 0 0 30,0 0 1-30,0 0 3-1,8 15 2 1,22 9 2 26,16 7 1-27,14 2-3 1,8 5-1-1,12-4-2 31,4 1 2-31,3 2 1 0,7-1 0 0,3 7 1 4,-1-1-2 27,5-3-1-31,-1 0 1 0,-9-8-2 0,-5-8-3 31,-11-7 4-30,-18-7 3-1,-21-3 5 0,-10-6-1 32,-16 0-3-32,-5 0 1 0,-2 0-8 0,-3 0-2 3,0 0 0 28,0 0 1-31,0-28-1 0,0-16 0 1,0-10 0 30,-8-20 2-31,-2-10 1 0,4-15 4 0,-1-4 0 30,4-1 5-29,3 8-5-1,0 15-3 1,0 11-1 25,0 11-3-25,0 22 0-1,0 14-2 0,0 18-3 29,0 5-32-28,0 0-66-1,0 5-78 1,0 23-95 28</inkml:trace>
    </iact:actionData>
  </iact:action>
  <iact:action type="add" startTime="8664">
    <iact:property name="dataType"/>
    <iact:actionData xml:id="d2">
      <inkml:trace xmlns:inkml="http://www.w3.org/2003/InkML" xml:id="stk2" contextRef="#ctx0" brushRef="#br1">24141 679 426 0,'0'0'306'2,"0"0"-176"-2,0 0-53 24,0 0-8-22,0 0-4-2,-197-2 4 26,103 2-21-26,-8 0-10 0,-4 0-4 1,6 8 4 23,5 6-1-24,6 8-1 0,11 4-7 27,7 2-5-27,3 4-7 1,10 5-1-1,1 1 0 25,8 7-1-25,1 5 1 1,5 5 0 25,-1 6-2-25,6 11 16 0,2 14-11-1,-4 11-5 27,3 14 21-27,1-3-4 1,0 11-9-1,4 4-5 28,3 3-3-27,4 18-10 0,2 8 3-1,4 11-1 26,2 2 1-26,1 7-2 0,7-9 1 4,-2-5 1 24,8-12-1-28,1-8-1 0,2-4-1 1,0-2-1 30,0-3 2-31,0-1 0 0,0-6 1 0,0-6-3 26,11 0-1-26,-4-8-1 1,6-6-1 0,1-4 2 25,-1-7-2-25,6-5 0-1,1-2 1 27,1-5-1-27,6 0 0 1,2-8 0-1,3-4 2 26,-3 0 0-25,-6-3 1 0,-2 0 0 0,-5-12 0 23,-9-7-2-24,0-9 1 0,-1 1-2 29,4-6 0-29,3 3 0 0,4 3 1 1,10-1-1 24,0 3 0-25,6 2 0 0,8-2 0 25,3-1 1-23,12 5-1-2,8-8-1 1,3 3 1 28,-1-12 0-29,8 1 1 0,-3-14-1 0,2-4 0 27,-2-9-1-25,3 0 1-2,-2 0 0 0,9 0 0 26,5 0 0-25,-1 0 0 0,5 0 2 0,-10 0-2 24,-5 0 0-25,-7-9 0 0,-2-1 0 27,-3 1 1-26,-3 1-1 0,-1-5 0-1,-5 4 0 25,-2-8 0-25,-4-4 0 1,-8-3-1 26,-6-10-2-26,-7-9 1-1,-1 4 0 0,-8 2 0 26,-2 4 0-26,-5 9-1 0,2 0 3 4,3 7 0 22,0 1 0-24,0-5-1-2,-4 0 0 0,8-8 1 33,-4-2-3-32,-4-5 3-1,1-10-2 1,-6-12 1 0,2-10-1 25,-6-2 0-26,1 1 2 0,5 6-1 28,-1 8 0-27,4 6 0-1,-3 4 0 0,5 6 0 27,1 4 0-27,-5 5-1 2,6 4 1-2,-5-1 1 26,-2-6-1-25,1-5 1 0,-3-3-1 25,-1 1 0-25,-4-1 0-1,5 9 0 0,-3 0-2 27,1 5 3-26,2-1 0-1,-1-6 1 1,4-3-1 25,-9-7 0-26,5-4-2 0,0-9 2 3,-6-1 0 24,0-4 1-27,0-9-2 0,0 4 0 2,0-1 1 23,0 4-1-25,0 8 1 1,0-3 0 26,0 2 0-27,0-7 0 0,3-10 0 1,5 2 0 24,-5-4 0-23,-3 0-1-2,0 0 1 30,0-6-1-30,0 4 0 0,0-3 0 1,0 5 1-1,0 5 0 27,0 9-1-26,0 6 1-1,-3-1-1 25,-1-1 0-23,1-3 1-2,3-8 0 0,0 5 1 28,-1 0-1-27,-8-1-2-1,-1 1 2 0,-6-5 0 31,-1 5 0-30,2-6-1-1,-1 2 1 1,-1-2-2 26,-2 4 2-26,-1 9-4-1,-5-5 1 0,-4 0 1 28,-1-11 0-27,-4-8 2-1,-2-1-1 0,5 1 1 25,5 12 0-25,-1 16-1 1,7 14-2 2,-1 17-8 24,1 16-10-27,-6 6-18 1,-12 11-15 2,-1 38-13 22,-6 18-13-24,29-28-118-1,13-6-121 28</inkml:trace>
    </iact:actionData>
  </iact:action>
  <iact:action type="add" startTime="11145">
    <iact:property name="dataType"/>
    <iact:actionData xml:id="d3">
      <inkml:trace xmlns:inkml="http://www.w3.org/2003/InkML" xml:id="stk3" contextRef="#ctx0" brushRef="#br1">24732 5648 214 0,'0'0'100'2,"0"0"-62"-2,0 0 4 29,0 0-7-29,0 0 20 0,0 0 50 0,32 35 13 28,-25-22-22-28,2-1-34 1,-5-5-8-1,5 3-10 25,-2-3-1-25,6 3-6 0,11 5 4 26,-1 5-4-26,4 5 4 0,10 6-2 26,0 7 1-24,2 1-5-2,6 3-2 0,5 2-5 26,0-6-1-24,3 1-6-2,3-9 4 0,-1 2-8 30,-1 4-3-30,5-1-1 0,-2-3 0 1,-1 5-4 29,8 5-2-28,-3 3-1-2,7 6 1 0,5 6-3 27,3-5 1-27,-2 2-1 0,3 3 1 0,0 0-1 28,-3 5 0-27,-3 6 0-1,1-4 2 0,-5 4-2 28,-6 0 0-28,6-7 3 1,-4 4-4-1,-3-1-1 28,-1-2-1-26,-4 5 1-2,-1-3-2 0,0 7 1 28,-4 6 0-28,0-5 0 1,-4 6-1 2,-2-1 0 26,-4 2 1-29,1-1 1 0,-1 1-2 0,1-1 1 30,-9-4 1-28,-5 4 0-2,-11-4 0 0,-6-3-1 29,-5-6 0-29,-2 1 1 0,4 3-2 0,-1 8 1 29,4 10-1-28,6 9 0-1,1 5 1 0,-1 7 3 27,-4 0-3-27,1 5 2 0,-6-1 2 2,-4-5-4 27,0-2 0-28,0-10-1-1,1-6 0 0,-1-7 1 28,0-1-1-28,1 4 0 0,6 2 1 0,-4 2-1 26,12-1 0-25,-11-9 1 0,9-2-1 27,1-13 1-28,-1-5-1 0,3-6 2 1,-5-14-2 2,-1-3 1 25,-2-10-1-28,-7-1 1 1,-1 1 2 0,-3-8-2 31,0-1 3-32,0-5-4 0,0-7 0 0,0-5 0 30,0 0 0-30,0 0-5 0,-13-2-2 0,-10-33 3 27,-14-14 3-26,3-13 0 0,-16 0 0-1,8-2 0 29,0 10-1-29,2 7-11 0,16 10 3 0,4 12 3 27,7 13 3-26,13 10 4 0,0 2 0 26,0 0 1-27,0 0 2 0,0 0 2 1,0 14 2 29,16 17 3-29,17 8 0-1,2 6 1 0,10 3-1 28,3 2 6-27,0 1-2-1,1-7 9 0,-13-9-3 3,-5-19-1 26,-8-10 24-29,-6-6-11 0,4 0-15 3,-1-39-13 26,9-26-4-29,-3-21-1 0,2-22 0 0,5-10 0 29,5-3-1-29,5 4 1 0,9 12-4 0,-4 11-14 25,4 0-20-24,0-5-49-1,5 10-61 29,-38 65-85-29,5 11-296 0</inkml:trace>
    </iact:actionData>
  </iact:action>
  <iact:action type="add" startTime="12795">
    <iact:property name="dataType"/>
    <iact:actionData xml:id="d4">
      <inkml:trace xmlns:inkml="http://www.w3.org/2003/InkML" xml:id="stk4" contextRef="#ctx0" brushRef="#br1">29761 817 826 0,'0'0'212'3,"0"0"-92"-3,0 0-41 27,0 0-27-27,0 0-34 0,0 0-12 0,0 0-3 26,-181-17 8-25,110 17 7 0,-2 0 0 27,5 0-4-28,1 17-3 0,-2 18-3 0,-2 6 12 28,-3 12 4-28,-3 1-4 0,3 2-5 0,3 11 0 26,3 12-3-26,20 20-5 1,10 10 2 0,12 7 11 30,10 2 9-31,3 2-2 0,12 7 2 0,-5 8-4 27,-1 11-3-25,4 2-2-2,3 10-10 0,0 9-2 26,0 1 4-26,0 5 4 0,17 7 6 25,11 7-9-22,-1-3 0-3,-2-7-6 0,4-8 2 28,-2-15-2-28,-2 1 0 0,4 1 0 2,-1-3-3 26,-2-4-4-28,0-11 3 0,-2-15-2 0,3-15-1 30,-3-13 1-30,5-7 0 0,-1-7-2 0,4 1 2 25,-2-7-1-25,5 2 1 0,-3-5 0 26,-5 2-1-24,1-10 0-1,-2-2 0-1,-6-8 0 26,3-9 0-26,-2-6 1 1,6-5-1 2,2-9 0 23,2-3 0-24,8-4 0-2,6-1 0 1,8-2 1 25,11 2-1-26,6-2 0 0,-7-5 0 28,1-2-1-27,-4-4 0-1,-1-4-1 0,-1 0 0 26,2-5 2-26,-2-21-1 1,-8-12-1 1,5-6 1 22,-1-10 0-24,-9-3 0 1,6-8 0 27,-6-3 0-28,0 0 0 0,-2-1 0 0,-2 1 1 27,-2-6 0-26,-3 2-1 0,-4-1 1-1,0-9-1 24,-12-2 0-24,0-8 0 0,-7-7-1 28,-8-6 0-27,-5-1 0-1,0-4 0 0,0 9 2 27,0 3-1-27,0 12 0 0,0 5 1 4,0 3 0 26,0 3 0-30,-5 0 0 0,-3 4 0 0,3 0-2 30,2 3 2-29,-1 1 1-1,1-3-1 0,-3 0 0 27,-2-9 0-27,-1-5 0 0,6-1-1 0,0 3 0 28,3 6-1-28,0 11-1 0,0-1 1 29,0 9 1-29,0 0 1 0,0 3 0 0,0-3-1 26,0-4 0-25,0-7 1-1,0-5-1 0,0-3-1 26,-4-3 0-26,-3 6-4 0,-2 2 1 27,2 2 0-26,1 5 2-1,-1-5 0 0,2 5 3 28,2 0-1-28,-1-7 0 0,4-4 1 0,0-2-2 27,-6 1 2-25,-1 1-2-1,-5 7 1-1,-4 4 0 26,-2-1 0-26,-4 2 1 0,0 2-3 3,-4-7 1 28,-3-4-5-31,-6-4-5 0,-2-6 9 0,-7 6-1 29,3 12-1-29,-6 13 3 0,-3 17 0 1,-2 11-3 25,-1 18-1-24,-8 5-4-2,4 0 7 1,3 0-4 30,8 32-7-31,4 26-17 0,3 12-40 0,16 12-61 25,23-46-131-23,0-8-562-2</inkml:trace>
    </iact:actionData>
  </iact:action>
  <iact:action type="add" startTime="14517">
    <iact:property name="dataType"/>
    <iact:actionData xml:id="d5">
      <inkml:trace xmlns:inkml="http://www.w3.org/2003/InkML" xml:id="stk5" contextRef="#ctx0" brushRef="#br1">30355 5691 433 0,'0'0'108'2,"0"0"-24"27,0 0-13-29,0 0-41 1,0 0-22-1,68 73-2 27,-59-56 0-26,1 0 13-1,0-4 24 1,2 7 7 24,4 3 19-25,4 3 16 0,9 9-21 28,-1 7-16-26,8 12-10-2,-4 10 0 0,7 13 2 26,1 15 2-25,4 13 13 0,2 16-18-1,5 10 4 26,-2 12-8-26,2 10-21 0,-2-3-8 5,2 8 5 0,-5-5-1 23,-5-7 8-28,-3-6-5 0,-5-2 2 3,-4-1-2 23,-3-2-4-26,-1-9 1 0,-5-15 3 4,0-2 4 25,-4 0-7-29,-3-1 1 0,-5 15-2 0,-6 0-1 28,6-2 1-28,-8 0-3 1,3-5-1 27,-3-8 1-27,0-6 0-1,0-6-3 0,0-4 1 2,0-8-2 25,0-10 1-27,0-7-1 1,0-9 1 2,0-3 0 25,0-5 0-26,0-5 0-2,-6 0 3 0,-6 0-1 27,-7 0-2-27,-7 8-1 1,3-1 0 0,-2-7 0 29,10-8 0-29,0-10-1-1,9-10 1 1,3-6 0 25,-1-2 1-25,4-5-1-1,0 5 2 1,0 0-1 25,-3-1 0-25,2 0-1 0,-2 3 0 25,-3-5 0-26,6-3 0 0,0-3 0 1,0 0 0 26,-4 0-4-27,-7-31-3 0,-10-33 0 3,-10-24 2 23,-4-24 1-26,-7-1 0 0,13 16-7 29,0 16-11-27,13 29 1-2,9 18 5 0,7 14 10 0,0 12 5 27,0 6 1-26,0 2 1-1,0 0 2 26,0 0 1-25,0 9 6 0,0 32 9-1,18 15 1 28,2 15-3-28,6 6-3 1,-1 9-2-1,4-2 2 29,-6 0 2-28,6-12 10-1,-5-4-5 0,3-11-1 30,-6-15 6-30,-2-17-2 0,-6-10-2 0,-8-15 2 29,8 0-7-27,13-3-5-2,19-43-7 0,21-18-2 27,8-18-1-27,-1 6 1 1,-7 1 6-1,-5 14 4 27,-4 4 1-26,-1 5-5 0,1 8-6-1,-9 10-3 27,-5 6-1-27,-11 9-16 1,-15-2-41 2,-6 2-78 23,-10 11-70-26,-1 8-70 1,0 0-323 2</inkml:trace>
    </iact:actionData>
  </iact:action>
  <iact:action type="add" startTime="16956">
    <iact:property name="dataType"/>
    <iact:actionData xml:id="d6">
      <inkml:trace xmlns:inkml="http://www.w3.org/2003/InkML" xml:id="stk6" contextRef="#ctx0" brushRef="#br1">29593 13033 695 0,'0'0'267'1,"0"0"-175"-1,-74 220 43 25,-44-28-52-24,-21 26-45 0,-3 8 12 0,9-16-9 31,15-32-14-32,21-47 8 1,30-43 2-1,30-43 1 28,18-28-14-28,19-17-5 0,10-12-11 0,83-64-1 29,34-48-1-28,44-48-1-1,25-36-4 0,10-19 2 29,-18 14 3-28,-35 44-2-1,-62 62-4 0,-50 68 0 27,-41 39 9-27,-15 82 51 0,-72 61 51 1,-39 54-75 27,-26 38-28-28,2 13 3 1,13-16 3 25,27-29-13-26,28-50 2 0,33-59 2 0,24-45 0 4,25-39-1 25,0-10-4-29,74-47-1 0,51-57-5 3,66-42-6 26,40-51-5-29,37-39 3 1,-7-6-4 2,-55 42-14 23,-70 69 1-25,-72 74 10 0,-64 57 16-1,-12 55 5 28,-81 76 0-26,-27 56 2-2,-25 36-2 0,2 8 7 28,5-13 1-27,18-29-6-1,23-34 3 3,33-46-3 23,30-47-1-24,34-42-1-2,3-20-2 0,81-54-5 29,47-55-14-28,40-49-29-1,33-40 15 1,28-51 22 27,4-15 6-28,-28 20 1 1,-57 61 2 2,-70 79-5-1,-60 70 3 26,-21 34 5-28,-49 64 0 1,-48 67 1 0,-28 47-4 27,-4 31 4-28,13-4 1 0,16-19 5 29,24-29-6-28,19-36 0-1,25-42 2 1,23-39-1 0,9-40-1 26,38-40-2-26,53-81-19 0,49-53-33 0,29-49 19 26,37-34 20-27,32-33 11 1,-2-14 3 26,-27 23 1-25,-58 66 1-2,-75 84-1 0,-58 101-2 27,-30 68 0-25,-97 129 2-2,-49 85 2 0,-42 74 6 4,-5 31 9 25,5-4 8-29,20-34-11 1,35-58-8 3,32-71-5 23,42-70 2-27,33-62 1 1,35-49-4-1,8-13 0 28,90-82-3-28,49-55-9 1,48-52 8-1,39-49-1 29,30-39 5-28,13-31 0-1,-13-5 0 0,-58 50 0 28,-70 87-1-28,-76 96-3 0,-57 84 1 3,-79 109 2 26,-64 80 1-28,-41 63 13-1,-13 26 2 0,5 3 2 32,18-10-2-32,24-33 2 0,31-50-5 1,40-54-7 27,36-60-3-26,33-43-2-2,17-31 2 0,90-41-2 27,50-73-6-26,50-53-9-1,27-50 6 0,20-45 5 30,1-19 1-28,-44 29 1-2,-57 60-1 0,-72 94-8 29,-72 98 4-29,-32 65 6 1,-72 108 1-1,-53 64 3 3,-11 19 9 27,5-4 4-30,19-32-5 0,32-43-6 0,27-48 2 32,34-53-4-32,31-40-1 0,20-36-1 1,43-2-1 28,59-74 0-29,53-47-5 1,30-52-4-1,17-32 7 27,-9-25 1-26,-28 7 1-1,-45 43-4 1,-56 58 0 26,-38 73-1-27,-26 60 2 0,-46 127-1 4,-43 71 4 24,-15 52 7-27,-5 5 7 0,9-34-3-1,15-36-4 28,12-50 2-28,20-55-2 1,24-37-4-1,29-45-2 27,3-7-1-26,73-47 0-1,37-46-2 25,15-46-4-24,2-29-5-1,-3-6-1 1,-22 22-1 3,-25 38-4 24,-26 54-13-28,-31 46-41 1,-23 14-105-1,0 48-117 28</inkml:trace>
    </iact:actionData>
  </iact:action>
  <iact:action type="add" startTime="21372">
    <iact:property name="dataType"/>
    <iact:actionData xml:id="d7">
      <inkml:trace xmlns:inkml="http://www.w3.org/2003/InkML" xml:id="stk7" contextRef="#ctx0" brushRef="#br1">22417 12989 378 0,'0'0'185'2,"0"0"-4"0,0 0-40 24,0 0-17-26,18-37-24 0,-27 79 5 2,-40 23-25 25,-18 23-36-26,-14 15 8-1,-2 1-17 24,2 0-13-24,14-18-7 1,14-21 0 24,20-21 4-24,17-22 2-1,8-17 0 0,8-5 0 26,3 0 6-26,58-37-4 0,29-22-1 26,36-22-7-25,9-18-5-1,-12-4-5 1,-16 11-1 23,-36 23 2-24,-29 32 4 1,-30 29 3 0,-12 8 2 29,-12 57 39-28,-44 36-7-2,-17 25-41 0,-6 2 1 27,11-12-3-27,7-24-2 0,19-22 0 4,13-27 0 1,17-18 1 25,12-14-3-30,0-3 0 0,16 0-10 0,22 0-30 28,15-13-25-28,-8-7-41 1,-6 8-45 26,-26 6-61-27,-13 6-144 0</inkml:trace>
    </iact:actionData>
  </iact:action>
  <iact:action type="add" startTime="22396">
    <iact:property name="dataType"/>
    <iact:actionData xml:id="d8">
      <inkml:trace xmlns:inkml="http://www.w3.org/2003/InkML" xml:id="stk8" contextRef="#ctx0" brushRef="#br1">25530 14691 738 0,'0'0'138'2,"0"0"-11"-2,0 0-22 1,0 0-55 23,0 0-5-23,-111 230 26 0,71-128 27-1,6-9-22 26,4-14-16-26,7-20-11 1,10-17-10 26,8-20-12-27,5-12-9 0,0-10-10 0,18-7-5 26,38-52-2-26,18-19 8 0,6-12 0 24,-12 11-4-23,-19 23 3-1,-24 22 8 0,-18 25 3 27,-7 9 10-27,-14 54 30 0,-40 43 4 28,-5 11-36-27,5-9-24-1,11-30 3 0,18-26-1 28,12-20-5-28,7-15 5 1,6-8-4-1,0 0-1 26,44-42-2-24,31-37-6-1,25-28 8-1,-1-11 0 25,-15 15 0-25,-25 26-1 0,-30 38 2 29,-25 34 0-28,-4 10-1-1,-26 76 5 0,-33 35-1 26,-9 19 2-26,1-15-5 1,12-27-1 0,20-29 5 24,11-24-4-23,16-18 0-1,8-22-1-1,0 0 0 31,25-17-2-31,39-30-2 0,15-12 0 0,3 6 4 26,-19 19 0-25,-28 17-2 0,-22 15-2 26,-13 2-7-26,0 10-24-1,-23 27-63 1,-22 14-102 25,18-26-96-24,6-8-387-2</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53:21.875"/>
    </inkml:context>
    <inkml:brush xml:id="br0">
      <inkml:brushProperty name="width" value="0.05292" units="cm"/>
      <inkml:brushProperty name="height" value="0.05292" units="cm"/>
      <inkml:brushProperty name="color" value="#00B050"/>
    </inkml:brush>
  </inkml:definitions>
  <iact:action type="add" startTime="5602">
    <iact:property name="dataType"/>
    <iact:actionData xml:id="d0">
      <inkml:trace xmlns:inkml="http://www.w3.org/2003/InkML" xml:id="stk0" contextRef="#ctx0" brushRef="#br0">19037 6710 399 0,'0'0'342'12,"0"0"-176"-9,0 0-35 3,0 0-30 3,0 0-37-4,0 0 1 5,7 42 25-3,-7 2-46 2,0 5-19-3,0-4-5 2,0-3 1-1,0-5 5 0,3-9-2 1,-3-2-2-2,6-12-7 2,-3-6-1 0,-3-2-2 0,1-6-2-2,10 0 8 2,4 0-4 0,6 0-1-1,12-9 0 0,0-5-10 2,5-1 3-2,-2 2 5-1,5 4 1 2,8 1 2 4,2 3 0-5,10 3 0-1,1-5 0 3,8 4-3-3,1 0-2 2,0 3 1-2,6 0 3 4,-3-4 0-4,0 4-1 4,2 0 2-2,3 0-5-1,-7 0 2-2,5 10-4 4,-5 10-1-2,2-1-1 0,-3 1 2 0,9-6-5 2,1-3-1-1,-1 0 1-2,8-2 0 1,1-1 0 1,-5 1-2-2,-3-4 2 2,-6 2 2 0,2-7-2 0,-6 0-2-1,3 0 5 0,-3 0 3 1,-1 0-6 0,-8 0 4-2,-1 0-6 2,3 0 6 0,-8 0-6 0,2 0 2-2,2 0 0 5,1 0 2-6,1 0-3 3,-4 0-1-1,-2 0 1 2,1 0-1-3,-3 5 0 3,2 3 1-2,1 3-2 0,-5 2 0 1,2-3 1 2,-5-5-1-5,2-1 1 1,-5-4-1 2,0 0 0 0,2 0 0-1,-4 0-2 0,-8-12 3 2,0 5-1-3,-5-3 1 1,-4 5 0 4,-4 2 1-5,-4-3-1-1,-4 3 0 3,-1 3 0 1,-1-3 1-3,2 3-1 2,-4 0 0 0,5 0 1-3,-1 0 0 4,8 0-2 1,-3 0 0-7,6 17 1 6,0 3 0 1,-5-3 0-5,3-4 0 1,-5-1-1 4,4-4 1-4,-5-1 2 3,-2-5-2-3,-8-2-1 5,-2 0 1-5,3 0 0 0,-8 0-4 3,2 0 1-1,4-17-1-2,-1-25-4 1,-1-9 3 2,-3 1 4-4,1 5-2 4,-3 11-2 0,0 17-2-5,0 14-23 5,0 3-39 0,0-2-72-2,0 2-82-1,0-3-148 3</inkml:trace>
    </iact:actionData>
  </iact:action>
  <iact:action type="add" startTime="7962">
    <iact:property name="dataType"/>
    <iact:actionData xml:id="d1">
      <inkml:trace xmlns:inkml="http://www.w3.org/2003/InkML" xml:id="stk1" contextRef="#ctx0" brushRef="#br0">25592 6702 150 0,'0'0'125'7,"0"0"29"1,0 0 17 0,0 0 6-2,0 0-35 2,0-3-33 0,-4 3-26 2,4 0-13-6,-2 6-9 4,-1 25 7 0,0 5-33-2,-1 1-14 2,4-6 13 0,0-4-1 1,0 0-10-2,0-14-9-1,0-1 0 2,0-9-2 0,0-1 2 0,0 1 2-2,0 2 1 2,20-2 0 0,3 1-6-2,2-2 0 2,4 1-7 0,-1 2 5 0,-1-2 4-2,12 1 3 2,-2-4-2 0,7 0-2 2,6 0 1-4,3 0 4 0,4 0-2 2,-3 3 4 0,-1 4 2-2,-4-2 0 2,5 4-1 0,1-3-5 0,7 3-5-2,5-1 3 2,-2-3-5 0,-2 0-6 0,-2-2 1 1,2-3 2-4,-3 0 1 4,-2 0 0-1,6 4 2-1,-5 1-1 3,3 0-1-5,14 5 1 3,-2-3 4 1,1-1-2-4,-7-2-5 2,-4-4-3 2,-3 0 2-4,4 0-2 4,-4-4 1-2,6-9 0 1,-7-2-2 0,7 3 2 0,0 5-1-2,-3 4 3 2,-5 0-1 1,5 3 3-4,-5 0 0 4,-1 0 1-2,-1 0-5-1,-4 0 0 2,1 0 4 0,-6 0-5 0,5 0 1-1,-6 0-2 0,2 0 0 1,-1 0 0 0,4 0 2 1,0 0-2-1,5 0 1-2,-5 0 2 2,0 0-3-1,3 0 5-1,-1 0-5 2,3 0 4 0,3 0-3-1,4 8 1 0,-3-3-1 2,9 2-1-2,-4-2 0-1,2-2 2 3,5-1-1-2,1 5-1 2,0-4 1-3,-2-3 0 2,-1 0-1-1,-4 0 0 2,-12 0-1-4,-3 0-2 4,-4 0 3-2,-4 0-1 1,2 0 0-2,-3-3-1 3,-3-4 1 0,0 0 1-3,1 0 0 2,-1-1-1 1,2 3 2-2,-8 2-2 0,-2 0 0 0,-1 3 1-1,-3-2 1 2,-3 2-1 0,-4-4 0-2,3 2 0 2,-7 2 0 0,3-3 0 0,-5 3-1-2,1 0 0 3,0 0 1-2,1 0 0 1,-4 0 0 0,0 0 1-2,-9 0-1 3,-4 0 0-2,5 0-1 1,-5 0 0 0,0 0 1-1,4 0-1 0,-4 0 1 3,0 0 0-6,0 0 0 4,0 0-1 0,3 0 1 0,-3 0 1-2,0-3-1 2,2 0-4 0,0-11 4 0,6-13-5-2,-3-22 1 2,6-9 3 0,-6-5 0 0,3 8-1-2,0 6 0 2,1 12-2 0,1 12-2-1,-4 18-24 0,-2 7-29 2,-4 0-31-2,6 47-109-1,-4-8-86 2,14 23-789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2:50:53.597"/>
    </inkml:context>
    <inkml:brush xml:id="br0">
      <inkml:brushProperty name="width" value="0.05292" units="cm"/>
      <inkml:brushProperty name="height" value="0.05292" units="cm"/>
      <inkml:brushProperty name="color" value="#FF0000"/>
    </inkml:brush>
  </inkml:definitions>
  <iact:action type="add" startTime="5347">
    <iact:property name="dataType"/>
    <iact:actionData xml:id="d0">
      <inkml:trace xmlns:inkml="http://www.w3.org/2003/InkML" xml:id="stk0" contextRef="#ctx0" brushRef="#br0">12556 3218 46 0,'0'0'240'8,"0"0"-129"-7,0 0-3 16,0 0-20-16,0 0 0-1,0 0-3 18,0 0-8-17,0 0 0 16,0 0-10-16,-6-15-5-1,6 15-7 16,0 0-10-16,0 0-4 17,0 0-2-17,0 0-6 16,0-2-10-15,0 2 31 15,0-3-22-16,0 3-7 30,0-3-2-29,0 0-3-1,0 1-3 0,6-2 3 13,6-1-1-12,5-1-3 16,6-3-8-17,4 1 12 1,0-1-8 29,-4 4 1-29,11 0 2-1,-7 0-5 0,-2 1 4 19,2 1 2-17,1 3 2-2,1 0-5 23,-2 0 0-23,10 0-1 0,-7 0 0 22,3 0-3-21,5 0 1-1,1 0 1 20,-5 0 1-20,3 0 0 20,5 0-3-19,-7 0-1-1,3 0 1 19,4 0-2-19,-4 0 0 0,2 0-3 18,-4 0 1-17,1 0 1 17,-4 0-1-18,-3 0-1 1,4 0 6 16,-1 0 0-16,0 3-1 0,5 6-2 16,6-4-1-13,2 0-1 15,3 0 0-19,-1 2 0 1,-4 3-3 17,5-10 2-18,-6 7-3 1,-5-1 4 17,-2-6-2-18,-1 6 3 19,-6-1-3-19,7-5 0 17,-4 6-2-16,3-6 1 0,3 0 2 17,-7 2-2-18,9-2 1 4,-4 0-2 14,0 0 1-18,-3 0 2 2,5 0-1 17,-5 3 0-19,5 0 0 21,4-3-2-19,-8 2 0-2,-3-2 0 18,3 0 1-17,-2 4-2-1,-5-4 1 19,9 0-1-17,-8 3 1-2,5-3 0 19,4 0 0-19,-6 0 0 18,6 0 0-18,-1 0 0 18,3 0 1-18,-7 0-2 0,4 0 1 18,-2 0 1-17,-4 0 0 16,3 0 0-17,4 0-1 0,-1 0 2 17,-4 0-2-17,7 0 3 18,-2 2 0-18,0-2-3 16,3 0-1-15,2 0 1 16,3 0-2-16,-4 0 2 0,4 0-1 16,-2 0 0-16,2 0 2 16,2 0-1-17,2 0 1 0,-1 0-2 17,1 3 1-16,-1-3-1 16,-5 0 0-17,4 0-2 3,3 0 2 14,-3 0 0-17,-1-3 1 19,2-2-1-19,-2 1 1 0,-2 2 0 19,-1-4 1-19,-2 6-1 17,1-2-1-16,-1-1 1 17,-4 3 0-16,-6 0 0-2,1 0 1 20,-3 0-2-19,0 0 0-1,-6 0 0 16,-3-3 0-16,-4 3 2 17,-1 0 0-15,2 0-2-2,-1 0 0 18,3 0 1-18,-5 0 0 19,5 0-1-17,-3 0 1-2,-7 0-1 18,1 0 0-18,-9 0 0 17,4 0-1-16,2 0 0-1,-7 0-3 18,0 0-4-18,0 0-9 17,0 3-12-16,0 8-14 17,0 8-22-18,0 5-23 0,-3 6-40 17,-19-2-9-16,-7-2-57 16,13-21-31-17,5-2-222 3</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53:21.8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5" units="cm"/>
      <inkml:brushProperty name="height" value="0.055" units="cm"/>
    </inkml:brush>
  </inkml:definitions>
  <iact:action type="add" startTime="9491">
    <iact:property name="dataType"/>
    <iact:actionData xml:id="d0">
      <inkml:trace xmlns:inkml="http://www.w3.org/2003/InkML" xml:id="stk0" contextRef="#ctx0" brushRef="#br0">28479 4209 719 0,'0'0'304'3,"0"0"-208"4,0 0 10 3,0 0 7-4,0 0-52 1,0 0-14 2,-165-4 2 0,97 4 5-3,-7 0 17-1,-20 0-1 5,-12 0-8-3,-6 4-11 0,-4 9-3 1,5-3-10 2,5-2-10-5,4 4-2 3,0-7-10 3,-6-2-1-7,-4-3-6 4,2 0 3 3,-1 0 0-8,10 0-11 4,7 0 2 3,6 0 2-4,-3 0-3 0,3 0-1 3,-4 2 3 1,5 5-3-7,0 1-1 5,9-3 1 3,10 4-1-5,8-3 0 1,10 0 1 2,6-2-2 0,15-1 1-3,12 3 0 1,5-3 0 1,3-1-1-2,9-2 1 1,1 3 0 4,0 1 2-5,0-4-2-1,0 3 4 3,0 7-2 0,0 12 0-2,0 10 0 2,0 10-1 3,0 7 1-6,0 6-2 1,0 9 0 4,0 10 0-2,0 2 0-2,0-2 3 2,0 7-3 0,-9 1-1-2,5 0 1 4,-2 9 2-4,-7 8-2 0,3 4 4 2,-5 10-7 2,-1 13 3-4,-4 12 0 0,1 13 3 2,7 4-3 1,-1-6 0-3,5-16 0 2,-1-13 0 2,3-20 0-5,-2-6 0 2,6-13 0 2,2-13 0-1,0-12 0-2,0-8 0 2,0-3 0 0,0 0 0-2,0-4 0 2,13-1 0 0,-6-6 0-2,2-9 0 2,0-5 0 2,-6-3 0-6,2-7 0 4,0 0 0 2,1-5 0-4,-2-3 0 2,9 1 0 0,7 4 0 1,17-5 0-4,13-2 0 1,20 0 0 4,17 0 0-4,13 0 0 2,6 0 0 2,2 0 0-5,-3 0 0 3,-1 0 0-1,-4 0 0 1,-3 0 0-2,11 0 0 2,2 0 0 0,17 0 0-2,9 0 0 2,9 0 0 2,12 0 0-4,4-12 0 1,13-2 0 3,0-2 0-5,-3 2 0 3,-4-1 0 0,-14 7 0 0,-12 0 0-1,-12 2 0 1,-9 6 0-1,-11-3 0-1,-2 3 0 2,-10 0 0 1,-5-2 0-4,-3 2 0 3,-2 0 0 2,-3 0 0-6,2 0 0 4,-11 0 0 2,5-3 0-2,-3-3 0-2,3-2 0 3,-2-4 0-2,2 2 0-1,1-1 0 2,1-1 0 0,8 4 0-2,-9-4 0 2,-1-1 0 2,-12 1 0-4,-11 3 0 2,-11 1 0 1,-12 3 0-2,-7 3 0-2,-4 2 0 2,-13-5 0 4,-2 5 0-6,0 0 0 1,-5 0 0 4,-1-2 0-4,-2 2 0 2,0 0 0 1,0 0 0-3,0 0 0 1,0 0 0 1,0 0 0 0,0 0 0-1,0 0 0 0,0-3 0 1,0-7 0-2,0-15 0 2,0-22 0 2,0-20 0-5,0-19 0 3,0-12 0 2,0-8 0-4,-2 2 0 0,-5-2 0 2,3 2 0 0,2-1 0-2,-1-1 0 0,3-3 0 5,0-7 0-5,0 2 0 3,0-4 0-1,0 0 0-3,13-1 0 2,6 10 0 4,-4 7 0-6,-1 16 0 1,-2 15 0 3,-11 12 0 0,2 11 0-3,1 0 0 1,-4-6 0 3,0-3 0-4,0-3 0 2,0 1 0 2,0 3 0-6,0 7 0 4,0 11 0-1,0 11 0 1,0 17 0 0,-7 3 0-1,1 6 0 0,-1-5 0 0,-4 0 0 3,-5-5 0-2,-5-5 0-3,-2 2 0 2,-3-1 0 3,6-2 0-5,-5 1 0 4,-1 2 0-1,1-1 0 0,-4 0 0-3,-1 6 0 3,-6-6 0 1,-15 7 0-4,-8-4 0 4,-8 4 0-2,-7-1 0 0,-6 1 0 1,-4 3 0 2,-16-2 0-4,-1 6 0 0,-20-5 0 3,1 3 0-3,-5-4 0 3,2 2 0-1,-3 0 0 0,-1-1 0-2,2 1 0 2,-4-1 0 0,1-5 0-2,11-1 0 2,-3 1 0 0,-1-6 0-2,0 6 0 2,5 0 0 2,7 2 0-6,9 6 0 4,3 3 0 2,1 0 0-2,11 0 0-2,-1 0 0 2,9 0 0-1,-4 6 0-1,0 0 0 3,-3-1 0-1,-5-5 0-2,8 0 0 2,1 0 0 2,14 0 0-6,1 0 0 4,-4 0 0 0,1 0 0-1,-9 0 0 0,-7 0 0 3,0 17 0-3,3 6 0-2,6-1 0 3,11 3 0 2,18-1 0-4,15 1 0 1,21 0 0 2,10 7-13 6,26 17-147-15,35 8-120 7,-22-35-108 1,-11 0-683-2</inkml:trace>
    </iact:actionData>
  </iact:action>
  <iact:action type="add" startTime="12172">
    <iact:property name="dataType"/>
    <iact:actionData xml:id="d1">
      <inkml:trace xmlns:inkml="http://www.w3.org/2003/InkML" xml:id="stk1" contextRef="#ctx0" brushRef="#br0">29752 7064 406 0,'0'0'303'6,"0"0"-136"2,0 0-28-2,0 0-37 1,0 0-35 2,0 163-1-1,0-103-3 0,0 4-5-2,0 15 13 1,0 13-27 1,9 13-5-2,20 14-3 2,7-1 7 1,15 8 0-1,2-8 2-1,10-12 3 1,5-11-18 2,9-14-10-5,11-4-1 3,12-8-3-2,3 3-6 3,7-2-8-2,3-3 1 2,-1 6-1-4,1-2-2 3,-4 7 3 0,4 7-2-2,-6 5 2 3,-7 9-3-2,-10 7 2 1,-16 3-2-1,-8 9 4 0,-6 0-3 0,-8 8 4 2,-6 13-2 1,-2 16 2-5,-1 21-3 2,-3 15 1 1,-7 19-1-2,-6 27-1 3,1 22 3-2,-2 17-3 1,-3 7 2 0,-4-19 0-2,-10-26 9 2,-5-32-7 0,-4-37 0 1,0-38-4-2,0-24-1-1,0-19 1 2,0-19-1 0,0 5 0-1,-9 0 0 2,1 3 1-3,-4 16-2-1,6 2 3 5,-1 2 1-4,7 3 2 3,0-7 1-1,0 4 7-2,0-5-4 2,0-2-6-1,0 9 7 1,0 2-8-1,-6-3 2 0,-11-6-3 1,7-20-1 0,0-17 1 0,4-24-1-2,1-17 1 2,5-9-1 1,0-5 0-4,0 0 0 3,0 0-4 1,0 0-1-1,0 0 2-1,0 0-2 1,-5-14 1-1,-7-16-9-1,-11-15 8 4,-9-21-1-4,-6-9 5 2,-8-13 1 0,-3 0-1-2,-6-4-1 2,-6 0-1 0,1 11 0 1,7 13-9-1,9 18 2-3,15 19 3 3,18 16 4-1,5 9 1 2,6 6 2-2,0 0 1 0,0 0 1 12,0 0 4-19,0 0 1 4,0 0 3 3,0 13 1 1,13 9 8-3,17 17 5 4,8 9-13 1,4 10 1-4,-1 10 0 0,-7 3 1 4,11 2-2-4,-7-3 6 0,-5-9-9 4,1-12-8-4,-14-14 0 2,0-12 0 0,-10-8 0-1,2-10 0 0,-8-1 0 1,1-3 0 0,0-1 0-1,6 0 0 1,13 0 0 2,21-27 0-6,23-38 0 3,16-31 0 1,8-11 0 0,0-5 0 0,-12 10 0-2,-3 13 0 2,-16 10-5 2,-12 15-64-3,-10 18-67-2,-4 46-100 3,-35 0-85 0,0 61-561 0</inkml:trace>
    </iact:actionData>
  </iact:action>
  <iact:action type="add" startTime="13774">
    <iact:property name="dataType"/>
    <iact:actionData xml:id="d2">
      <inkml:trace xmlns:inkml="http://www.w3.org/2003/InkML" xml:id="stk2" contextRef="#ctx0" brushRef="#br0">32741 16338 654 0,'0'0'253'10,"0"0"-120"-7,0 0-35 5,0 0-54-2,-258 69-7 2,101-62 9 0,-34-1-17-1,-23-6-4 0,-15 0 4 2,10 0-8-1,32 0-12-3,23 0-4 8,33 0-5-8,37 0 0 3,33 0-2 0,26 0-6-2,31 0-19 0,4 0-44 2,80 11-30-1,47 21 19 1,43-7-84 1,23-8-31-2,20-4 100-2,-12-1 97 6,-19 2 56-6,-27-9 86 4,-29 1-1-1,-19-4-45 0,-17-2-37-2,-10 0-18 2,-19 0 8 0,-18 0 15-3,-17 4-5 3,-16-4-12 0,-10 0 10-2,0 0-22 2,-61 1-22 1,-29-1-12-2,-36 0 1-1,-16 0-1 5,-4 0 0-6,-2 0 1 3,15 0 1 0,23 0-3 1,39 0-3-3,24 12 3 2,33-3 1-1,14-3 0-1,23-1 0 3,73 1 4-2,60-6 19 3,38 0-22-3,3 0-2-1,-24 0-1 2,-37 0 0 0,-47 0 0-1,-44 0 1-1,-30 0 1 3,-15 0 9-1,-20 0 12-2,-68 17-19 1,-44 2-3 5,-42 1-5-7,-19-15 5 0,5 5 0 5,14 0 1-4,37 4-1 3,43 3 0-2,41-5 0 0,29-3 0 1,24-5 6 0,31 1 8 0,79-5 11-2,63 4 12 1,31-4-37 1,-3 0-1-1,-40 0 1 0,-62 0-6 1,-54 0 6-1,-35 0 0 1,-10 0 1-1,-78 0-3 2,-43 0-25-4,-35 0 4 6,2 0 22-5,14 3 1 2,29 11 1 0,40-8 0-1,35 2 0 0,29-5 16 0,7-1 7 2,27 10-3-4,58 0 9 7,48 6 28-7,36-4-51 1,-8-1-4 4,-30-3-3-4,-46-3-2 2,-44 0 2 1,-29-7 0-2,-12 0 0-1,-67 6-1 2,-51-6-16 0,-45 0-22-2,-19 0 39 3,-3 0-15-1,10-20-41-3,21 10-41 2,118 10-60 4,21 0-127-5</inkml:trace>
    </iact:actionData>
  </iact:action>
  <iact:action type="add" startTime="20402">
    <iact:property name="dataType"/>
    <iact:actionData xml:id="d3">
      <inkml:trace xmlns:inkml="http://www.w3.org/2003/InkML" xml:id="stk3" contextRef="#ctx0" brushRef="#br1">11939 5311 517 0,'0'0'266'8,"0"0"-106"-2,0 0-28 2,0 0-37 0,0 0-34-1,0 0-15 0,-138 0 0 3,71 0 0-4,-21 0 11-1,-25 2-15 3,-23 10 2 3,-21-4-3-6,-15 4-6 1,-18-2 0 2,-19 0-7 3,-14-5-1-2,-18 4 3-6,-7-6-9 5,0-3-5 3,1 5 0-6,19-3-12 2,16 10 0 2,24-1 0-2,20 4-3 0,23 1 2-1,32-2 0 4,29-3-3-4,34 1 1 3,26-7 0-3,14-5 0 3,10 0 3-3,0 0 2 2,68 0 23 0,56 0-17 0,65 0-6-1,56-17-5-2,40 3 2 6,17 9 3-3,-5 5-3-3,-20 0-2 3,-13 0-1 1,-2 0 5-2,3 0 3-1,5-6 5 3,-12-25-4-1,-7-16-4-3,-24-15 4 3,-33 0-4 0,-37 8 1 0,-40 22-1 0,-41 12 6-2,-31 8 0 2,-25 7-3 1,-13 5 0-1,-7 0-5-3,0 0-3 5,-43 0-3-3,-50 24 3-2,-48 10 2 4,-31-1-1 0,-41-1-1-3,-35-4-4 0,-26 0 4 2,-30 8 5 2,-15 1 3-3,-2 3 13-2,7-1 1 4,15-8-3-2,18-6-3 1,14 0-16-2,27 3 0 2,34 3 0 0,29-2 0 0,39-1 0-2,38-10 0 4,32-6 0-4,36-5 0 0,18-5 0 2,14-2 0 3,0 0 0-6,0 0 0 2,14-11 0 0,23-15 0 3,3 7 0-3,9 2 0-1,-1 4 0 4,6 13-27-3,5 0-42-1,5 0-40 2,-13 19-93 1,-38-3-116-4,-9 3-248 3</inkml:trace>
    </iact:actionData>
  </iact:action>
  <iact:action type="remove" startTime="23323">
    <iact:property name="style" value="instant"/>
    <iact:actionData xml:id="d4" ref="#d3"/>
  </iact:action>
  <iact:action type="add" startTime="23329">
    <iact:property name="dataType" value="strokeEraser"/>
    <iact:actionData xml:id="d5">
      <inkml:trace xmlns:inkml="http://www.w3.org/2003/InkML" xml:id="stk4" contextRef="#ctx0" brushRef="#br2">16200 9729 510 0,'0'0'127'11,"0"0"-61"-8,0 0 10 6,0 0-40-3,0 0-36 1,0 0-41 1,-9 11-124 0,9-17-195-1</inkml:trace>
    </iact:actionData>
  </iact:action>
  <iact:action type="add" startTime="24941">
    <iact:property name="dataType"/>
    <iact:actionData xml:id="d6">
      <inkml:trace xmlns:inkml="http://www.w3.org/2003/InkML" xml:id="stk5" contextRef="#ctx0" brushRef="#br1">10431 9706 666 0,'0'0'249'5,"0"0"-114"4,0 0-36-2,0 0-30 0,0 0-31-1,0 0-4 3,-19 15 46-1,-34-11-16 0,-1 3-13-3,-4-5-3 6,-10-2-3-5,-7 3-4 0,-20-3-5 1,-28 0-4 4,-22 3 3-6,-24 0-5 4,-14 1-11-2,-5-4-11 4,-7 0 3-5,-9 0-4 1,2 0 1 1,14 0 0 4,16 0 2-11,22 0 5 5,15 0-6 4,21 0 2-5,11 0-6 4,13 0-3-3,26 0 1 4,11-4-2-4,15 1-1 1,16 0-1 0,11 3 0 3,3-3 2-4,8 3-1 0,0 0 1 3,16 0-1-3,34 0 0 2,25 0-1-1,16 15 2 2,22 2-2-2,19-4 1 1,32-6 0-1,20-6 0 2,16 3 1-4,8-1-1 3,-11 6 1 0,-13-5 3 1,-15-4 1-3,4 0 0 2,-8-3 1 0,3-28-3 0,-13-2 0-2,-14-1-3 2,-15 4 0-1,-20 9 0 2,-23 10 7-3,-18 7 2 1,-22 0 7 1,-14 4-3 0,-8-3-4-2,-16 3 4 3,0 0-8-2,-5 0-5 2,0 0-2-3,-51 0-2 2,-56 0 4 0,-50 20 5-1,-34 8-1 0,-50 6 9 0,-20-2 7 2,-30-12-2-3,-8-8-11 2,21-5-6 2,11-7-1-4,37 0 3-1,36 0-1 3,36 0 0 2,31 1 3-4,30 11 0 1,29 2-5 1,13 1 0 2,28-5 0-5,9-4 0 1,11-6 0 4,7 0 0-4,0 0 0 0,0 0 0 3,0 0 0 0,0 0 0-3,0 0 0 1,20 0 0 1,1 0 0 2,6-3 0-4,6 0 0 0,1 0 0 3,-1-4 0-2,-8 3 0 1,-2-2 0-1,-4 1 0 2,-2 3-3-4,1-5 3 4,-3 2-2-2,1 0 0 2,-8-2-1-4,5-1-5 4,-6 2-2-1,2-5-2 0,2-1 1-2,10-1 5 2,-1-7 5-1,6-2-5 2,0-1 1-3,-9 1 2 2,2 3 0 0,-4-1-1 0,-2-4-2-2,7-1-1 2,0-5-1-1,8-6 5 2,1-2 1-4,-2 5 1 4,0 5 2-1,-4 8 0-3,-9 10-1 4,-1 2 3-2,-7 8-3 1,1-4 4-1,-7 4-3 1,3 0-1 2,-3 0 1-4,0 0 0 0,0 0 4 4,-10 29 3-5,-36 12-6 4,-18 13-2-3,-13-3 0 4,-4-1 2-4,-7 3-2 0,9 0 1 3,7-5-1 0,11-5 1-3,13-16-1 0,12-3-1 5,13-14-1-4,10-7 1-1,13-3-2 0,0 0 0 4,0 0 3-4,7 0 0 2,33 0 0-2,20 0 1 3,14 7-1-2,13 12 0 1,5 9 0-2,-5 6 0 5,-10 3 5-4,0-2 3 0,-6 2 1 1,-4-7-3-1,-16-6-2-1,-12-7 2 3,-22-9-2-2,-13-8-1 1,-4 3-3-2,0-3 0 2,0 0-3 0,-14 0 1 0,-47 0-1-2,-24-23 3 2,-11-6 2 0,-4 4-2 0,0-3 0-1,10 0 1 1,10 7-1-1,19-3 0 2,18 11-3-3,14 1-4 3,17 7 2-3,5 3 1 1,7-3-1 1,0 5 1 1,0 0 0-2,0-3 2-2,0 1-1 4,0-3 2-2,0-6 1 1,0-6 1-2,15-9 1 2,14-2 0 0,11-8 0 0,14-11 2-2,17-15 2 4,8-2-3-4,3-3-2 0,-3 11 1 2,-6 11-1 3,-8 15 0-4,-1 13-1-2,-5 14-5 3,-5 3-72 1,0 0-142-2,-44 5-131-2,0 15-141 3</inkml:trace>
    </iact:actionData>
  </iact:action>
  <iact:action type="add" startTime="26966">
    <iact:property name="dataType"/>
    <iact:actionData xml:id="d7">
      <inkml:trace xmlns:inkml="http://www.w3.org/2003/InkML" xml:id="stk6" contextRef="#ctx0" brushRef="#br1">7919 7847 224 0,'0'0'739'5,"0"0"-608"1,0 0-42 5,3 199 3-6,-3-90-44 1,0 12-14 2,0-3-6 2,0-17-11-4,0-7-9 1,0-22-5 0,0-18-3 4,0-17 0-5,0-16-20-1,0-17-68 5,7-4-61-4,2-4-162 2,-5-24-360-2</inkml:trace>
    </iact:actionData>
  </iact:action>
  <iact:action type="add" startTime="27168">
    <iact:property name="dataType"/>
    <iact:actionData xml:id="d8">
      <inkml:trace xmlns:inkml="http://www.w3.org/2003/InkML" xml:id="stk7" contextRef="#ctx0" brushRef="#br1">8076 8585 528 0,'0'0'280'6,"0"0"-119"2,0 0-49-1,0 0-45-1,0 0-33 3,168-33 4-2,-125 1-3 1,1-7-10-2,-11-8-6 2,-5-7-5 0,-15-3-10 0,-6 10-2-2,-7 10-2 4,0 15-1-4,-35 16-2 0,-14 6 1 2,-8 0-1 1,8 43 3-2,3 11 2 0,10 1 0 0,15 4 1 4,8-3 3-5,6-8 10 2,7-6 2 0,0-8-2 0,0-9 2-1,27-3-8 1,17-7-10-1,8-9-1 1,3-6-6-2,2 0-43 2,-4-23-49 2,-3-22-33-5,-39 16-81 2,1-2-364 0</inkml:trace>
    </iact:actionData>
  </iact:action>
  <iact:action type="add" startTime="27550">
    <iact:property name="dataType"/>
    <iact:actionData xml:id="d9">
      <inkml:trace xmlns:inkml="http://www.w3.org/2003/InkML" xml:id="stk8" contextRef="#ctx0" brushRef="#br1">8938 7733 462 0,'0'0'194'6,"0"0"-103"1,0 0 31 2,0 0-56-2,0 0-20-1,0 0-13 3,-13-126 6-2,-10 121-9 1,4-4 1-2,-1 6 1 3,0 0-6-2,-1 3-1 2,1 0-10-3,4 0 13 2,-1 17 9-1,4 11-13 0,-2 11-13 1,2 9-5 0,-1 9 2-1,9 7-4 0,5 9 1 3,0 6 3-3,0 13 8 1,0-3 9-2,9 3-2 4,14-11-13-4,-6-13-7 2,4-6-3-2,-1-18-8 3,-5-11-45-1,1-14-89-1,-12-19-52 0,0 0-438 1</inkml:trace>
    </iact:actionData>
  </iact:action>
  <iact:action type="add" startTime="27865">
    <iact:property name="dataType"/>
    <iact:actionData xml:id="d10">
      <inkml:trace xmlns:inkml="http://www.w3.org/2003/InkML" xml:id="stk9" contextRef="#ctx0" brushRef="#br1">8859 8316 731 0,'0'0'149'9,"0"0"19"-3,0 0-67-1,-177-29-52 4,116 29-33-1,9 0-16-1,8 0-2-1,8 0-90 3,36 0-148-2,0 0-401 2</inkml:trace>
    </iact:actionData>
  </iact:action>
  <iact:action type="add" startTime="28120">
    <iact:property name="dataType"/>
    <iact:actionData xml:id="d11">
      <inkml:trace xmlns:inkml="http://www.w3.org/2003/InkML" xml:id="stk10" contextRef="#ctx0" brushRef="#br1">9174 7491 314 0,'0'0'315'6,"0"0"-181"3,0 0-3-3,0 0-19 1,0 0-66 0,0 0-27 1,37 85 6 1,-37 8 19-4,0 20 8 5,0 7 6-4,0 5-7 0,0-6-9 3,0-9-23 1,0-18-18-4,0-13-1 0,4-22-40 3,9-21-77 3,-10-36-64-8,6 0-273 1</inkml:trace>
    </iact:actionData>
  </iact:action>
  <iact:action type="add" startTime="28338">
    <iact:property name="dataType"/>
    <iact:actionData xml:id="d12">
      <inkml:trace xmlns:inkml="http://www.w3.org/2003/InkML" xml:id="stk11" contextRef="#ctx0" brushRef="#br1">9388 8172 494 0,'0'0'219'7,"0"0"-38"-1,0 0-61 3,-238-6-76-3,155 40-40 1,-1-4-4 2,60-16-110-1,-1-2-238-3</inkml:trace>
    </iact:actionData>
  </iact:action>
  <iact:action type="remove" startTime="29890">
    <iact:property name="style" value="instant"/>
    <iact:actionData xml:id="d13" ref="#d6"/>
  </iact:action>
  <iact:action type="add" startTime="29900">
    <iact:property name="dataType" value="strokeEraser"/>
    <iact:actionData xml:id="d14">
      <inkml:trace xmlns:inkml="http://www.w3.org/2003/InkML" xml:id="stk12" contextRef="#ctx0" brushRef="#br2">14894 14026 674 0,'0'0'211'13,"0"0"-110"-9,0 0-19 3,0 0-53-1,0 0-29 3,0 0-35-2,0 0-86 1,12-22-333-3</inkml:trace>
    </iact:actionData>
  </iact:action>
  <iact:action type="remove" startTime="30226">
    <iact:property name="style" value="instant"/>
    <iact:actionData xml:id="d15" ref="#d8"/>
  </iact:action>
  <iact:action type="add" startTime="30179">
    <iact:property name="dataType" value="strokeEraser"/>
    <iact:actionData xml:id="d16">
      <inkml:trace xmlns:inkml="http://www.w3.org/2003/InkML" xml:id="stk13" contextRef="#ctx0" brushRef="#br2">15090 12688 756 0,'0'0'207'7,"0"0"-135"2,0 0-10-4,0 0-36 3,0 0-21 0,0 0-5-2,-8-8-21 8,1 8-63-11,4 0-139 4,-3 0-204-1</inkml:trace>
    </iact:actionData>
  </iact:action>
  <iact:action type="add" startTime="30387">
    <iact:property name="dataType" value="strokeEraser"/>
    <iact:actionData xml:id="d17">
      <inkml:trace xmlns:inkml="http://www.w3.org/2003/InkML" xml:id="stk14" contextRef="#ctx0" brushRef="#br2">15090 12688 341 0,'-164'34'51'24,"146"-34"-7"-23,1 0 1-1,4 0-17 3,3 0 7 6,4 0-8 0,-1 0 3-5,1 0-17 5,2 8-13-2,4-3-92 0,0 5-336 1</inkml:trace>
    </iact:actionData>
  </iact:action>
  <iact:action type="remove" startTime="30589">
    <iact:property name="style" value="instant"/>
    <iact:actionData xml:id="d18" ref="#d7"/>
  </iact:action>
  <iact:action type="add" startTime="30600">
    <iact:property name="dataType" value="strokeEraser"/>
    <iact:actionData xml:id="d19">
      <inkml:trace xmlns:inkml="http://www.w3.org/2003/InkML" xml:id="stk15" contextRef="#ctx0" brushRef="#br2">14781 12837 349 0,'0'0'148'16,"0"0"-61"-15,0 0-10 3,0 0-57 4,0 0-20 0,0 0-6 0,-77-3-50-2,67-5-45 2,-3-2 5 0,6 6 21 0,4-5 16-2,0 5 0 1,3 4 59 2,0 0 109-1,0 0 3-2,0 0 25 2,0 0-46 0,0 0-12-1,0 0-16-1,0 0-17 3,3 0 1-1,0 0-8-3,1 0-1 6,-1 0-14-6,0 0-9 4,-2 0-9-1,-1 0-6-2,0 0-9 1,0 0-41 1,0 0-123 0,0 8-317-1</inkml:trace>
    </iact:actionData>
  </iact:action>
  <iact:action type="add" startTime="30995">
    <iact:property name="dataType" value="strokeEraser"/>
    <iact:actionData xml:id="d20">
      <inkml:trace xmlns:inkml="http://www.w3.org/2003/InkML" xml:id="stk16" contextRef="#ctx0" brushRef="#br2">15346 12816 578 0,'0'0'139'5,"0"0"-80"3,0 0-25 0,0 0-34 0,0 0-83-2,0 0-161 4</inkml:trace>
    </iact:actionData>
  </iact:action>
  <iact:action type="remove" startTime="31142">
    <iact:property name="style" value="instant"/>
    <iact:actionData xml:id="d21" ref="#d9"/>
  </iact:action>
  <iact:action type="add" startTime="31150">
    <iact:property name="dataType" value="strokeEraser"/>
    <iact:actionData xml:id="d22">
      <inkml:trace xmlns:inkml="http://www.w3.org/2003/InkML" xml:id="stk17" contextRef="#ctx0" brushRef="#br2">15601 12799 403 0,'0'0'252'12,"0"0"-155"-9,0 0-8 5,0 0-24 0,0 0-59-1,0 0-6 1,0 0-8-1,28-30-57 2,-22 25-96-4,-3 0-169 4</inkml:trace>
    </iact:actionData>
  </iact:action>
  <iact:action type="remove" startTime="31317">
    <iact:property name="style" value="instant"/>
    <iact:actionData xml:id="d23" ref="#d11"/>
  </iact:action>
  <iact:action type="add" startTime="31326">
    <iact:property name="dataType" value="strokeEraser"/>
    <iact:actionData xml:id="d24">
      <inkml:trace xmlns:inkml="http://www.w3.org/2003/InkML" xml:id="stk18" contextRef="#ctx0" brushRef="#br2">15983 12653 469 0,'0'0'161'14,"0"0"-125"-14,0 0 16 8,0 0-15-1,0 0-32 1,0 0-5-2,-14 10-30 2,12-7-113 0,2-1-203 0</inkml:trace>
    </iact:actionData>
  </iact:action>
  <iact:action type="add" startTime="31480">
    <iact:property name="dataType" value="strokeEraser"/>
    <iact:actionData xml:id="d25">
      <inkml:trace xmlns:inkml="http://www.w3.org/2003/InkML" xml:id="stk19" contextRef="#ctx0" brushRef="#br2">15983 12653 521 0,'144'8'142'8,"-144"-8"-120"-1,0 0-18 1,-11 0-4-2,-18 0-42 2,9 0-115 0,8 0-156-1</inkml:trace>
    </iact:actionData>
  </iact:action>
  <iact:action type="remove" startTime="31679">
    <iact:property name="style" value="instant"/>
    <iact:actionData xml:id="d26" ref="#d10"/>
  </iact:action>
  <iact:action type="add" startTime="31690">
    <iact:property name="dataType" value="strokeEraser"/>
    <iact:actionData xml:id="d27">
      <inkml:trace xmlns:inkml="http://www.w3.org/2003/InkML" xml:id="stk20" contextRef="#ctx0" brushRef="#br2">15556 12700 417 0,'0'0'173'15,"0"0"-42"-14,0 0-2 4,0 0-63 1,0 0-52 2,0 0-14-2,-16 2-26 2,14 1-80 0,2-3-140 0</inkml:trace>
    </iact:actionData>
  </iact:action>
  <iact:action type="remove" startTime="32065">
    <iact:property name="style" value="instant"/>
    <iact:actionData xml:id="d28" ref="#d12"/>
  </iact:action>
  <iact:action type="add" startTime="32072">
    <iact:property name="dataType" value="strokeEraser"/>
    <iact:actionData xml:id="d29">
      <inkml:trace xmlns:inkml="http://www.w3.org/2003/InkML" xml:id="stk21" contextRef="#ctx0" brushRef="#br2">15919 12469 305 0,'0'0'169'10,"0"0"-85"-7,0 0 19 6,0 0-67-2,0 0-36-1,0 0-57 3,16-9-100-2,-16 9-81 1</inkml:trace>
    </iact:actionData>
  </iact:action>
  <iact:action type="add" startTime="34375">
    <iact:property name="dataType"/>
    <iact:actionData xml:id="d30">
      <inkml:trace xmlns:inkml="http://www.w3.org/2003/InkML" xml:id="stk22" contextRef="#ctx0" brushRef="#br1">10566 8338 471 0,'0'0'215'4,"0"0"-91"7,0 0-2-6,0 0-60 4,0 0-20-2,0 0 30-1,0 0-8 2,-197 109-2 0,119-70-10-2,-9 8-10 2,-13 9-10 0,-13 8-8 0,-21 9-2 1,-11 5-2-3,-19-1-2 2,-9-5-1 3,-12-1-5-4,-9-10 3-1,-6-3-4 2,-4-4 6 0,4-10-1 1,16 0 0-4,10-4 1 4,8 4-8-1,13 4-2 0,9 3-2-2,10-1-3 2,16 3 1 0,15-3-2 0,22-6 1-3,24-14-2 4,26-13 0-1,19-12-1 0,8-5-1-3,4 0 2 2,0 0 0 0,0 0 0 2,16 0 1-4,13-2-1 3,4-7 1 0,10-2 0 0,11-6-1-2,7-8-1 4,11-17 1-4,5-7 0 3,7-3 1-3,5-7 4 1,6 2 1 1,5 5 2 0,9-2 0-1,13 3 1 0,14-6 1 1,29-7-1-2,22-15 0 3,15-5 0-1,-5-3-1-1,-11 3 3-1,-27 11 3 5,-17 13 11-6,-10 4 5 3,-10 9-8-2,-9-1-7 2,-6 1-7 1,-7-2-2-2,-4 0-2 0,-8 4-2 1,-11 4-1-1,-16 13 5 1,-21 9-1 0,-18 13 14-2,-10 1 8 3,-9 1 2-2,0 4-11 1,1 0-9-2,-4 0-3 2,0 0-5 0,-20 32-1 1,-30 18 1-4,-18 9 4 3,-12 5-4 1,-17 10 0-2,-23-1 0 0,-31 4 0 0,-17 0 1 1,-12-1 0 0,-4-4-2-2,-1-6-6 2,1-4 5 0,-9-6-1 0,4-3 2-2,10-2 1 3,8-2 0-1,20-4 0-1,20-1 0-1,16 0 4 3,16-4-4-2,13-1 1 1,11-2-2-2,13-7 1 2,8 0 0 0,8-12 0 0,11-4-1-2,15-8 0 2,4-3 0 0,8-3-1-2,6 0 0 4,2 0 1-4,0 0 0 2,0 0-2-2,0 0-2 2,0 0-6 0,0 0-4 0,0 0-10-2,0 0-12 4,0 0 2-3,0 0 12 0,0 0 6-1,0 0 12 2,0 0 3 0,0 0 1 0,0 0 0-1,0 11 0 1,-6 3-3-1,-3 1 1 1,0-4 1 0,6-5 1-2,3-5 0 2,-1-1-1 0,1 0 1 0,0 0 0-2,0 0-1 2,0 0-2 0,0-37-3 0,9-20 6-2,23-17 0 2,5-7-1 0,10-12 1 0,6 1-1-2,-6 5 0 2,-1 11 1 0,-11 14 1 0,-9 23 0-2,-12 14 1 2,-5 16 1 0,-9 9-1 0,0 0 2-1,0 17 9 0,0 39 14 1,-33 25-27 0,-8 15 6-2,-2 6 4 2,-4-1-2 0,-2-1 1 0,4-7-2-2,-7-8-3 2,11-16-2 0,9-11 0 0,9-22-1-2,15-20 3 2,8-12 0 0,0-4 3-2,4 0 9 2,51-15-2 0,16-19-7 0,23-8 3-2,19-9 5 4,12 1 4-4,7 5-2 2,-15 11 3-2,-12 9 5 4,-29 8-8-4,-28 10-11 2,-25 2-6-2,-9 2 0 2,-14 3 0 0,0 0 0 0,0 0-22-3,0 0-117 4,0 3-74-1,0 11-208 0</inkml:trace>
    </iact:actionData>
  </iact:action>
  <iact:action type="add" startTime="36072">
    <iact:property name="dataType"/>
    <iact:actionData xml:id="d31">
      <inkml:trace xmlns:inkml="http://www.w3.org/2003/InkML" xml:id="stk23" contextRef="#ctx0" brushRef="#br1">7945 7073 385 0,'0'0'587'4,"0"0"-464"3,0 0-24-1,8 199 0 2,-22-95-47 1,0 4-14-1,1-2-4-2,7-12 2 2,-1-19-9 0,1-14-13-1,2-12-10 2,4-14-1-3,0-4-3 2,0-8-24 0,0-3-86-3,0-20-87 4,0 0-140-1</inkml:trace>
    </iact:actionData>
  </iact:action>
  <iact:action type="add" startTime="36325">
    <iact:property name="dataType"/>
    <iact:actionData xml:id="d32">
      <inkml:trace xmlns:inkml="http://www.w3.org/2003/InkML" xml:id="stk24" contextRef="#ctx0" brushRef="#br1">8099 7812 439 0,'0'0'288'6,"0"0"-134"1,0 0-27 1,0 0-44 0,0 0-26-2,0 0 12 3,188-64 12-2,-154 47-25 0,5-9-20-1,-9-4-9 4,-5-8-16-3,-9 8-8 1,-10 1-3 0,-6 10-1-2,0 11 0 1,-9 8-8 1,-29 0 2 2,-8 0 6-6,-2 5 0 4,-1 29 2 0,5 8 2-2,8 6-2 2,9 3 0 0,9 0 3 3,7-1 3-7,9-3 6 4,2 0 1 0,0-12-3 0,2-10-7-1,31-4-1 1,6-18-3-1,9-3-7 1,4 0-19-2,-1-37-26 2,2-10-68 1,-37 17-40-2,-4-2-151-1</inkml:trace>
    </iact:actionData>
  </iact:action>
  <iact:action type="add" startTime="36738">
    <iact:property name="dataType"/>
    <iact:actionData xml:id="d33">
      <inkml:trace xmlns:inkml="http://www.w3.org/2003/InkML" xml:id="stk25" contextRef="#ctx0" brushRef="#br1">8938 7053 489 0,'0'0'276'5,"0"0"-174"1,0 0-13 2,0 0-33 0,0 0-34 0,0 0-3 1,-13-134-2-4,-16 125 7 3,6 6-1 0,3 3 12-2,1 0-1 2,-1 0 1 1,2 15 20-2,1 15-17-1,4 13-16 2,0 2-8 0,5 9 0 0,8 6 4-2,0 8 0 4,0 7-2-1,0 7 1-2,0-5-2 0,13-7-6 0,2-11-5 2,-2-14-2 0,-3-6-2-4,6-7-2 4,-3-11-17-4,3-7-59 3,-12-14-85-2,1 0-83 3</inkml:trace>
    </iact:actionData>
  </iact:action>
  <iact:action type="add" startTime="37053">
    <iact:property name="dataType"/>
    <iact:actionData xml:id="d34">
      <inkml:trace xmlns:inkml="http://www.w3.org/2003/InkML" xml:id="stk26" contextRef="#ctx0" brushRef="#br1">8866 7472 750 0,'0'0'209'4,"0"0"-77"4,0 0-51-2,-208-5-53 2,159 12-28 0,9-4-2 0,12-3-81 0,28 0-181 0,0 0-468-2</inkml:trace>
    </iact:actionData>
  </iact:action>
  <iact:action type="add" startTime="37292">
    <iact:property name="dataType"/>
    <iact:actionData xml:id="d35">
      <inkml:trace xmlns:inkml="http://www.w3.org/2003/InkML" xml:id="stk27" contextRef="#ctx0" brushRef="#br1">9304 6915 763 0,'0'0'195'8,"0"0"-92"0,0 0-26-2,24 144-40 0,-24-49 1 1,0 8 5 2,-7 6-4-1,-2-8-11-3,2-9-17 4,6-14-8-1,-8-10-3 0,9-12-63-2,0-52-109 2,0-4-255 0</inkml:trace>
    </iact:actionData>
  </iact:action>
  <iact:action type="add" startTime="37488">
    <iact:property name="dataType"/>
    <iact:actionData xml:id="d36">
      <inkml:trace xmlns:inkml="http://www.w3.org/2003/InkML" xml:id="stk28" contextRef="#ctx0" brushRef="#br1">9421 7420 702 0,'0'0'196'5,"0"0"-53"1,0 0-9 2,-200-37-76 0,116 37-49 0,-2 0-9 1,9 7-32-4,56-3-119 3,8 2-280 0</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7:55:54.04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act:action type="add" startTime="13985">
    <iact:property name="dataType"/>
    <iact:actionData xml:id="d0">
      <inkml:trace xmlns:inkml="http://www.w3.org/2003/InkML" xml:id="stk0" contextRef="#ctx0" brushRef="#br0">22973 6508 827 0,'0'0'185'10,"0"0"-35"-10,0 0-23 1,0 0-11 0,0 0-26 35,207 0 2-36,-16 0-33 0,70 0 11 1,71-25-30 39,25-8-5-40,-20 4-2 0,-47 13-7 0,-74 12-2 1,-62 4-3-1,-53 0 17 43,-44 0-5-43,-31 0-12 0,-26 0-6 0,-26 0-6 0,-94 0-9 0,-72 0-2 38,-76 12 2-37,-39 1 4-1,-21-4-1 0,-10 2-3 1,22-7-2 41,40 7-6-42,51-2-2 0,64 1-4 0,61 1 1 1,57-2 1-1,43-1 7 42,73-2 5-41,109-1-1-1,108-2 3 0,62-3-3 1,22 0 2 0,-29 0 3 38,-90-14-2-39,-84 6-1 0,-78 3-1 0,-57-3-1 0,-36 8 1 39,-19 0 2-38,-78 8-2-1,-48 22 1 0,-41 1-1 1,-2-6 2 36,11-3-2-35,21 1 0-2,34 1-6 0,39-3 5 1,41-7 1-1,36 0 1 40,17-3-1-39,90 4 5-1,48 2 2 0,43 0 10 1,-2-7-16 40,-25-1 4-41,-45 0-3 1,-56-7-2-1,-35-2 0 0,-29 0 0 0,-6 0 0 43,-61 0-1-42,-31-6-5-1,-21-18 5 0,-1-3-3 1,8 10-20-1,6 16-43 45,13 1-69-45,70 0-82 0,10 24-113 0</inkml:trace>
    </iact:actionData>
  </iact:action>
  <iact:action type="add" startTime="15129">
    <iact:property name="dataType"/>
    <iact:actionData xml:id="d1">
      <inkml:trace xmlns:inkml="http://www.w3.org/2003/InkML" xml:id="stk1" contextRef="#ctx0" brushRef="#br0">28761 6461 182 0,'0'0'852'3,"0"0"-725"-3,0 0 15 38,0 0-26-38,0 0-64 0,208 22-11 0,-111-22-7 1,41 0 1 37,45-20 9-36,28-10 2-2,29-10 1 0,7-2-18 1,-16 6-12 38,-27 11 2-39,-47 10-6 0,-46 15 9 0,-41 0 6 0,-34 0-1 1,-23 0-12 39,-13 0-8-40,0 0-5 0,-87 0-2 0,-61 19-10 1,-53 7-5 37,-35-12 14-35,-9-9 2-3,-2-5 2 0,23 3-1 0,27 0-2 0,41 8-1 44,40 6-27-44,53 0 3 0,34-6 21 0,29-3 4 1,19 1 6-1,78 3 5 41,59-2 6-41,43 7-13 0,21-3 1 0,-20 2-5 0,-35-6 0 40,-53-2 0-38,-47-5 2-2,-30 0 7 0,-26-3 0 0,-9 3-4 0,-28 8-5 39,-49 6-9-39,-28 0 1 0,-7 3 8 0,12-10 2 1,16 2 0 38,27-10 4-37,34 1-4-2,23-3 0 1,23 3-2-1,61 1 2 37,34 3 12-37,15 1-10 0,-5 1-1 1,-15 4-1-1,-38-6 5 38,-31-1-5-36,-31-4 2-2,-13 1-4 0,-8 3 0 0,-52 0-16 39,-33 2-59-39,-28 6-46 1,-10 16-36-1,71-15-9 0,2 10-141 3</inkml:trace>
    </iact:actionData>
  </iact:action>
  <iact:action type="add" startTime="25422">
    <iact:property name="dataType"/>
    <iact:actionData xml:id="d2">
      <inkml:trace xmlns:inkml="http://www.w3.org/2003/InkML" xml:id="stk2" contextRef="#ctx0" brushRef="#br0">21775 14672 116 0,'0'0'172'2,"0"0"-71"-2,0 0 5 39,0 0-3-38,0 0 24 0,0 0 13-1,6 2-8 0,-6-2-32 0,6 0-26 40,-5 0-11-40,2 0 13 0,-3 0-5 0,7 0-21 0,11 0-8 40,11 0-2-40,24 0-7 0,17 0 4 0,17 0 2 0,23-2 2 41,15-18 0-41,20 7-2 0,24 1-6 0,18 7-2 1,18 5 3-1,8 0-11 41,-2 0-5-41,0 0-5 0,-19 0 2 0,-10 0-5 1,-7 0-8 1,-17 0 8 38,-6 5-1-39,-16 1-7-1,-18 0 1 0,-25-3-3 0,-22-2 0 39,-25 3 2-39,-20-4-1 0,-13 0 2 0,-13 0 2 1,0 0-1 2,0 0-3 36,-45 14-1-39,-46 14-3 0,-54 8 3 0,-55-3 0 0,-35-6 1 39,-33-10-1-39,-22-14-6 0,5-3 1 0,-2 0 4 0,29-17-2 3,43 0-3 37,40 2-6-40,41 15-6 0,36 0 3 0,34 0 9 0,31 0 6 40,25 10 1-38,8 12 0-2,63 8-1 0,61 15-3 1,85 6-1-1,78-10 0 39,58-11 0-39,12-20 2 0,-47-7 2 0,-67-3 4 0,-66 5-2 39,-49-2 6-38,-41 6-5-1,-28-7-1 1,-27 2 2-1,-26-2-3 36,-6-2-1-34,0 0-2-2,-70 0-1 0,-67 0 3 1,-71 0-1-1,-57 0 1 40,-29 0-2-39,-3 0 0-1,24-8 2 0,44-4 0 1,48 1 0 41,53 5 1-42,51 6 1 1,40 0 0-1,37 0-1 0,22 0 1 0,98 0-2 39,77 12-3-38,68 7-1-1,19-4 4 0,-23 0-1 0,-61 0 1 37,-72 2 4-36,-64 3-2-1,-43 5 2 0,-21 9-2 0,-75 11-2 4,-63 2 0 35,-53-3-4-39,-38-22 3 0,4-17 1 0,17-5-2 0,26 0 2 4,49 0 3 35,43 0-3-39,41 0 0 0,37 0-1 0,12 0-8 1,64 0-24 38,40 7-51-38,33 8-77-1,-66-10-53 0,-18 7-95 1</inkml:trace>
    </iact:actionData>
  </iact:action>
  <iact:action type="add" startTime="27558">
    <iact:property name="dataType"/>
    <iact:actionData xml:id="d3">
      <inkml:trace xmlns:inkml="http://www.w3.org/2003/InkML" xml:id="stk3" contextRef="#ctx0" brushRef="#br0">26695 14568 352 0,'0'0'287'1,"0"0"-135"0,0 0-34 37,0 0-28-37,0 0-22-1,0 0 1 0,74 0-3 0,-15 0 17 0,18 0-8 39,13 0-13-39,9 0-13 0,14 5-8 0,7 1-8 1,13 1-6 37,21-3-1-38,14-1-2 1,23 0-6-1,14 0 2 0,21-3 1 39,9 0 1-39,-9 0-4 0,-10 0 6 0,-15-3-2 1,-24 0-6 1,-13 3-2 37,-26 0 0-39,-19 0-8 0,-9 0-3 0,-6 0 2 1,-4-3-3 39,-3-8-1-38,-16 0-1-2,-24 3-2 0,-15-1 0 0,-20 0 2 1,-15 4 1 37,-4-1 2-38,-3 4-1 0,0-3-1 0,0 5-1 1,-23 0-1 37,-54 0-2-36,-38 0 3-2,-43 7 1 0,-39 10 0 0,-40-3 0 1,-32-5 1 38,-23-3 1-39,-10-1-3 0,1-1-3 0,16 0-4 0,25 5 3 37,35-3 4-36,31 5-4 0,33 3 3-1,43 3-9 0,28 0 0 38,34-4-2-37,25-1 4-1,31-7 6 0,0-2-2 0,64 0 1 4,59-3-9 38,69 0 7-42,73 0 4 1,73 0 1-1,40-6-1 0,15-24 1 1,-28 1 0 41,-53-1 7-42,-54 11 3 0,-48 10-1 0,-42 3 4 0,-16 6 4 42,-27 0-3-42,-32 0-5 0,-28 0-3 1,-37-3 2-1,-15 0-5 0,-13 3 0 39,-38 0 3-38,-66 12-6-1,-69 23-3 0,-54 5-4 1,-47-15 7 38,-19-11 3-38,-4-14-2-1,14 0-1 0,38 0-3 0,41 0-4 1,46 0-1 39,58 0 2-39,44 0 3-1,38 6-3 0,18-3 2 1,50 3 1 39,63-1-1-40,54 7 4 0,16 5 5 0,-3 1-2 1,-31 5-2-1,-42 6 1 39,-39-9-1-38,-27 2 2-1,-28 6-2 0,-13 3 3 1,-28 0-3 39,-53-3-1-39,-28-12-4-1,-18-10 0 0,-11-6 1 0,11 0-1 1,18 0 1 38,28 0-5-38,29 0-30-1,20 0-4 0,20 0-2 1,12 11-27 34,4 16-28-34,37 3-18-1,-13-13-91 0,-5 2-157 1</inkml:trace>
    </iact:actionData>
  </iact:action>
  <iact:action type="add" startTime="36276">
    <iact:property name="dataType"/>
    <iact:actionData xml:id="d4">
      <inkml:trace xmlns:inkml="http://www.w3.org/2003/InkML" xml:id="stk4" contextRef="#ctx0" brushRef="#br1">24599 4029 87 0,'0'0'20'3,"0"0"-17"-3,0 0-3 1,0 0-27 41,0 0-41-41,0 0 68-1,0 17 1 0,0-17 40 1,0 0-16-1,0 4-6 46,0-4-19-46,0 0-29 0</inkml:trace>
    </iact:actionData>
  </iact:action>
  <iact:action type="add" startTime="36433">
    <iact:property name="dataType"/>
    <iact:actionData xml:id="d5">
      <inkml:trace xmlns:inkml="http://www.w3.org/2003/InkML" xml:id="stk5" contextRef="#ctx0" brushRef="#br1">24599 4029 735 0,'-3'13'226'5,"6"-18"-43"-5,-3 3-8 41,0 2-46-41,0-2-32 0,0 2-2 0,0-4 0 1,0 4-18 2,0-2-9 39,0 2-1-39,0 0-9-3,0 0-16 0,0 0-42 0,-32 0 0 0,-32 0 0 44,-17 0 0-44,-10 0 0 1,-15 0 0-1,-6 0 0 0,-17 0 0 0,-11 2 0 38,-5-2 0-36,-6 0 0-2,9 0 0 0,6 0 0 0,15 0 0 42,11 0 0-42,16 0 0 1,17-2 0-1,18 2 0 0,14 0 0 0,16 0 0 39,10 0 0-38,10 0 0-1,1 0 0 0,5 0 0 0,3 0 0 41,0 0 0-41,-5 0 0 0,5 0 0 1,-4 0 0-1,1 0 0 0,-6 0 0 36,-2 23 0-34,-2 7 0-2,-3 4 0 0,0 0 0 0,4 3 0 41,-5 0 0-41,2-2 0 0,11 2 0 0,-6 10 0 1,10 10 0 2,0 16 0 36,0 19 0-39,0 15 0 0,0 17 0 0,0 17 0 1,0 10 0 1,0 10 0 38,0-2 0-39,0 8 0-1,0-15 0 0,3-13 0 0,7-17 0 38,0-27 0-37,0-19 0-1,0-12 0 0,1-10 0 0,-7-9 0 40,0-13 0-40,3-5 0 0,-5-10 0 0,5-8 0 1,-2-5 0-1,-3-4 0 41,0 0 0-40,-2 0 0-1,0 0 0 1,0 4 0-1,0-4 0 36,0 0 0-35,0 0 0-1,0 0 0 0,0 0 0 0,0 0 0 41,0 0 0-41,10 0 0 0,10 0 0 0,17 0 0 1,16 0 0-1,15 0 0 41,16 0 0-41,21 0 0 0,17-17 0 0,8 3 0 0,11 3 0 3,-4 4 0 39,-9 7 0-42,-11 0 0 0,-4 0 0 0,-3 0 0 0,-8 0 0 40,7 0 0-38,-5 0 0-2,3 0 0 0,-5 0 0 0,-7 0 0 0,-10 0 0 40,-13 0 0-40,-11 0 0 0,-5 0 0 0,-11 0 0 1,-8 0 0 2,-10-2 0 40,1 2 0-43,-4-3 0 0,1 3 0 0,-2 0 0 1,0 0 0-1,-7 0 0 40,-1 0 0-40,-8 0 0 0,0 0 0 0,-2 0 0 1,8 0 0 40,-2 0 0-40,10 0 0-1,-3 3 0 0,-2 6 0 0,-1-4 0 0,-1 7 0 39,2-4 0-39,0 1 0 0,-3-1 0 0,-3-5 0 1,-5-1 0 37,-5-2 0-37,0 0 0-1,0 0 0 1,0 0 0 38,0 0 0-39,0-36 0 0,-10-12 0 0,-12-15 0 0,-3-2 0 0,8-21 0 38,4-13 0-38,3-12 0 0,10-16 0 0,0-8 0 1,0-2 0 39,0-7 0-39,20-2 0-1,-3 5 0 0,2 9 0 1,7 13 0 37,-1 8 0-38,1 12 0 0,-1 1 0 0,-1 9 0 1,-5 1 0-1,-3 13 0 38,0 10 0-37,-7 17 0-1,-3 23 0 1,-4 10 0-1,-2 10 0 39,0 5 0-39,0 0 0 0,0 0 0 0,0 0 0 0,0 0 0 38,0 0 0-37,0 0 0-1,0-5 0 0,0-12 0 0,0-5 0 40,-8 5 0-40,-1 2 0 0,-1 7 0 0,7 5 0 0,0 1 0 0,-4-2 0 42,-2 4 0-41,-16 0 0-1,-21 0 0 0,-28 0 0 0,-21 9 0 40,-27 19 0-39,-33 8 0-1,-27 4 0 0,-18 4 0 0,3-1 0 0,18-9 0 38,28-7 0-36,33-7 0-2,29-3 0 0,28-2 0 1,33-8 0 36,28-4 0-36,10 0 0-1,32-3-189 0,15 0-276 0</inkml:trace>
    </iact:actionData>
  </iact:action>
  <iact:action type="add" startTime="38903">
    <iact:property name="dataType"/>
    <iact:actionData xml:id="d6">
      <inkml:trace xmlns:inkml="http://www.w3.org/2003/InkML" xml:id="stk6" contextRef="#ctx0" brushRef="#br1">24567 12806 476 0,'0'0'518'2,"0"0"-361"-2,0 0-4 0,0 0-3 0,-16 0-54 2,-61 0-10 34,-43 0 5-36,-26 0 17 0,-37-9-35 0,-19-13-12 39,-18-3-13-37,-2 2-18-2,11 4-30 0,11 1 0 0,17 11 0 1,13 1 0 40,7 0 0-41,15 3 0 0,-4-2 0 0,20-2 0 1,11 7 0 2,16-2 0 4,7 2 0 34,7 0 0-40,4 0 0-1,16 0 0 0,12 0 0 0,18 0 0 39,15 0 0-38,12 0 0-1,8 0 0 0,-2 0 0 0,3 0 0 1,-3 2 0 36,-2 1 0-35,4 1 0-2,-7 1 0 0,9-2 0 0,1-3 0 40,-1 4 0-40,4-4 0 0,0 0 0 0,0 2 0 0,0-2 0 3,0 6 0 36,0 5 0-39,0 6 0 0,0 7 0 0,0 8 0 0,11-2 0 38,13 2 0-38,-3 7 0 0,4-3 0 0,1 10 0 0,2 5 0 41,-7 4 0-40,3 4 0-1,-10 8 0 0,1 4 0 1,-2 8 0-1,3 8 0 39,4-3 0-39,-3 4 0 0,1-2 0 0,-2-4 0 1,0 2 0 2,1 0 0 40,-7-6 0-41,3 1 0-2,-3-4 0 0,6-1 0 0,-3-10 0 0,2-3 0 37,4-13 0-37,-8-14 0 0,2-14 0 0,-3 0 0 5,1-4 0 35,-9-1 0-40,1 3 0 0,-1 1 0 0,1 1 0 0,-3-6 0 1,5-3 0 43,-5-5 0-44,0-2 0 0,0-4 0 0,0 2 0 1,0-2 0-1,0 0 0 40,3 0 0-40,-1 0 0 0,4 0 0 0,11 0 0 1,6 0 0 1,18 0 0 42,15 0 0-44,11 0 0 0,14 0 0 0,16 5 0 1,8 3 0 39,18 1 0-39,6 6 0 0,9-5 0-1,2 2 0 0,1-2 0 0,-9-4 0 42,-8 1 0-42,-8-3 0 0,0-4 0 0,-6 3 0 1,1-3 0-1,-6 0 0 48,-5 0 0-47,-10 0 0-1,-13 0 0 0,-10 0 0 0,0 0 0 0,-10-5 0 44,3 0 0-44,1-5 0 0,-5 8 0 0,-3-3 0 0,-9 2 0 1,0 0 0 1,-3 3 0 39,-10 0 0-41,1 0 0 0,-4 0 0 0,-1 0 0 1,-5 0 0 43,1 0 0-42,1 0 0-2,-7 0 0 0,6 0 0 0,-6 0 0 0,7 11 0 41,-5-3 0-41,-9-1 0 0,1-3 0 0,-2-1 0 0,4 3 0 1,-3-2 0 37,3-2 0-36,-6 1 0-2,-7-3 0 0,5 0 0 0,-5 0 0 38,0 0 0-37,0 0 0-1,0 0 0 0,0 0 0 1,0-32 0 2,0-23 0 37,0-26 0-39,0-24 0-1,0-17 0 0,0-6 0 0,0-4 0 39,0 2 0-37,0 7 0-2,3 5 0 0,13 14 0 0,0 8 0 0,-3 17 0 40,-5 7 0-39,4-2 0-1,-3 4 0 0,-4-1 0 0,1 5 0 42,-6 0 0-41,3 2 0-1,-1-1 0 0,5-2 0 1,2-1 0-1,-5 6 0 4,-1 9 0 48,0 14 0-52,-3 12 0 0,0 10 0 0,0 4 0 0,0 8 0 0,0 3 0 0,0 2 0 41,0 0 0-41,0 0 0 0,0 0 0 0,0 0 0 1,0 0 0 36,0 0 0-37,0 0 0 0,-6 0 0 0,-42 2 0 1,-22 16 0 42,-18-8 0-43,-25 7 0 0,-15-2 0 0,-8-5 0 0,-4-1 0 1,-1-6 0 3,3 2 0 35,15-5 0-39,10 0 0 0,20 0 0 0,13 0 0 0,24 0 0 41,12 0 0-40,14 0 0-1,14 0 0 0,3 0 0 0,3 0 0 1,-6 0 0 39,9 27-107-40,7 0-195 0,-5 13-79 0</inkml:trace>
    </iact:actionData>
  </iact:action>
  <iact:action type="add" startTime="56705">
    <iact:property name="dataType"/>
    <iact:actionData xml:id="d7">
      <inkml:trace xmlns:inkml="http://www.w3.org/2003/InkML" xml:id="stk7" contextRef="#ctx0" brushRef="#br1">15028 12997 326 0,'0'0'247'3,"0"0"-43"-3,0 0-68 0,0 0-41 4,0 0-24 35,0 0-19-39,0 0-5 0,-5 0-3 0,-18-3 7 0,-6-7-2 37,-7-2 0-37,1 0-10 0,-5 10-15 0,2 2-9 0,-1 0-9 37,5 0 0-37,7 0-2 0,1 9-2 0,4 9 9 1,6 8 9 37,4 9 7-38,-5 2 10 0,7 12 0 0,-3 7-6 0,0 6-6 40,3 3-6-40,-3 5-3 0,1 8-3 0,-1 1 1 1,6 2 1-1,-5-2-4 39,-1 3-1-39,2-3-1 0,2-3 0 0,-6-6 1 0,5-12 0 40,-3-9-2-39,0-14 6-1,9-12-3 0,-6-6-6 0,7-10-1 39,3-7-1-37,0 0-2-2,-3 0-1 0,3 0 1 1,0 0-1-1,-9-3-2 40,5-26 1-39,-5-19-1-1,-5-5 1 0,1-3 1 0,-3 0 0 39,-3 11 0-39,-7 5 0 0,-2 10 0 0,2 8 0 1,0 4-1 2,6 9 1 38,5 4-2-40,5 5 2-1,4 0-1 0,2 0 1 0,1 0 1 1,3 0 2 37,0 0-2-38,0 11 2 0,0 23 5 1,7 14 19-1,16 9 5 39,3-2 11-38,1 4-3-1,-3 0-6 0,-4-2-7 0,-1 2-27 37,-1-9 0-34,-4-9 0-3,2-11 0 0,-3-20 0 1,-6-3 0-1,2-7 0 39,-4 0 0-38,5 0 0-1,10 0 0 0,13-20 0 1,14-17 0 38,-1-5 0-39,6 0 0 0,0 0 0 0,-5-1 0 1,-7 1 0-1,-6 3 0 44,2 1 0-44,-11 5 0 0,-5 8 0 0,-4 8 0 1,-6 3 0-1,0 4 0 40,-4 1 0-40,-2 3 0 0,-4 4 0 0,0 2 0 0,0 0 0 38,0 0-67-36,0 0-252-2,0 0-177 0</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8:23:52.921"/>
    </inkml:context>
    <inkml:brush xml:id="br0">
      <inkml:brushProperty name="width" value="0.05292" units="cm"/>
      <inkml:brushProperty name="height" value="0.05292" units="cm"/>
      <inkml:brushProperty name="color" value="#00B050"/>
    </inkml:brush>
  </inkml:definitions>
  <iact:action type="add" startTime="10991">
    <iact:property name="dataType"/>
    <iact:actionData xml:id="d0">
      <inkml:trace xmlns:inkml="http://www.w3.org/2003/InkML" xml:id="stk0" contextRef="#ctx0" brushRef="#br0">29639 14880 662 0,'0'0'224'11,"0"0"-169"-5,0 0 22 0,0 0-16 0,0 0 5 3,-181-62-18-2,94 62-7 1,-10 0 5-2,-11 4 3 3,0 34-21-2,-4 16 5-1,2 13-1 2,13 12-2 3,17 9 1-6,16 6 2 2,16 7-7 5,17 3 13-7,16-2-5 4,15-7-16-3,0-8 8 0,38-5-12 2,31-4 34 0,28-2-14-1,24-6-18-1,19-13-8 3,8-16 3-1,9-31-8-2,4-10 0 2,2-27-3 0,-5-42 0 0,-10-35-1 0,-19-22-2-1,-24-12-4 0,-18-5 1 1,-26 5 2 0,-25 17 0-2,-16 17 0 2,-20 16-3 2,0 14 2-4,-38 9-2 0,-18 1-3 3,-18 7 2-2,-19 5-1-2,-8 11 5 5,-12 11 3-4,-11 3 1 2,4 17 0 1,-5 7 0-4,2 3 0 5,12 0 1-4,5 16-2 3,4 15 1-4,7 9 0 3,6 5 2 0,5 6-1 0,12 13 0-1,11 10 6 2,7 7 5-3,21 6 9 0,11-3-1 3,11 0 5-2,11 0-2 1,0 9-6 1,39-3-7-4,26 3-2 3,25 0 3 0,20-6 1 0,12-11-3-2,7-9-4 4,-5-20-3-3,10-15 2-1,-7-21-1 2,-1-11-2 2,-8-13-1-5,-14-66 0 3,-4-35-3 0,-10-34-3-2,-10-30-3 2,-15-4 1 0,-29 5-2-1,-20 21 2 0,-16 20-1 2,0 21 0-2,-36 16-4-1,-21 20-4 2,-12 23 0 1,-18 23-9-4,-7 28-2 3,-14 5 2 1,4 7-14-2,4 33-46-1,6-1-35 4,68-16-130-4,10-9-511 2</inkml:trace>
    </iact:actionData>
  </iact:action>
  <iact:action type="add" startTime="12390">
    <iact:property name="dataType"/>
    <iact:actionData xml:id="d1">
      <inkml:trace xmlns:inkml="http://www.w3.org/2003/InkML" xml:id="stk1" contextRef="#ctx0" brushRef="#br0">26386 16417 807 0,'0'0'131'6,"0"0"-21"3,0 0-37-1,0 0-55-2,-165 26-5 1,69-15 38 3,-5 8 1-3,-9 6 4-2,7 12-11 3,0 20-17 1,12 12-5-2,9 22 8 0,17 10-8 1,17 3-3-1,15 2 4 1,7-13 0-2,22-3 6 4,4-5 2 1,0-2-2-5,43 2-1-2,29-1-11 8,34-10-8-8,22-9 0 4,12-21-3-1,7-22-7 2,-4-22 1-3,-3 0-1 2,-11-44 2 0,-5-40-2-3,-11-26-3 6,-16-27 1-5,-26-13 2-1,-21-13-2 5,-27 8 1-4,-19 17 0 3,-4 32 0-2,-7 36-2-1,-35 16 0 3,-15 21-1-2,-18 2-1-1,-22 11-2 2,-15 3 5 0,-17 9 2 1,-3 3-1-3,3 5 2 1,9 0-1 2,8 0 3-2,12 0-2-1,9 10-1 3,8 15 0-1,15 7 0 0,9 8 2-2,5 16-1 1,8 16 5 1,8 29-2 1,9 20 5-3,12 9 9 1,11-3 0 2,6-16 12-1,0-3 0-2,52-10 6 1,32 3-2 1,24 6-11 0,19-16-9-1,12-14-8 3,-2-15-2-2,-6-28 1 0,-9-29 1-1,1-5-3 0,4-56 4 0,0-56-7 2,-2-40-2-4,-21-22-1 3,-29-8-1 2,-34 19-1-3,-39 24-4-2,-2 21-23 4,-32 23-36-1,-41 22-78-1,22 67-131-1,5 0-222 5</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18:23:52.921"/>
    </inkml:context>
    <inkml:brush xml:id="br0">
      <inkml:brushProperty name="width" value="0.05292" units="cm"/>
      <inkml:brushProperty name="height" value="0.05292" units="cm"/>
      <inkml:brushProperty name="color" value="#00B050"/>
    </inkml:brush>
  </inkml:definitions>
  <iact:action type="add" startTime="4433">
    <iact:property name="dataType"/>
    <iact:actionData xml:id="d0">
      <inkml:trace xmlns:inkml="http://www.w3.org/2003/InkML" xml:id="stk0" contextRef="#ctx0" brushRef="#br0">22249 11564 522 0,'0'0'329'5,"0"0"-205"3,0 0-21 0,0 0-26-2,0 0-34 2,0 0 12-1,-7 115 2 2,3-78 10-4,2 2-12 9,-1 3-9-11,3 0-3 9,-4 0-10-8,4-7-12 8,0-10 0-10,0-6 0 6,0-8-7 1,0-5-5-5,0-3 3 7,4-1 1-5,15-2-4 5,3 0 2-8,7 0-2 8,1 0 1-6,7 0 2 1,0 0 0 4,10-5-4-4,-2-9 2 7,4 1 2-7,2-4-1 2,1 8 9-1,1-2-5-1,3 1 7 1,0 5-8 1,-1 5 1 0,-1-2-5-3,-9-1 3 5,5-1 2-5,0 1-3 4,0 3-2-1,4 0-3-2,-2 0 8 1,9 0-3 1,-10 0 0 1,8 0-2-5,2 0-7 4,-4 0 6 1,2 0-4-1,-1 7-1-3,-1 1 3 5,6 0 1-2,0-4-6 1,2-4 3-4,-1 0-2 7,2 0-2-10,-6 0-1 6,1 0 2 1,-2 0 3-4,1 0-4 3,0 0 0 2,4 0 2-3,-4 0 2-2,1 0-5 7,-1 0 4-8,0 0-3 4,-2 0-1-2,-2 0 0 2,-1 0 0 3,2 0 0-6,-5 0 0 6,-5 0 0-6,-7 0 0 4,-2 3 0-2,-3-1-1 2,-8-2 1-4,-5 2 0 5,-3-2 2-5,-6 0-1 0,-2 4-1 5,-2-4 1-4,1 0-1 1,-5 0 1 0,3 0 2 5,-6 0-3-8,1 0 0 2,-3 0 0 2,4 2 0 0,-1-2 0 0,1 0 0-2,-2 0 0 4,5 0 0-4,6 0 0 4,-6 0 0-4,6 4 0 3,0-1 0-4,0-3 0 3,3 8 0 1,-11-6 0-4,2-2 0 4,-7 0 0-2,0 0 0 1,0 0 0-2,0 0 0 4,0 0 0-4,0 0 0 0,0 0-3 4,0 0 2-4,0 0-1 2,0 0-1 0,0 0-3 0,0 0 2-2,0-10-6 3,0-37-1-2,0-17-1 3,0-8 11-3,0 1-2-2,0 16-5 5,0 8-15-6,0 12-32 6,0 4-34-4,3 19-63 1,7 12-80 0,13 8-193 3</inkml:trace>
    </iact:actionData>
  </iact:action>
  <iact:action type="add" startTime="6476">
    <iact:property name="dataType"/>
    <iact:actionData xml:id="d1">
      <inkml:trace xmlns:inkml="http://www.w3.org/2003/InkML" xml:id="stk1" contextRef="#ctx0" brushRef="#br0">27270 11583 373 0,'0'0'248'6,"0"0"-71"3,0 0-38-2,0 0-18-2,0 0-36 5,0 0-37-4,0 76 3 0,0-39 0 5,0 5 0-5,0 7-6 0,0-8-7 2,0-1-1 2,0-10-12-4,0-8-3 5,0-9-7-8,9-13-3 5,6 0-3 0,14 0-3 0,8 0-5 0,10 0 4-2,3-15 2 4,1-2 1-4,6 2 9 6,-1 5 12-9,4-2 5 7,3 4-5-3,6 1-1 0,3-3-4 2,5 8-4 0,-2-1-6-5,5 1 3 2,1 2 0 2,-1 0 5-1,0 0-3 3,-4 0-1-4,4 0-5 1,-2 0 2 1,-1 0-1-1,3 0-6 1,-5 10 0-2,-5 1 0 2,2 0-1-1,-5-2 0 1,-2-1 0-1,1-3-6 4,0 2 2-5,-1-4 3 2,2-3 1 0,3 0-3 0,-4 0 3-1,-8 0-3 0,-5 0 3 1,-7 0-5 1,-5 0-1-7,-1 0 3 8,1 0-1-1,-1 0 0-4,7 0-3 3,-1 0 0 2,8 0 0-6,-1 0-1 4,-3-10 1 0,-3 3 1 1,-6 4 0-1,-5 3 1 1,3-3 3-3,-7 3-5 1,5 0 3 0,-6 0-1 2,1-4-1-6,5 3-1 5,-4-3 2 3,2 2-2-4,-2 2 0 2,3-3 0-2,-2 3 0 0,0-3 2 0,-2 3-2 2,-4 0 0-4,1 0 1 3,-5 0-1 0,-3 0 0-1,-2 0 0 1,-2 0 0-3,-3 0 1 5,-1 0-2-6,-4 0-2 4,-2 0 3 1,-7 0-4-2,0 0 3 1,0 0 0-2,0 0 1 2,0 0 0 0,0 0 0 0,0 0-1-2,0 0 0 2,0 0 0 1,0 0-1-2,0 0 0-1,0-5-2 2,0-7 0 0,0-12-2-2,0-21-2 5,0-12 4-4,0-4 3 2,0-3-1-6,0 12-4 5,0 9-34 3,0 13-22-3,0 4-35-1,0 9-64-1,3 17-45 2,2 0-115-1,6 9-563 0</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0T04:02:12.379"/>
    </inkml:context>
    <inkml:brush xml:id="br0">
      <inkml:brushProperty name="width" value="0.05292" units="cm"/>
      <inkml:brushProperty name="height" value="0.05292" units="cm"/>
      <inkml:brushProperty name="color" value="#00B050"/>
    </inkml:brush>
  </inkml:definitions>
  <iact:action type="add" startTime="23789">
    <iact:property name="dataType"/>
    <iact:actionData xml:id="d0">
      <inkml:trace xmlns:inkml="http://www.w3.org/2003/InkML" xml:id="stk0" contextRef="#ctx0" brushRef="#br0">15525 12958 777 0,'0'0'113'25,"0"0"-44"-25,0 0 16 0,0 0-40 0,0 0-6 0,0 0 2 0,4 0-6 0,-4 0 14 1,0 0 9-1,-13 0-9 2,-20-11-2 6,-8-4-1 0,-5 2-21 0,-5 4-7-2,-8 3-5 2,-2 2 1 1,0 4-4-4,2 0 2 3,5 0-3 1,8 0 2-2,8 4 2 0,2 7 2 1,-1-2 0 0,14-1-4 0,-1-3-4-2,3 5-5 1,10-7 1 1,3-3-3 1,4 2 1-1,0-2 0-3,4 0 1 3,0 2 3 0,0 13 3 0,-5 5 6-1,4 2 6 0,-5 9-11 2,-1 0 9-2,1 6-7-1,-3 2-4 2,-5 0-1 1,1 9-1-2,-6 3-1-1,3 2 0 2,-6 1 0 0,3-7 2-1,-4 2 0 0,3-8 1 2,0 4 1-2,-6 2-2-1,5 0 2 3,-5 0-4-2,9-5 0 1,1-6-2-1,4-2 1 1,-1-6-2 0,0-3 1 2,7-5 0-6,-1-3-1 4,6-1-1-1,-8-4 2 1,6 2 0-2,-1 0-1 4,1 3 0-4,-2 11 2 2,-3 4-2 0,1 13 0 1,-7 4 0-4,4 3 2 3,-3 0-1 0,0-12 1-2,6-12-1 2,6-15 2 0,1-9-1 0,0-4-1-2,0 0-2 2,0 0 0 1,0 0-2-3,0 0-2 1,0 0 4 1,0 0 0 0,0 0-1-2,0 0-2 2,-3-11-2 1,-6-17 1-2,-3-6 3 0,1-5 0 0,-7 2 1 2,4-5-1-2,1 2 1-1,1-4-3 3,4 0 3-2,-4 0-4 1,0 2 3 0,-1 6-1-1,-3 2-1 0,6 7-1 2,-7 3 3-4,10 10-4 3,-4 5 4 2,8 4-1-4,1 5 0 2,2 0 1-2,0 0 1 2,0 0-1 0,0 0 1 0,0 0 0-2,0 0 0 3,0 0 1-2,0 0 2-1,0 0 1 2,0 0 2 0,0 17 3 0,0 14 3-2,7 3-7 2,6 3 3 1,3 4 0-1,-6 4 4-3,6 1 0 3,-2 2-1 0,1-7-4 4,-2-1-1-9,0-6 3 4,-3-9-3 1,-1-2 3 0,1-6-1 0,0-4-2-2,-3 1 0 3,4-5-2-2,-6-1-1-1,3-3 2 2,-4-2-2 0,8 3-1 0,1-3 0 1,1 0 0-3,12-3 0 1,2 0-2 2,-1 0 2-1,9 0-2-3,5-17 0 4,11-13 0-2,-4-14 0-1,4 0-1 2,-2-3 0 0,-11 2-1 0,-3 8 2-1,-11 9 0 0,-9 7 0 2,-3 11 0-1,-9 5 1-2,-4 1-1 1,0 4 0 2,0 0 1-2,0 0-1-1,0 0 0 2,0 0 2 0,-2 0-2 1,-21 17 1-3,-9 9 3 1,-1-1 3 3,-2 2-4-4,-1 2 1 1,-9 1 0 0,0-2-3 1,10 1 0 0,-2-7 0 0,8-2-1-2,3-3 0 3,5-2 0-2,-2-8 0-1,6 1-1 2,1-4 1 0,7-3-1 0,-5 3 0-1,6-4-2 0,1 0 2 1,4 0 0 1,3 0 0 0,-3 0-1-4,3 3 2 3,0-3 0 0,0 0 1-2,0 0 0 3,0 0 0-2,0 0-1 1,-7 0-2-2,6 0 1 2,-4 0 0 0,1 0 0 0,1 0-7 2,-4-14-1-6,-3-6 9 3,-1-3 0 1,6-1 0 0,-6-1-1-1,10-5-8 1,1-3-9 0,0 2-28-2,0 4-22 2,0 4-80 0,-13 17-70 0,7 6-143-1</inkml:trace>
    </iact:actionData>
  </iact:action>
  <iact:action type="add" startTime="28992">
    <iact:property name="dataType"/>
    <iact:actionData xml:id="d1">
      <inkml:trace xmlns:inkml="http://www.w3.org/2003/InkML" xml:id="stk1" contextRef="#ctx0" brushRef="#br0">15823 18314 335 0,'0'0'135'9,"0"0"-14"-3,0 0 41 0,0 0-72 3,0 0-9-2,0 0-4 1,-73 34 15-2,73-34-12 2,20 0-29 0,28 3-5-2,26-3 9 2,29 0-19 2,30 0-18-4,19 0 2 1,18-5-8 0,4-19-6 3,-6 5 2-4,-13 5 1 2,-26 2 3 2,-25 7-4-4,-28 0 2 0,-23 5 3 2,-25 0 2 2,-15 0-12-4,-13 0 6 1,0 0 5 1,0 0-7 0,-49 5-1-3,-43 26-5 3,-48-8 10 0,-34-1-5-2,-10-5-4 3,-2-12-1-2,14-2 0 2,24 0-1-4,27-1-3 4,29-2 3-2,34 5-2-1,29-5 2 3,19 0 0-1,10 0 2 0,10 0-2-3,53 0-9 4,33 12 9-2,36 1 2 2,12 0-2-4,9 6 3 4,-15-2-3-2,-31-9 1 0,-34 4 1 0,-41-12 0 3,-24 0 1-3,-8 5 1 0,0 1-4 1,-43 3-1 0,-31 3-12-1,-22-7 13 1,-5-5 5 1,-2 0-4-5,1 0-1 4,15 0 0 0,8 0-3 0,12 0 0-2,12 2-23 2,14 15-34 1,12 8-63-4,29-20-58 3,0 10-196 0</inkml:trace>
    </iact:actionData>
  </iact:action>
  <iact:action type="add" startTime="30262">
    <iact:property name="dataType"/>
    <iact:actionData xml:id="d2">
      <inkml:trace xmlns:inkml="http://www.w3.org/2003/InkML" xml:id="stk2" contextRef="#ctx0" brushRef="#br0">19689 18129 232 0,'0'0'192'6,"0"0"-80"1,0 0 54-1,0 0-49 2,0 0-24 0,0 0-10-2,-14 22-5 3,44-16-9-2,15 8-4 1,16-2-38-2,19-5 11 2,26 5-4 0,37-1-2-2,38-3-7 2,37-1-11 2,31-7 4-2,15 0-6-2,-21 0-6 2,-15 0 3 0,-26 0-8-2,-31 7 7 3,-12 10 4 1,-11-5-6-4,-28 1-3-1,-20-6-1 6,-24 1 1-4,-20-3-3 0,-24 1 1 0,-17 0 1 3,-13-6 2-6,-2 10 2 2,0 0 3 3,-49 12-5-2,-28 0-3-1,-23-4 1 2,-24-14 2 1,-34-4-1-4,-24 0-2 4,-18-25-1-2,-11-11 0 2,-11-9 0-4,-7 8-1 5,4 0 1-4,18 12-2 0,24 6 2 4,27 14-2-2,33-2 2-1,30 7-3 0,29 0 1 1,31 0 0 0,21 0 2-2,12 0 0 2,12 0-3 0,57 29 2-2,49 16-14 2,45-1 13 1,45-2-6-4,34-10 3 3,19-13 0 0,-9-19-3 0,-33 0 5-2,-48 0-4 2,-46 0 1 1,-34 0 6-4,-33 0 1 4,-28 0 6 0,-21 0-6-2,-9 0 5-2,-23 0-3 5,-66 0-3-2,-43 0-9-1,-55-5 9-1,-20-9 4 3,-15-3-2-3,2-3 1 2,16 3-3 1,27 4 3-2,35 1 0 0,26 9 1 0,36 3 0 1,32 0-1-1,28 0 2 0,20 0 1 3,0 0 6-4,55 20 3 1,54 17 1 0,40 2-16 2,35-13-3-3,16-13-3 1,-3-13 5 3,-26 0-2-4,-47 0 1 2,-50 0 2 0,-41 0 0 0,-24 0 0-2,-9 0 6 2,-9 0-6 0,-58 11-1-2,-46 1-21 2,-35 1 22 1,-10-6 2-2,-8-2-2 0,12-5-3 0,13 0-36 2,14 0-49-3,17 0-55 1,92 0-78 2,12 5-299-4</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0T04:03:01.587"/>
    </inkml:context>
    <inkml:brush xml:id="br0">
      <inkml:brushProperty name="width" value="0.05292" units="cm"/>
      <inkml:brushProperty name="height" value="0.05292" units="cm"/>
    </inkml:brush>
  </inkml:definitions>
  <iact:action type="add" startTime="9219">
    <iact:property name="dataType"/>
    <iact:actionData xml:id="d0">
      <inkml:trace xmlns:inkml="http://www.w3.org/2003/InkML" xml:id="stk0" contextRef="#ctx0" brushRef="#br0">9456 9777 660 0,'0'0'146'11,"0"0"-27"-7,0 0-16 2,230-43-61 2,-133 30 0 0,13-5 10 0,19 1-3-2,14 9-3 1,7 8 16 2,11 0-8-1,6 0-14-2,4 0-14 1,9 7-14 5,5 0 7-5,5-7-12 1,-3 0-1-2,-1 0-2 1,-10-11-1 1,-19-5 0-2,-24 1-1 2,-24 7 2 1,-26 6-2-2,-18-2 7 3,-26 1-7-5,-13 1 3 2,-16 2-3 0,-10 0 4 1,0 0-4-2,-46 19 0 4,-38 26 1-4,-39 7 1 2,-18-5-2-1,-26-8-1 0,-11-5 3 1,-10-6-4 0,-15-13-2-2,-12-13 1 2,-5-2 1 0,-2 0-3 0,9-32 2-2,20 0-5 2,24 2 4 0,25 6 2 0,28 9-2-2,23 9-3 2,25 4-6 0,23 2 5-2,22 0-2 2,19 0 8 0,4 0 0 0,0 0 4-2,45 0 10 3,52 28-9-2,54 8 2 1,43-2-7-2,39-8 0 2,22-11-2 0,-5-13 1 0,-29-2-3-2,-44 0 4 2,-39 0 0 1,-41-7 4-2,-26-1 6-1,-16 6-5 2,-27-5 0 0,-14 7-3 0,-11 0-1-2,-3 0 2 2,-59 0-3 0,-72 0-1 0,-64 7 1-2,-43 3-2 2,-12 2 2 0,21 0 0 0,34 1 0-2,40 2 0 2,40-1-1 0,33-1-4 0,31-4-6-3,28-4-6 3,23 4-25 3,0 2-31-5,59 1-33 0,-5-10-86 2,1-2-371 0</inkml:trace>
    </iact:actionData>
  </iact:action>
  <iact:action type="add" startTime="10869">
    <iact:property name="dataType"/>
    <iact:actionData xml:id="d1">
      <inkml:trace xmlns:inkml="http://www.w3.org/2003/InkML" xml:id="stk1" contextRef="#ctx0" brushRef="#br0">1650 9633 56 0,'0'0'29'8,"0"0"38"-1,0 0 20-1,0 0-21 2,0 0 18-1,0 0 31 2,0 0-19-3,-86-30-27 2,85 30-8 0,1 0-11-1,0 0 3 0,0 0 5 1,0 0-2 0,0 0-5 0,28 0-13-2,41 0 8 2,43 0-25 0,44 0-6 3,49 0 10-7,53-6-1 3,16 3 9 2,7 3 1-2,-7 0 3-1,-39 0 0 2,-38 14 2 0,-36-1-18 2,-48-1-5-5,-29-5-5 3,-31-3 0-1,-19-4-7 2,-18 4-2-4,-15-4 1 4,-1 5-3-2,-23 14 3 1,-74 9-3-2,-67 6 0 3,-58-12-2-2,-36-11 1 3,-30-11 1-5,7 0-3 2,20-17 3 1,20-3 1-2,34 2-1 2,37 9-1 0,32 9-1 0,52 0-1 1,36 0-5-3,33 0 0 1,17 0 4 1,36 0 4 0,66 0-3-2,67 3-5 2,66 0 8 1,64 0 0-1,38 6 0-2,-8 2 0 2,-53 6-3 0,-78 0 3-1,-74-1 3-1,-55-4 7 2,-38-3-2 0,-21-8-2 0,-10 6 4-2,-23-2-2 3,-67 1-5-1,-55-6-3 0,-42 0-2-3,-21 0 0 3,14-4 2 0,19-3 1 1,31 7-1-4,41 0-1 3,34 0-5 1,37 7-28-2,32 16-80 0,14-11-96 0,47 2-394 2</inkml:trace>
    </iact:actionData>
  </iact:action>
  <iact:action type="add" startTime="14015">
    <iact:property name="dataType"/>
    <iact:actionData xml:id="d2">
      <inkml:trace xmlns:inkml="http://www.w3.org/2003/InkML" xml:id="stk2" contextRef="#ctx0" brushRef="#br0">28463 9853 661 0,'0'0'97'8,"0"0"6"-4,0 0-43 5,189 0-15-5,-112 0 3 4,18 0 5 0,14 0 0 0,16 8 3-2,21 6-9 2,21 6 4 0,17-3-9 0,4-4-10-3,9-4-8 5,-7-3-9-1,-6-1 0-1,5-1 2-2,-11 4-7 2,-5-3 1-1,-17 0-7 3,-21 4-4-5,-22-1 0 3,-29 4 7 0,-23-4-3 1,-22 1-4-3,-17-1 10 0,-13-5-9 1,-9-3 3 1,0 2-1-1,0-2-3 1,-60 6-4 0,-54 0-7-1,-73-3 11 0,-55-3 1 1,-56 0-1 0,-29-28 0-1,-14-14 0-1,9-10 3 2,34 8 0 1,31 10 4-4,42 9-7 3,47 12-6 0,42 13 1 1,46 0-3-2,42 0-2 0,32 0 4 0,16 0 6 1,49 21-1 1,63 24-5-3,62 11 0 1,42 3-3 1,46 0 7-1,30-7 2 0,-1-17 0 2,-23-6 3-2,-43-10-2-1,-45-6 2 2,-40-6 7 0,-34 1 6 0,-25-4-10 0,-24-3 5 0,-23 6-4-2,-15-7-3 2,-14 0-1 0,-5 5-2-2,-24 7 1 2,-84 8-4 0,-56 0 3 0,-51-3-1-2,-8-10 2 2,12-7-1 0,21 0 1-2,27 0-2 2,27 0 5 0,33 3-3 0,34-3-2 1,28 3-2-4,27-3 0 3,11 0 1 0,3 0-1 0,0 0-17 0,29 0-3-2,-2 11-23 2,-7 12-37 0,-20-12-54-1,0 8-158 0</inkml:trace>
    </iact:actionData>
  </iact:action>
  <iact:action type="add" startTime="15669">
    <iact:property name="dataType"/>
    <iact:actionData xml:id="d3">
      <inkml:trace xmlns:inkml="http://www.w3.org/2003/InkML" xml:id="stk3" contextRef="#ctx0" brushRef="#br0">21101 9567 342 0,'0'0'143'8,"0"0"1"-1,0 0-15-2,0 0-37 3,0 0-22 1,0 0 6-1,225-15-9-2,-105 6-7 1,32 3-18 3,41 4-1-4,41 2-6 0,15 0 3 6,-4 0-5-7,-19 0-1 2,-29 0 1 1,-39 0-4 0,-32 2 3 0,-26 13-11-2,-24-5-4 2,-30-1-6 0,-16-3 0 0,-18-3-5-2,-12 1-1 1,-9 6-5 2,-75 10 0-2,-55 6-1-1,-67-1 1 3,-31-14 2 0,-23-11-1-2,-5 0-1-1,11-40 1 1,27-5-1 2,28 8-3-2,40 6-7 2,41 18-5-3,37 8 2 1,35 5 0 2,33 0 5-2,13 0 2 0,56 0 5 0,54 30-2 2,51 6-1-4,39 9 4 4,25 4 0-1,2-5 4-1,-22-10-4 1,-47-10 0-1,-45-5 0 0,-42-11 2 3,-32-3 7-4,-24-5 4 3,-15 0-3-3,-15 0-1 1,-69 0-3 1,-46 0-2-2,-37 0-2 2,-7 0 0 0,3 0-2-2,20-5 3 2,28-2-3 1,29 7-2-1,37 0-1-2,27 0 2 2,15 0 0-1,15 0-18 4,15 17-22-6,51 12-43 1,23 7-84 2,-37-21-107 2,-9 3-580-5</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0T04:03:01.587"/>
    </inkml:context>
    <inkml:brush xml:id="br0">
      <inkml:brushProperty name="width" value="0.05292" units="cm"/>
      <inkml:brushProperty name="height" value="0.05292" units="cm"/>
    </inkml:brush>
  </inkml:definitions>
  <iact:action type="add" startTime="14442">
    <iact:property name="dataType"/>
    <iact:actionData xml:id="d0">
      <inkml:trace xmlns:inkml="http://www.w3.org/2003/InkML" xml:id="stk0" contextRef="#ctx0" brushRef="#br0">10596 6552 792 0,'0'0'200'12,"0"0"-86"-9,-168 200 24 2,65-107-56 3,2-3-44-2,21-9 1 4,6-10-9-4,22-24-7 2,17-12 1 0,18-18-6 0,5-12-5-1,12-5 4 1,0 0-3 0,53-22 2-1,38-35-5-1,39-32-2 2,21-27-6 2,16-10-5-3,-15 5 2-1,-29 29 0 2,-49 41 0 0,-42 31 5 0,-25 20 11-2,-7 0 23 2,-36 50 9 1,-41 36-1-2,-27 33-4-1,-14 19-35 2,0 2-5 0,9-4 2 0,16-21 2-2,25-28-4 2,24-31 2 1,24-28-1-2,17-22-3-1,3-6 0 2,44-14-1 0,47-47-1-2,45-35-6 2,30-32 0 0,26-18 2 0,3-2-3-2,-24 14 4 1,-51 36-3 4,-59 46 2-5,-45 39 4 0,-16 13 0 2,-60 56 1 0,-40 39 1-2,-33 34 1 3,-8 18 1-2,-4 1 2 1,16-7 0-2,13-22 4 2,29-21-5 2,24-29 7-4,29-32-4 0,24-25-4 2,10-12-1 0,61-23-2 0,52-47 0-2,51-32-3 3,30-33-2-2,31-25-4 1,2-11-3-2,-32 2-8 3,-58 48 5-3,-74 54-2 3,-55 52 10-3,-12 22 5 3,-80 68 2-2,-44 44 3 1,-30 29-2-3,-17 15 7 6,3-4 5-5,18-16-4 4,31-22-1-1,26-32 2-2,36-30 2-1,29-34-3 1,32-22-4 1,13-3-4-1,78-45-1-1,50-37-5 2,47-32-1 0,37-27 0-2,17-33-10 2,6-15-2 0,-35 13-3 0,-62 33-8-2,-67 69-23 2,-70 57 51 2,-23 20-3-4,-77 72 4 0,-43 43 4 1,-24 26-1 1,-3 14 8 1,-8-7 6-3,22-23-3 2,19-27 5 0,33-36-2-1,39-24 0 1,29-29-6 1,22-12-8-3,53-24 0 0,60-38-3 2,42-27 0 0,36-24-1 0,22-25 1-2,-3-8-8 2,-27 17-3 1,-54 39-15-2,-62 48 9 2,-63 42 16-2,-14 56 1-2,-96 71 5 2,-36 47 7 3,-26 21-10-2,1-17 2-2,21-28-2 2,24-38 0 0,35-44 5 0,32-33 3-2,35-23-4 2,20-12 1 0,87-47-5 0,58-49 1-2,60-42-1 2,33-34-2 0,30-33 0 0,6-10-1 0,-30 14-12-3,-53 44-31 5,-74 67 15-5,-63 54 22 4,-54 36 7-1,-36 76 1-1,-82 67 4-2,-42 58 4 4,-25 14-1 0,-6-1 7-2,7-36-5-1,25-45 5 2,37-43 11 0,51-47-10-3,48-30-12 3,23-13 1 0,88-36-5 0,56-49 4-2,45-38 3 2,27-36-7 2,18-33-2-4,-1-11-27 1,-33 21-2 0,-62 51-16 1,-70 65 16 0,-68 66 22 0,-28 44 9 1,-85 80 2-4,-43 55 1 3,-22 33 3-2,-4 11 9 5,11-16 1-5,12-30 2 0,26-48 5 2,44-47-4 1,35-42-3-1,44-31-9-1,18-9-6 1,76-35 0 0,40-41 4-2,46-40-4 2,18-32-1 0,17-37-6 0,-8-15-16-2,-28 7-6 2,-51 43-3 0,-49 60 12 0,-48 51 12-2,-21 39 4 1,-44 31 3 1,-40 54 0-1,-25 29 7 1,4 7 9 0,6-2-2 0,18-24 6-2,20-28-11 2,22-27 1 0,22-23-2-2,17-17-4 1,0 0-3 1,49-32-1 0,35-30 1-1,25-22-1 3,20-14-4 1,5-20 1-7,4-9-6 3,-15 4 1 2,-26 14-1-1,-36 32-7 0,-32 41 8-2,-29 31 5-1,0 5 2 3,-40 59 1 0,-30 42 3-3,-12 33 0 6,0 21 2-5,14-9 5 2,9-16-5-2,15-21-3 3,11-25-1-2,7-22-1 1,11-23-1 0,7-24-1 0,5-15-30-3,3 0-43 4,0-17-38-1,3-33-53 0,10 16-61-2,7 0-222 1</inkml:trace>
    </iact:actionData>
  </iact:action>
  <iact:action type="add" startTime="18111">
    <iact:property name="dataType"/>
    <iact:actionData xml:id="d1">
      <inkml:trace xmlns:inkml="http://www.w3.org/2003/InkML" xml:id="stk1" contextRef="#ctx0" brushRef="#br0">703 7838 517 0,'0'0'198'7,"0"0"-128"1,0 0 19 0,0 0-48-2,0 0-11 2,0 0 26 0,0 0 11 0,11 0 9-1,-11 4-13 0,-13 18-7 1,-9 10-15 0,-4 5-1-2,-3 3-6 2,0 7-6 0,-6 0-5 0,-1 10-8-2,7 2 7 2,-3 0 0 0,1 3-6 2,-2 0 0-6,5-1 1 4,0 1 0 0,3 6 4 0,5-1-3-2,-4 5-6 2,7-1 5 0,-2 3 6 0,-4 0-14-1,8-2-1 0,0 2 13 2,1 1-14-2,4 0 4-1,3-5 4 2,-2 4-3 0,5-4 1 0,-3-3-1-2,7 8-6 2,-3-6 2 0,3 4 5 0,0 4-3-2,0-5-3 2,0 6 2 0,0 1-2 0,0 1-4-1,0-1 0 0,0-4-3 1,0-5 4 0,0-3-3-1,0-8 0 0,0-5 2 2,0-6 0-2,0-7-2-1,0 2-1 2,0-4 2 0,3 1 1 0,4-4 0-2,-3 6 1 3,5 3-2-2,-6 4 2 1,-2 15-3-2,-1-2 0 2,0 2-1 0,0 1 4 0,3-4-4-1,-3-2 1 1,9-7 2-1,-8-3-3 1,7-6 3-1,-2-4 0 0,-1 7 3 2,3 1-1-2,-4 7-5-1,-1 4 3 2,-3 2-3 1,0 2 4-2,0 5-1-1,0 0 0 2,0 3-2 0,0-2-1 1,0-6 3-4,0-5-3 3,0-8 4 0,0 0-3 0,0-5-1-2,0 7 4 2,0 5 4 0,0 6-7 0,0 9 1-1,-3 1 0 0,1-1 3 2,-3 2-4-2,-4-7 0-1,8 5-1 2,-5-6 0 0,1-7 4 0,2 2-3-2,2-2 0 3,-8 2 3-2,9-4-4 2,-3-3 3-4,2 3 4 3,1 1-7 1,-3 2 1-2,3 5 1 2,-3 5 1-3,3 0-3 3,0 5 1-1,0-2-1-2,0-1 1 4,0-7-1-3,0-6 3 0,0-1-2-1,7-3 1 4,6-7-2-5,-5 2 4 3,-2-2-3-2,4 4 3 4,-3 2 0-4,4 3-3 3,-2 10 3-4,-3 0-1 6,1 5-3-5,-1-4 0 2,-2-11 3-2,8-2-1 4,1-17-1-4,-4-4 0 3,-2 1 2-3,5 0 0 2,-4-1-1-2,4 1 2 2,1 3-4-3,1-2 4 6,4 2-3-6,1 0 1 4,1-1-1-3,3-4-1 3,3-4 0-2,-5-6 0 1,3 3 1-2,-1-8-1 4,-2 3 0-5,5-1 0 3,3-6 2-2,3 2-2 4,8 2 0-4,14-2-1 2,13-1 0-1,18-1 0 2,6 1 1-2,14 1 0 1,1 0 0-2,-6-5 0 4,-12 4 1-4,-13-1 1 1,-14-1-2 0,0 3 0 2,-4 2 1-3,-7-4 0 2,0 4 0-2,-10-3-1 5,-4 0-1-5,-4 0 1 1,-6-2 0-1,5-1 1 5,-12-4-1-5,-2 5 0 1,-1-7 0 0,-4 5 0 3,8-5 0-4,2 1-1 1,2 0 1 0,5 1 0 2,2-1 2-3,-14 1-4 2,-4-2 4-2,-3 0-3 5,-10-5 1-5,0 0 0 2,0 0 0-2,0 0-1 1,0 0 0 1,0 0 0 0,0 0 0-2,0 0-2 5,0 0-3-5,0 0 2 1,0 0-3 1,-18-27 1 0,-23-25 5-1,-3-7 1 0,-6-2-1-1,-1 5-1 5,12 13 1-6,4 10 1 3,2 8 0-1,4 6 0 2,6-2-1-3,5 7 0 4,7 6 1-3,8 6 1 1,-3-2-1-3,6 4 2 3,0 0 0 0,0 0-2 1,0 0 2-4,0 0-2 3,0 0 2 0,0 0-1 0,0 0 0-1,0 0 2 1,0 0 0-2,0 0 0 3,10 0 0-2,29 0-1-2,9 4-1 5,9 16 1-1,6 10-2-3,1 1 2 2,3 2 1-1,-3 1-2-1,-8-6 4 2,-5 0 0 1,-5 0 4-2,-11-5-5 2,-6-7 6-4,-9-5-4 4,-14-5-6-2,-4 0 0 1,-2 9 0-1,0 2 0 1,-18 7 0-1,-46 4 0 1,-20 4 0-1,-24-5 0 1,-8 1 0-1,3-2 0 1,12-8 0-1,13 2 0 1,16 1 0 0,8-5 0 0,23-4 0-2,22-7 0 1,9-5 0 2,10 0 0-3,0 0 0 2,0 0 0 0,0 0 0 0,29 0 0-3,22 0 0 4,7 0 0-2,-3-10-92 2,-27-16-79-4,-28 12-118 3,0 9-191 1</inkml:trace>
    </iact:actionData>
  </iact:action>
  <iact:action type="add" startTime="29123">
    <iact:property name="dataType"/>
    <iact:actionData xml:id="d2">
      <inkml:trace xmlns:inkml="http://www.w3.org/2003/InkML" xml:id="stk2" contextRef="#ctx0" brushRef="#br0">29726 6359 605 0,'0'0'269'6,"0"0"-130"1,0 0 2 1,0 0-30-2,0 0-32 2,0 0-53 0,-126 163-16 0,24-70 10-2,-9-1-1 2,11-3-3 0,14-7 2 0,15-11 0-2,18-14-4 2,13-18 0 0,20-16-5 0,10-18-5-2,10-5 1 4,0 0-2-4,42-20 1 2,46-33 0 0,37-23-1-2,24-20-1 3,12-10-1 0,-4-7 3-2,-19 12-1 1,-41 23 5 1,-41 27 3-1,-34 34-4-6,-22 17 7 6,0 7 58 0,-61 59-7 0,-26 33-50-2,-23 17-9 3,3 10 3 0,2-12-7-2,8-13 6-2,20-22-8 5,18-20 1-4,21-29-1 0,24-14-1 4,14-16 1-4,0 0-8 3,48-29-1-2,49-27 2-1,39-22 5 2,12-24 0 0,13-13 0 0,-13-6-3-2,-15 15 1 2,-43 33 2 0,-37 33 2 0,-38 31 2-2,-15 9 0 3,-58 73 15 0,-45 41 1-2,-30 31-10-2,-5 8-7 3,3-6 4 2,9-15-1-4,14-20-1 3,20-27-3-4,32-28-1 4,31-32 0-2,18-19 1 1,11-6-3-2,59-21-8 2,51-33 1 1,51-34 9-4,23-22-3 3,31-27-4 0,22-21 3 0,-15 0 0-1,-42 26 0 1,-70 51 2-1,-62 44 3 3,-48 37 0-5,-38 28 3 2,-69 53 8 2,-38 35-9-2,-14 10 5 0,11-1-2 2,19-16-3-3,27-22 6 0,23-21-2 3,22-22-2-2,30-24-3 2,18-19-1-2,9-1 0-1,35 0-2 2,49-33 0 1,42-31-2-2,42-29-2-1,41-31 2 3,21-22 2-1,-12 3-5 0,-50 30-1-3,-68 46 4 3,-57 36 4 2,-43 31 0-4,-23 19 0 0,-76 63 3 2,-40 41 0 0,-29 23-1 0,10-1 2-1,15-16 0 0,19-24 0 1,26-23 6-2,27-21-8 4,30-28 2-4,27-19-2 2,14-14-2 0,0 0 0-2,46-6-2 3,35-32-1-2,43-20-1 2,20-23 3-4,46-34-2 3,38-37 2 0,0-5-3 0,-37 19 0-2,-71 49 1 4,-69 52 1-4,-51 37 2 2,-17 27 3-2,-85 64-1 4,-43 41-1-4,-27 28 1 0,-8-3-2 2,15-11 1 0,20-25 2 0,23-27 0 0,31-28-2-2,27-26 0 3,32-27-1-2,22-9 0 2,10-4 0-4,10 0-2 3,59-34 0 0,34-25-3 0,42-28-1-2,39-28 4 2,34-21-3 1,5-7-15-2,-34 21-12 0,-56 36 19 2,-74 50 7-3,-47 36 6 0,-12 4 2 2,-71 77 3 0,-36 31-4 0,-24 21 0 0,-5 0 0-2,16-11 4 3,8-15-1-2,19-12 1 7,25-25-3-13,25-22 1 6,27-29-3 1,16-16 3 0,7-3-3-2,65-14-2 2,33-42-2 2,35-27 1-4,29-31 0 0,20-23 3 2,14-19-2 0,-17 10 0 0,-41 31-2 0,-52 48 4-2,-50 39-2 2,-43 28 2-1,-16 23 5 2,-69 58 1-2,-42 37-1 0,-15 15-1 2,-3 4 1-3,1-14-1 1,12-16-1 1,13-17 1 0,22-20-3-2,31-22-1 2,27-20 1 0,22-19-1 0,17-9 0-2,9 0 0 2,63-31-5 0,40-37 1 0,37-30-2-2,28-28 3 2,11-29-3 0,5-8-2-2,-28 14-1 4,-49 46-6-3,-51 46 7 0,-57 54 8 2,-8 12 2-2,-76 72 10 0,-41 46-4 0,-27 25 3 1,-2 4 4-2,11-14-5 2,18-33-2 0,24-35 0 1,32-33-5-4,22-18-3 3,27-18 0 0,12-5 1 0,35-3-1-2,46-38-2 4,35-33 0-4,28-27 1 1,27-30-2 0,23-32-3 2,5-15-2-2,-20 13-9-1,-52 34 5 2,-59 55 5 0,-41 51 7 0,-27 25 0 0,-24 60 13-2,-63 58 18 2,-35 36-17 1,-19 15 4-2,-2-13-5 0,14-22 10 0,8-27-16 1,33-30 4 0,20-25-8-2,33-28 1 4,18-15-4-4,17-9 0 0,17 0-1 3,54-14 0-1,38-37 0 0,31-26-1 0,26-32-5-3,11-20-5 3,-9-13-6 0,-22 7-1 0,-36 26 11-2,-39 44 1 2,-37 36 5 0,-27 26 2 0,-7 3 4-2,-38 48 2 2,-33 39 1 1,-20 23 3-2,-2 5-5 0,9-3 0 2,9-13-2-3,5-18 0 2,18-17 0 0,13-19-2-1,18-21 1 1,13-17-2 0,8-7 0-3,0 0-1 3,39-2 1 0,30-35-6 0,16-19 0-2,12-12 1 2,-10-3 0 0,-13 10-2 1,-24 23 4-3,-21 23 3 2,-24 15 0-1,-5 0 2 2,0 3-1-4,-8 47-1 5,-29 30-3-4,-16 20-3 1,6 5-25 0,3-13-26 2,6-25-24-2,11-23-12-1,15-27-79 4,12-17-51-4,0-9-419 2</inkml:trace>
    </iact:actionData>
  </iact:action>
  <iact:action type="add" startTime="32617">
    <iact:property name="dataType"/>
    <iact:actionData xml:id="d3">
      <inkml:trace xmlns:inkml="http://www.w3.org/2003/InkML" xml:id="stk3" contextRef="#ctx0" brushRef="#br0">19208 6976 329 0,'0'0'206'8,"0"0"-94"-2,0 0 20 1,0 0-33 1,0 0-40 0,0 0-15-2,0 0 1 4,36-5 9-4,-36 5-9 0,-4 0 2 3,-28 0 2 0,-11 12-11-3,-14 2-2 0,-11 2-5 4,-19 11-4-4,-6-3 0 2,-4 7-3-2,9 3-5 8,4-5-1-9,7 4 1-1,13-2 5 6,8 4 2-3,3 3 7 0,10 10 4-1,5 11 0 4,5 6 2-4,5 2-7 3,-1 6-2 0,12 4-8-3,-6 5-5 1,2 16 0 0,1 13-3 1,3 6-6 0,-2 8 0-2,1-7 1 1,7-6-3 2,-1-2 2-1,2-6 0-2,4 5-1 4,-1 2-3-5,4-2 1 2,0-3 1 1,-1-5-1 2,4-5-3-4,0 0 0 0,0 3 5 3,0 0-3-2,0 9 3-1,0 1-7 1,0-3 7 4,0-5-6-5,0-3 1 0,0-1 6 4,0 10-8-5,-3 0 3 4,-1-3 2-2,-8-3-3 2,1-7 0-3,2 0 4 1,2-3-6 2,-4-7 2-2,9-3 3-1,-3-2-4 2,-2 0 5 2,3 0-2-4,-1-2 1 0,2 1-2 4,-4 3 0-3,-3 1-1-2,3 4-1 3,-2 4 1 3,5-1-1-5,4 4-1-1,0-3 1 5,0-4 1-4,0-3 0 1,-8-1-1 1,3-10 0 1,-3 2 6-3,3 2-5 0,3 3 1 4,-7 8-2-4,6-3 0 2,3 4-1 0,0-2 1 0,0-4 0-1,0-1-1 1,0 23 2 1,0-3 1 1,0 0-3-4,0 0 1 1,0-19-1 0,0-1 0 1,0 1 1 0,0-1-1 0,9 5 1 1,-4-11-1-3,5-2 2 2,3-4-4 0,3 3 3 0,-5 0-2-2,8-1 2 2,-6 1-2 0,5-1 2-2,2-4 0 2,2-5-1-1,-1-6 0 2,-2-1 0-4,-1-8 0 3,2-3 0 0,-1 7 1-2,-5 0-1 2,4 5 0 1,5 3 0-2,3-5 0 2,6-4 0-2,7-5 0 0,4-9 0 1,4 1 0-1,1-5 0 1,-9 0 0-1,6-6 0 1,3 0 0-1,-4-1 0 2,16-5 0-4,4-1 1 4,5-4-1-1,-5-2 0-3,-3 1 0 3,-10-4 0 0,1 0 0 0,1-3 2-1,-5 3-2 0,9-5-1 1,-1 1 0 0,-2 0 1 1,1-3 1-4,2 2-1 4,6-2 0-4,1 2 0 4,4 9 1-1,0 4-1 0,-7-1 0-1,-4 7-2 2,-6-11 1-4,-6 4-3 4,-11-7 3-2,0-5 0 1,-2-5 1-1,-3 0 0 1,2 0-1 0,4 0 0-1,-1 0 1-1,-1 0-1 2,-10 0 1 1,0 0 0-1,-15 0 1-3,2 0 0 4,-3 0-2-1,-4 0 1-2,0 0 0 1,0 0 0 2,-1 0-1 0,-2 0 1-4,0 0 0 3,0 0 0 0,0 0 0-2,0 0-1 2,0 0 0-1,0 0 0 2,0 0-3-2,0 0 0 0,0-8 0 0,0-9-1 2,0-14 2-2,-20-9 0 2,-12-15 0-1,-5-2 6 0,-5-4-6 1,1-3 3-2,-7-2 0-1,-1 9-1 4,5 2 1-4,4 9-3 2,9 8-1 0,2 4 2 0,12 14 2-2,5 6-1 0,4 3 2 0,8 2-1 3,-3 1 0-4,3 2 1 3,0 3 0 0,0 3 0 0,0 0 3-1,0 3 1 0,0 40 4 1,20 13-8 0,15 3 1 0,10 8-2-1,11-2 0 0,1 1 1 1,4-2-2 0,-2-9 0 0,1-1 1-2,-5-4 1 2,-2-1 0 0,-6-5-1-2,-10-2 0 2,-8-5 0 0,-8-4 2-1,-11-7 0-1,0-1 1 3,-10-5 0-1,0 4 1-1,0-1 0 0,-36 8 0 0,-25-3-4 1,-19 4 2 1,-8-2-2-2,-9-5 3 0,-3 1 0 1,2-1-1-1,11 2 0 2,11 0 0-3,15-7 0 2,17-3-1 0,15-4 0-1,13-8 0 0,9-5-1 1,7 0 0 0,0 0 0-2,0 0-2 2,12 0 2 0,30 3 0-1,8-3-5 0,-10 0-38 1,-16 0-45-1,-18 0-75 2,-6 0-86-3,0 3-182 2</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0T04:07:30.646"/>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
  </inkml:definitions>
  <iact:action type="add" startTime="6858">
    <iact:property name="dataType"/>
    <iact:actionData xml:id="d0">
      <inkml:trace xmlns:inkml="http://www.w3.org/2003/InkML" xml:id="stk0" contextRef="#ctx0" brushRef="#br0">1737 9490 937 0,'0'0'202'10,"0"0"-100"-4,0 0 41 1,0 0-56-1,0 0-10 2,0 0 27 0,7-9-16 0,-7 9-24-2,0-2-9 2,0 2-12 0,18-6-3 0,8-6-14-2,14-4-6 2,7-4-12 0,6 3 0 0,1 0 5-2,8 3-6 2,-1 6 5 0,3 2-5 3,-3 6-3-6,0 0-4 2,-2 0 0 3,2 9 0-3,-4 19 0-1,-2 6 0 1,-10 2 0 1,-2 4 0 0,-7 2 0-2,-11 5 0 2,-9 2 0 0,-6 3 0 0,-10 2 0-3,0-4 0 3,-20-1 0 1,-24-7 0-1,-12-5 0-2,-7-10 0 2,-5-5 0 0,4-7 0 0,4-4 0-1,3-5 0-1,11-4 0 3,8 1 0-1,6 3 0-2,10-4 0 2,9 2 0-1,3-2 0 2,4-2 0-2,5 3 0 1,1 0 0-1,0 6 0-2,25 7 0 3,22 1 0 0,13 6 0 2,-7-1 0-2,-2 6 0 0,-6-3 0-1,-4 8 0 1,-9 5 0 0,-9 1 0-4,-4 1 0 4,-9 1 0 0,-7 0 0-2,-3 0 0 2,0 4 0 2,-26 0 0-4,-28-3 0 0,-17-5 0 2,-9-12 0 0,-11-5 0 0,-5-6 0-3,8-9 0 4,4 0 0 2,4-5 0-7,19 0 0 3,5 0 0 3,14 0 0-4,21-2 0 2,4-6 0-2,12 4 0 2,5 1-12 2,0 3-44-4,0 0-36 0,0 0-76 3,0 0-75-2,0 3-237 1</inkml:trace>
    </iact:actionData>
  </iact:action>
  <iact:action type="add" startTime="10430">
    <iact:property name="dataType"/>
    <iact:actionData xml:id="d1">
      <inkml:trace xmlns:inkml="http://www.w3.org/2003/InkML" xml:id="stk1" contextRef="#ctx0" brushRef="#br1">7725 8155 590 0,'0'0'447'10,"0"0"-358"-3,0 0 13-1,0 0 2 0,0 0-25 4,0 0 22-2,74-19 0-4,-35 19-23 4,2 0-14 2,2 0-19-2,3 0-14-4,1 5-4 6,-2 12-7-2,-6 2 3-2,-7 4-8 2,-8 4-3 0,-3 0-4 0,-18 10 0-2,-3 4-2 2,0 4-2 0,-28 0-3 0,-20 0-2 1,-8-9 1 0,-9-3-1-1,-5-4 0-3,8-9 0 1,7-6 0 2,8-3-3 0,17-4-3-2,12-3-2 1,15-4-2 2,3 0 0-2,0 0 10 0,0 3 0 0,0 3 0 2,28 8-4-1,18 8-3-1,5 3 3 0,1 6 5 3,-4-1 0-7,-15-3 0 6,-6-2 2-1,-16-2-1-1,-8 4 1 0,-3 0-1 1,0 3 1 1,-30-2-2-3,-24-5 1 1,-5-6-1 1,-10-9 0 2,3-5-1-5,2-3 0 2,10 0 0 0,14 0 0 4,11 0-3-5,19 0-32 0,10-6-62 3,0-16-54-1,7-1-7-4,13 14-86 4,0 7-253 2</inkml:trace>
    </iact:actionData>
  </iact:action>
  <iact:action type="add" startTime="11086">
    <iact:property name="dataType"/>
    <iact:actionData xml:id="d2">
      <inkml:trace xmlns:inkml="http://www.w3.org/2003/InkML" xml:id="stk2" contextRef="#ctx0" brushRef="#br1">8405 9065 859 0,'0'0'221'7,"0"0"-98"-3,0 0 5 4,0 0-89 0,0 0-24-2,0 0 6 2,0 51-14 0,0-51-7 0,0 0-21-2,7 0-117 2,9 0-136 2</inkml:trace>
    </iact:actionData>
  </iact:action>
  <iact:action type="add" startTime="11393">
    <iact:property name="dataType"/>
    <iact:actionData xml:id="d3">
      <inkml:trace xmlns:inkml="http://www.w3.org/2003/InkML" xml:id="stk3" contextRef="#ctx0" brushRef="#br1">9122 8237 562 0,'0'0'275'4,"0"0"-124"6,0 0-22-4,0 0-43 2,0 0-42-2,15 177 28 2,-18-107-7 0,-7-1 2-3,-6 2-12 4,1 1-11-1,1 2-13 0,-5 0-7-2,2-7-13 2,5-8-1 1,3-12-8-2,1-18-2-2,8-14-2 3,0-5 0 3,0-10-24-8,0 0-41 6,0 0-31 0,0-19-81 0,8-16-38-3,-6 15-153 0,-2 3-281 4</inkml:trace>
    </iact:actionData>
  </iact:action>
  <iact:action type="add" startTime="11634">
    <iact:property name="dataType"/>
    <iact:actionData xml:id="d4">
      <inkml:trace xmlns:inkml="http://www.w3.org/2003/InkML" xml:id="stk4" contextRef="#ctx0" brushRef="#br1">9040 8863 418 0,'0'0'291'5,"0"0"-155"1,0 0 25 2,0 0-61 0,0 0-11-3,-187-4-3 4,146 4-20-1,14 0-13 0,11 0-11-3,5 0-14 4,9 0-2-2,2 0-3 2,0 0-3-3,0 0-6 2,0 0-5 0,0 0-7-2,0 0 0 2,0 0 3 0,0 0-4 0,0 0-1-2,0-10 1 2,-3-6-2 1,3-7 2-2,0-3-2-1,0-5 1 2,0 0-3 2,17 0-1-6,-1 4 1 4,-6 7 1 1,-4 6-1 0,-2 1-1-5,-4 0-1 4,3 2-4 2,-3-2-1-3,3 1-6-3,-1 1-7 6,6 0-18 0,0 5-72-5,-4 6-64 4,0 0-170-2</inkml:trace>
    </iact:actionData>
  </iact:action>
  <iact:action type="add" startTime="12225">
    <iact:property name="dataType"/>
    <iact:actionData xml:id="d5">
      <inkml:trace xmlns:inkml="http://www.w3.org/2003/InkML" xml:id="stk5" contextRef="#ctx0" brushRef="#br1">10094 8205 747 0,'0'0'201'4,"0"0"-101"4,0 0-19 2,0 0-55-6,0 0 3 4,0 0 30 2,0 0-16-2,-180 68-10-4,119-42-2 4,-1 1-8 2,-2 10-1-2,6 2 8-4,1 6-2 4,7-3-4 2,9 4-2-4,8-1-1 0,9-4 0 4,16 2 7-2,8 2-6-2,0-1 1 2,13 0-6 3,27-8-3-4,7-6-1-1,-1-10-6 1,-2-12-2 2,-5-5-4 0,-2-3-1-3,4 0-2 2,-18-13 0 0,0-14-2-3,-10 6 2 4,-13-2-2-1,0-3 1 0,0 4-1-4,-26 0-1 3,-24 2 3 3,-7 3 2-6,-2 5 0 4,2 7 2 0,9 5-1 2,-1 0 0-6,14 0-1 4,6 0 0 2,6 12-4-4,9 5-2 1,8 4-31 0,1 3-36 3,5 9-51-3,0-19-108-1,0 8-220 1</inkml:trace>
    </iact:actionData>
  </iact:action>
  <iact:action type="add" startTime="16198">
    <iact:property name="dataType"/>
    <iact:actionData xml:id="d6">
      <inkml:trace xmlns:inkml="http://www.w3.org/2003/InkML" xml:id="stk6" contextRef="#ctx0" brushRef="#br2">6420 18828 214 0,'0'0'231'5,"0"0"-84"2,0 0-14 0,0 0-24 3,0 0-8-6,187-25-15 5,-97 5-10-2,15 1-15 2,19 2-6-4,17 3 6 3,8 2-4 2,-2 7-2-4,-5 5-4 0,-3 0-24 2,-12 0-4 2,-9 0-4-4,-17 0-2 5,-12 0-4-7,-24 0 1 6,-19 0-1-6,-17 0-2 4,-17 0-2 1,-12 0-1 0,0 0 2-5,0 0-4 4,-44 12-3 2,-44-7-2-2,-43-5 1-2,-19 0-2 0,-11 0-1 3,1-12 1-2,10-5 1 0,15 9-1 2,19 3 0-1,19 5-1-2,24 0 1 2,28 0-1 0,21 0 0 0,21 0-2-1,3 0 3-1,45 11 0 2,50 15-5 0,34 12 3-1,27 5 1 0,9-8-2 1,3 0 1-1,-14-10 1 0,-36-8 1 2,-39-12 0-2,-36-2 0-1,-27 4 2 2,-13-7 0 0,-3 0-1 0,-43 0-1-2,-57 0-5 2,-44 0 4 2,-23-10 1-5,-4-6 1 2,10 5 3 1,21 11-2 0,24 0 2-2,30 0-4 2,31 0 3 2,31 0-3-4,19 0 0 0,5 0 0 2,36 5 0 2,41 1-9-3,28 5-23-1,2-3-50 1,-14-1-64 3,-61-7-52-6,-19 0-141 4</inkml:trace>
    </iact:actionData>
  </iact:action>
  <iact:action type="add" startTime="17575">
    <iact:property name="dataType"/>
    <iact:actionData xml:id="d7">
      <inkml:trace xmlns:inkml="http://www.w3.org/2003/InkML" xml:id="stk7" contextRef="#ctx0" brushRef="#br2">472 18691 552 0,'0'0'211'8,"0"0"-81"-2,0 0-24 2,0 0-49-1,0 0 7 1,242-19 5-2,-135 2-5 2,32 7-8 1,23 5-7-2,15 5 5 0,7 0-13 1,-10 0-13 0,-27 0-9-1,-26 0 14 0,-31 0-13 1,-30 0 0 0,-26 5-11 0,-18-5 3-2,-11 6 3 2,-5-6-6 0,0 0-5 0,-12 0 0-2,-68 4-3 2,-46 0 1 0,-42-4-1 0,-20 0-1 2,-5 0-2-4,5-8-1 1,22-3 3 1,33 5-2-2,33-1 2 2,32 7-1 1,39 0 2-2,17 0-1-1,12 0 1 1,25 0-1 2,50 0 1-1,51 1 0-1,40 26-1 0,13 0-1 1,-8 0 1 0,-27 0 0-2,-40-5 2 2,-37-14 0-1,-31 4 1 2,-24-12-3-3,-12 0 0 2,0 5 1 2,-25-5-2-4,-46 0 1 0,-38 0-3 1,-20 0 0 2,-3 0 2-2,11 0 0 0,22 0 1 1,30 0 0 0,27 0 0 0,27 0 1-2,12 0 0 2,3 0-1 1,20 0 3-2,57 0 3-1,35 0 1 2,17 14 1 0,-15 3-7 0,-24 4-2-2,-29-12 0 2,-28-5-17 0,-22-4-19 0,-11 0-69-2,0 0-115 2,-34-4-112 1</inkml:trace>
    </iact:actionData>
  </iact:action>
  <iact:action type="add" startTime="25211">
    <iact:property name="dataType"/>
    <iact:actionData xml:id="d8">
      <inkml:trace xmlns:inkml="http://www.w3.org/2003/InkML" xml:id="stk8" contextRef="#ctx0" brushRef="#br1">29669 7447 803 0,'0'0'346'5,"0"0"-231"3,0 0 40-1,0 0-70 1,28 0-18-2,-12 0 13 2,7-6-4 0,10-8-6 2,2 0-20-4,13-3-4 2,1-3-9-2,4 3-9 2,3 3-8 0,-5 8-3-2,-5 6 3 2,-5 0-1 0,-4 0-6-2,-5 6-13 2,-4 15 0 0,-2 1 0 0,-14 3 0-2,-7 1 0 4,-5 2 0-4,0 6 0 2,-26 7 0-2,-24 0 0 2,-20-5 0 3,-10-11 0-6,3-15 0 1,2 2 0 3,3-9 0 0,18-1 0-2,13 2 0-1,18-4 0 2,16 0 0 0,7 0 0 0,0 0 0 0,0 2 0-1,7 13 0 0,34 7 0 1,15 12 0-3,4 13 0 4,-7-2 0-2,-5 6 0 1,-9-1 0 3,-11-9 0-6,-11-6 0 2,-8-6 0 0,-9-10 0 0,0 5 0 3,-23 0 0-3,-32 8 0 0,-28-4 0 1,-10-1 0-1,-8-10 0 1,-2-8 0-1,9-8 0-1,20 2 0 2,16-3 0 0,23 0 0-1,13 0 0-1,14 0 0 2,8 0-50 0,0 0-81 0,0 4-63-2,0 6-168 3</inkml:trace>
    </iact:actionData>
  </iact:action>
  <iact:action type="add" startTime="30026">
    <iact:property name="dataType"/>
    <iact:actionData xml:id="d9">
      <inkml:trace xmlns:inkml="http://www.w3.org/2003/InkML" xml:id="stk9" contextRef="#ctx0" brushRef="#br0">21500 7383 992 0,'0'0'150'6,"0"0"-64"2,0 0 5-1,0 0-40 1,0 0 4-2,0 0 22 2,46-34 16 0,-5 13-18 0,7-1-3 0,11 5-24-2,2 6-11 2,0 3-7 0,-2 8-2 0,-5 0-8-2,-3 0 1 2,-4 0-1 0,-6 0-4-2,-8 14-3 2,-8 3-8 0,-2 3 1 0,-16 4 3-2,-7 7-3 2,0 6 3 0,-10 10-5-2,-43 5-4 2,-18-8 0 3,-15-4-2-6,2-9 1 4,3-9-6 0,13-2 3-4,13-4-6 3,11-4 3 0,20-4 1 0,8 1 5-1,14-4 1 1,2-5 1-1,0 6-1 0,0 0-3 0,25 4-1 0,18 10 3 2,17 6 1-2,1 4 1-1,2 4 2 2,-6 0-2 1,-14-3 1-2,-15-6-1 0,-14-1 2 1,-5-7-1 0,-9 2 0-1,0 3-2 1,-51 6 0-1,-18 0 1 0,-12 1-1 1,1-9 3-2,3-10-3 3,9-2-1-2,6-5 0-1,15-3 1 2,20 0-4 0,11 0-1 0,11 0-19-2,5 0-42 2,0-8-42 0,24-4-35 0,19 4-48 0,-21 6-170-1,-3 2-719 0</inkml:trace>
    </iact:actionData>
  </iact:action>
  <iact:action type="add" startTime="30696">
    <iact:property name="dataType"/>
    <iact:actionData xml:id="d10">
      <inkml:trace xmlns:inkml="http://www.w3.org/2003/InkML" xml:id="stk10" contextRef="#ctx0" brushRef="#br0">22270 8259 1035 0,'0'0'140'6,"0"0"22"-1,0 0-67 3,0 0-60 0,0 0-3-2,-64 148-16 5,64-148-14-6,0 0-2 1,0 0-30 2,11-22-119 0,5 0-79 0,0-1-95 0</inkml:trace>
    </iact:actionData>
  </iact:action>
  <iact:action type="add" startTime="31018">
    <iact:property name="dataType"/>
    <iact:actionData xml:id="d11">
      <inkml:trace xmlns:inkml="http://www.w3.org/2003/InkML" xml:id="stk11" contextRef="#ctx0" brushRef="#br0">23029 7309 422 0,'0'0'310'4,"0"0"-120"4,0 0-81-1,0 0-38 1,-33 205 17 0,10-117 11 0,-1 7-1-2,0 3-37 2,-2 3-4-2,0-2-23 2,8-13-16 0,-1-12-10 0,11-20-4 0,-1-24-4-2,9-13 0 2,0-17-7 0,0 0-38 0,9-17-50-1,18-25-98 0,1-6 12 1,-18 23-155-2,-4 5-344 2</inkml:trace>
    </iact:actionData>
  </iact:action>
  <iact:action type="add" startTime="31264">
    <iact:property name="dataType"/>
    <iact:actionData xml:id="d12">
      <inkml:trace xmlns:inkml="http://www.w3.org/2003/InkML" xml:id="stk12" contextRef="#ctx0" brushRef="#br0">22900 7952 675 0,'0'0'109'6,"0"0"22"1,0 0-34 1,-213 0-28 0,158 0 14-2,10 0 1 2,6 0-13 0,10 0-12-2,11 0-15 2,8 0-18 0,9 0-4 0,1 0-7 0,0 0 2 0,0-11 0-2,0-14 3 2,9-6-4 0,2-3 19-2,7 0-17 3,-2-1-6-2,-2-6-5 1,2 5-6-2,1 0-1 2,-1-1-1 3,5 3-6-5,-3 1-32-1,7 2-60 4,-5 14-61-1,-12 17-76-2,0 0-355 2</inkml:trace>
    </iact:actionData>
  </iact:action>
  <iact:action type="add" startTime="31730">
    <iact:property name="dataType"/>
    <iact:actionData xml:id="d13">
      <inkml:trace xmlns:inkml="http://www.w3.org/2003/InkML" xml:id="stk13" contextRef="#ctx0" brushRef="#br0">23909 7338 529 0,'0'0'301'9,"0"0"-142"-5,0 0-56 2,0 0-54 4,0 0-8-4,0 0 32 1,-186 97 7 0,115-43-14 1,-5 5-19 0,5 3-10-2,8 3 0 3,11 1-7-2,11 3 0-1,7 0-4 2,16-2-10 0,15-3-1 0,3 2-2 0,8-13-2 0,37-5 0 0,10-8 3-2,6-15-9 3,7-13-1-1,-3-10-3-2,-6-2 1 2,-11-5-2-1,-7-29 0 0,-5-11 0 1,-20 1-2 0,-16-3 1 0,0 3-1 0,-16 2 1 0,-36 5 1-2,-13 7-1 1,-2 15 1 4,-1 10 0-8,7 5 0 5,9 0 0 1,4 0 0-2,12 14 0 0,2 9-3 0,11-2-22 2,7-1-66-4,9 1-70 3,7-14-123 0,0 2-367 0</inkml:trace>
    </iact:actionData>
  </iact:action>
  <iact:action type="add" startTime="36617">
    <iact:property name="dataType"/>
    <iact:actionData xml:id="d14">
      <inkml:trace xmlns:inkml="http://www.w3.org/2003/InkML" xml:id="stk14" contextRef="#ctx0" brushRef="#br2">29335 18733 417 0,'0'0'240'8,"0"0"-75"0,0 0-18-2,0 0-46 3,0 0 0-2,0 0-5 1,197 0-12-2,-120 0-7 2,11 0-19 1,25 0-8 0,22 0-16-2,34-12 2 0,20 7-6-1,24-3-8 2,9 8 3-2,-9 0-8 6,-18 0 7-5,-15 0-4 0,-23 8-6 4,-1 4-1 0,-15-4 3-5,-22 3-11 2,-29-5-2 0,-53-6-1 2,-18 5-2-4,-14-5 0 0,-5 0 0 2,0 0 0-1,-60 0-11 1,-38 0-4 0,-46 0 13-3,-31-17 0 4,-28-22 3-1,-25 2-2-2,-7-8 1 2,15 9 0 0,33 10-2 0,39 7-1-2,38 8-6 2,39 5 0 1,35 6 5-3,31 0 4 3,5 0 2-4,35 0-2 3,55 11 0 0,38 19-3-2,18 2 1 2,-3 7 0 1,-11-8 0 0,-34 0 2-5,-39-18 1 4,-29-1 0 1,-22-12 2-2,-8 7-3-1,-66-2-2 2,-47-2-15 0,-37-3 7 0,-7 0 10-2,6 0 0 2,19 0 0 0,24 0 0 0,28 0 0-2,19 0-2 2,31 11-11 0,17 6-31 0,13 9-45-2,0-2-18 4,23 6-68-3,-3-15-78 0,3-9-614 2</inkml:trace>
    </iact:actionData>
  </iact:action>
  <iact:action type="add" startTime="38038">
    <iact:property name="dataType"/>
    <iact:actionData xml:id="d15">
      <inkml:trace xmlns:inkml="http://www.w3.org/2003/InkML" xml:id="stk15" contextRef="#ctx0" brushRef="#br2">23715 18610 503 0,'0'0'120'5,"0"0"25"3,0 0-41 2,0 0-36-4,84 0 36 0,-33-7 2 2,12 2-9 0,14-3-12-2,17 2-10 2,32-5-12 0,30 1-14 0,25 1-3-2,9 0-9 4,-6 9-6-4,-20 0 1 2,-24 0-9 3,-20 0-2-8,-25 9-3 6,-24 4 4 1,-23-7-4-4,-21-1-10 0,-17 1-8 2,-10-6 4 0,-4 6-4-2,-77 7-2 1,-54 4-9 2,-46 3 11-1,-21-1 1-3,2-6 0 6,19-6 1-5,24-4-2 3,27 0-2-1,46 3-4-3,38-6 0 4,28 0 0-2,18 5 6-1,16-5 0 2,57 0 0 2,40 0-5-4,39 6 5 1,3 1 0 2,-9 5 0-2,-21 3-2 2,-41-4 1-3,-36 0 1 2,-29-11 1-3,-19 2 0 3,-19 4-1 2,-46 1-2-4,-31-2-15 1,-8-5 17 1,-8 0 2-1,3 0 0-1,12 0-2 2,13 0-2 0,25 0-3-1,21 0-38 2,35 5-68-3,3 3-47 2,13-2-114 0,18 11-331-2</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1T23:40:21.853"/>
    </inkml:context>
    <inkml:brush xml:id="br0">
      <inkml:brushProperty name="width" value="0.05292" units="cm"/>
      <inkml:brushProperty name="height" value="0.05292" units="cm"/>
    </inkml:brush>
  </inkml:definitions>
  <iact:action type="add" startTime="10785">
    <iact:property name="dataType"/>
    <iact:actionData xml:id="d0">
      <inkml:trace xmlns:inkml="http://www.w3.org/2003/InkML" xml:id="stk0" contextRef="#ctx0" brushRef="#br0">31428 15049 866 0,'0'0'246'47,"0"0"-132"-47,0 0 12 0,0 0-55 0,0 0-46 0,0 0-14 0,-161-17 23 0,77 15 10 1,-10 2-10-1,4 0 17 2,-2 7-1-2,10 23-9 0,9 11-3 0,2 4-10 0,13 8-4 17,7 3 3-15,11 3-7 1,15 15 0 15,17 5-4-18,8 7 3 16,4 1-5-16,50-5 1 20,14-11 4-20,14-15-2 0,8-9-3 6,7-8-6 14,3-14-1-20,5-7 1 50,-2-16-3-49,-2-2-2-1,-4-7 0 0,-10-36-3 0,-6-21-1 0,-8-16 0 0,-7-7 0 14,-12-9-2-13,-18 4 3 3,-15 11-1 12,-17 9 0-15,-4 20 0 22,0 10-2-21,-33 1-1-2,-15 4-1 14,-13-3 0-12,-14 3 3 1,-17 5 0 2,-11 0 0 13,-8 17 2-18,-10 13 1 18,4 2 1-17,4 27 2 1,3 39-4 27,17 12 3-28,5 15-2 0,14 17 0-1,14-4 4 24,20-1 0-22,14-13-1 2,21-17-2-4,5-6 2 19,7-2 2-19,57 3 1 4,25-6 9 13,22-8-16-16,20-13 0 13,14-26 0-13,-5-17 0 3,-4-21 0 9,-12-43 0-9,-23-14 0 10,-17-4 0-14,-29 1-18 15,-20 10-61-15,-28 18-64 5,-7 48-102 12,-14 5-112-17</inkml:trace>
    </iact:actionData>
  </iact:action>
  <iact:action type="add" startTime="11940">
    <iact:property name="dataType"/>
    <iact:actionData xml:id="d1">
      <inkml:trace xmlns:inkml="http://www.w3.org/2003/InkML" xml:id="stk1" contextRef="#ctx0" brushRef="#br0">25925 15105 777 0,'0'0'145'13,"0"0"-17"-13,0 0-18 18,0 0-30-17,0 0 2 15,-48-51 13-15,-5 40-22 0,-14-2-6 25,-4 6-5-26,-9 1-13 0,4 6-16 15,-3 0-3-14,11 0-9 11,3 32-5-12,11 15 1 16,12 6 6-16,15 13 2 15,14 3 5-15,13 12-7 17,0 11 1-17,40 11-1 14,30 6 0-14,14-2-9 16,14-5-4-16,1-21-5 18,11-21-3-18,3-28 2 0,5-26-3 14,5-6 0-11,-6-33-1 10,-5-37-2-11,-12-20 2 12,-20-12-3-13,-22-6 2 13,-22 3 0-14,-29 3-3 12,-7 11 1 2,-16-3-2-13,-48 4-2 2,-27 9-1 10,-15 5 1 1,-14 14 3-13,3 8 2 2,5 15 2 30,5 11-1-33,10 18 2 14,10 10-1-14,4 0 4 0,12 10-3 0,0 35 0 14,4 26 2-12,8 11 2 14,10 12-1-16,8 7 3 3,10-2 3 11,18 2-1-10,13-3 4 9,0-5 1-12,24 1-1 13,37-13-3-13,14-11-3 15,15-13-7-16,17-21 0 4,15-20 0 13,18-16 0-17,4-7 0 25,2-42 0-25,-11-21 0 0,-15-12 0 14,-27-7 0-13,-32 4 0 13,-28 7 0-13,-30 12 0 1,-3 14 0 12,-26 7-11-12,-43 2-37 11,-17-7-39-10,-14-9-70 12,51 39-104-14,18-7-165 10</inkml:trace>
    </iact:actionData>
  </iact:action>
  <iact:action type="add" startTime="13190">
    <iact:property name="dataType"/>
    <iact:actionData xml:id="d2">
      <inkml:trace xmlns:inkml="http://www.w3.org/2003/InkML" xml:id="stk2" contextRef="#ctx0" brushRef="#br0">20142 15442 630 0,'0'0'179'1,"0"0"-34"-1,0 0-27 1,0 0-17 12,0 0-19-13,0 0 8 15,59-121-25-14,-79 96-19 12,-29 0-12-3,-9 3-6-8,-8 3 7 12,-5 12 17-14,5-4-11 15,-1 11-15-15,6 0-9 14,2 11 4-13,5 25 3 23,10 18 11-24,7 8 2 1,9 7 4 11,17 5-6-12,11 1-7 15,13 5-2-14,46-5 1 13,9-10-10-13,18-3-7 13,1-14-6-13,7-12 0 15,13-19 2-16,-4-17 0 18,-1 0-2-18,-5-34-4 1,-13-22 4 14,-12-17-4 0,-11-9-2-13,-22-7 0-2,-18 2 0 14,-21-1-2-13,0-1 1 15,-37 5 0-16,-26 2-1 14,-21 6 1-13,-14 11-1 13,-2 11 0-13,-4 7 4 12,4 15 3-10,3 13-1 9,10 16 6-11,1 3-4 13,10 5 1-13,-3 44 4 13,10 11 5-13,5 18 1 13,10 9-15-13,14 2 0 14,12 7 0-15,19-2 0 15,9-2 0-14,21-2 0 13,48-3 0-14,28-6 0 16,11-17 0-14,15-15 0 16,4-27 0-18,0-18 0 0,0-4 0 16,-5-35 0-15,-16-32 0 13,-15-15 0-13,-27-13 0 13,-25-4 0-12,-29 12 0 14,-10 1 0-16,-20 15 0 14,-50 4 0-13,-21 8 0 13,-22 11 0-13,-20 14 0 11,-8 23 0-10,-4 11 0 13,1 19 0-15,8 43 0 5,25 14 0 8,25 10 0-8,35-1 0 20,27-9 0-24,24-5 0-1,32-1 0 15,76-16 0-14,37-13 0 0,19-21 0 13,-16-20 0-13,-25 0-57 15,-33-8-23-16,-29-31-25 15,-25 5-78-14,-36 14-118 14,0 0-413-15</inkml:trace>
    </iact:actionData>
  </iact:action>
  <iact:action type="add" startTime="15833">
    <iact:property name="dataType"/>
    <iact:actionData xml:id="d3">
      <inkml:trace xmlns:inkml="http://www.w3.org/2003/InkML" xml:id="stk3" contextRef="#ctx0" brushRef="#br0">14960 15661 720 0,'0'0'295'4,"0"0"-113"-2,0 0-26 16,0 0-72-18,0 0-32 15,0 0-1-14,14-51-6 16,-14-33-19-17,6-13 59 17,-2-14-29-17,-1-4-18 1,0-1-1 13,-3-1-7-14,0 10-6 14,0 15-10 0,0 21-6-13,0 21 2-1,0 18 0 16,1 19 3-16,8 4 1 16,-4 3 9-16,2 4 2 16,12 2 9-15,10 0-19 15,14 17-15-16,9 37 0 15,8 21 0-15,6 14 0 14,-2 13 0-14,-3 3 0 15,-10-11 0-15,-12-6 0 14,-13-13 0-13,-19-10 0 17,-7 0 0-17,0-3 0 0,-46 4 0 14,-24-1 0-15,-7-1 0 16,-1-13 0-15,9-8 0 17,11-11 0-18,11-15 0 5,11-10 0 0,16-1 0 15,11-6 0-20,9 0 0 3,0-11-11 14,4-29-137-17,41-8-41 29,-17 23-42-29,4 10-213 0</inkml:trace>
    </iact:actionData>
  </iact:action>
  <iact:action type="add" startTime="16412">
    <iact:property name="dataType"/>
    <iact:actionData xml:id="d4">
      <inkml:trace xmlns:inkml="http://www.w3.org/2003/InkML" xml:id="stk4" contextRef="#ctx0" brushRef="#br0">15890 15583 826 0,'0'0'234'5,"0"0"-55"10,0 0-44-15,2 168-86 24,-2-140-40-24,-5-3-9 0,-2-19-4 15,7-6-84-15,0 0-115 15,0-19-274-15</inkml:trace>
    </iact:actionData>
  </iact:action>
  <iact:action type="add" startTime="16578">
    <iact:property name="dataType"/>
    <iact:actionData xml:id="d5">
      <inkml:trace xmlns:inkml="http://www.w3.org/2003/InkML" xml:id="stk5" contextRef="#ctx0" brushRef="#br0">15918 15035 616 0,'0'0'206'5,"0"0"-61"11,0 0-85-15,0 0-53 2,0 0-7 14,0 0-33-16,13-151-114 15,-13 136-265-16</inkml:trace>
    </iact:actionData>
  </iact:action>
  <iact:action type="add" startTime="16823">
    <iact:property name="dataType"/>
    <iact:actionData xml:id="d6">
      <inkml:trace xmlns:inkml="http://www.w3.org/2003/InkML" xml:id="stk6" contextRef="#ctx0" brushRef="#br0">16708 14586 351 0,'0'0'353'2,"0"0"-157"11,0 0-91-12,0 0-60 12,0 0-2-12,0 0 10 12,-50-35-15 14,23 35-12-26,-2 0-3 0,7 0 1-1,-4 0 3 16,6 22 1-15,-1 8 19-1,1 6-9 28,0-1-24-28,0 8-12 0,4 6 3 14,4 8-4-13,-1 11 6 14,-1 9 9-13,9 7 3-2,-2-3 2 14,4 3 3-12,3-7-6 13,0-11-2-15,0-6 1 16,0-6 2-15,0-17-4 3,6 7-2 12,3-16-6-15,-5-1-6 14,-4-9-1-14,0-2 0 14,0-6-17-14,0-8-32 14,0-2-17-14,0 0-22 14,0-6-56-15,0-24-15 15,4 9-33-15,3 5-404 15</inkml:trace>
    </iact:actionData>
  </iact:action>
  <iact:action type="add" startTime="17306">
    <iact:property name="dataType"/>
    <iact:actionData xml:id="d7">
      <inkml:trace xmlns:inkml="http://www.w3.org/2003/InkML" xml:id="stk7" contextRef="#ctx0" brushRef="#br0">17212 15032 187 0,'0'0'376'2,"0"0"-267"12,0 0-13-13,0 0-15 0,31-172-11 15,-50 147-5-16,-6 5-14 16,-5 3-7-16,-7 4-10 15,-3 1 0-15,4 10-15 15,-4-1 0-15,7 3-8 15,1 0-4-14,5 11 6 14,2 32 11-15,5 9 12 15,8 10 4-15,6 5 1 14,3 4-1-13,3-1-1 13,0 1-9-14,0 1-6 16,0 1-5-16,0-4-8 17,0 0-5-15,6-12 5 2,4-2-5 13,-8-21-3-17,7-9-2 3,-9-10-1 15,0-13-11-17,0-2-25 13,0 0-52-13,0-8-78 26,0-9-93-27,2-7-316 0</inkml:trace>
    </iact:actionData>
  </iact:action>
  <iact:action type="add" startTime="17679">
    <iact:property name="dataType"/>
    <iact:actionData xml:id="d8">
      <inkml:trace xmlns:inkml="http://www.w3.org/2003/InkML" xml:id="stk8" contextRef="#ctx0" brushRef="#br0">16976 15311 756 0,'0'0'230'1,"0"0"-156"23,-161-30 14-24,54 23 7 0,-11-1-11 15,-2-1-15-15,16 2-17 13,11 6-26-12,35 1-15 14,16 0-9-15,24 0-2 13,18 0-4-13,0-7-47 15,37-5-68-14,8 7-50 13,2 5-198-14</inkml:trace>
    </iact:actionData>
  </iact:action>
  <iact:action type="add" startTime="17963">
    <iact:property name="dataType"/>
    <iact:actionData xml:id="d9">
      <inkml:trace xmlns:inkml="http://www.w3.org/2003/InkML" xml:id="stk9" contextRef="#ctx0" brushRef="#br0">17015 15491 651 0,'0'0'266'3,"0"0"-99"-3,0 0-55 14,0 0-35-12,194 49-21 9,-160-49-13-10,-7 0-15 13,-4 0-19-14,-7-29-9 26,-8-6 0-26,-8-7-2 0,0 0-8 13,0 10-16-12,-21 7-12 10,-5 11-3-10,-1 14 14 12,-2 0 21-12,-2 17 6 14,4 27 23-15,3 3 29 18,11 0-6-18,10 0-4 16,3-4-1-16,0-7 1 16,14-1-4-16,16-5 0 16,-1-6-11-16,3-9-22 17,0-3-5-17,-2-12-6 0,-4 0-37 16,-1 0-35-15,-6-6-78 16,-19-3-56-17,0 7-139 16</inkml:trace>
    </iact:actionData>
  </iact:action>
  <iact:action type="add" startTime="18327">
    <iact:property name="dataType"/>
    <iact:actionData xml:id="d10">
      <inkml:trace xmlns:inkml="http://www.w3.org/2003/InkML" xml:id="stk10" contextRef="#ctx0" brushRef="#br0">17564 15738 557 0,'0'0'253'2,"0"0"-121"-1,38-155-13 12,-25 98-15-12,3 10-1 12,3 10-22 1,-2 7-8-14,-2 0-18 14,5 8-10-13,0 0-16 14,6 5-13-14,3 7-10 16,2 6-3-16,-1 4-3-1,7 0 0 14,-4 11-13-14,2 19-54 16,-6 8-63-16,-5 5-63 11,-21-30-79 6,-3 2-268-17</inkml:trace>
    </iact:actionData>
  </iact:action>
  <iact:action type="add" startTime="18556">
    <iact:property name="dataType"/>
    <iact:actionData xml:id="d11">
      <inkml:trace xmlns:inkml="http://www.w3.org/2003/InkML" xml:id="stk11" contextRef="#ctx0" brushRef="#br0">18156 15637 609 0,'0'0'264'3,"0"0"-72"10,0 0-76-13,0 0-29 14,0 0-38-12,165 10-22 12,-146-20-12-14,-6-17-7 15,-4 2-8-15,-9-5 1 24,0-14-2-24,0 9-2 0,-12 3-3 16,-21 13-5-16,7 11-5 14,-5 8 2-14,8 0 6 13,0 8 8-12,5 31 7 15,2 7 16-16,9 10 7 14,7 2-3-14,0-1 10 14,0 2-18-14,7-12-6 14,12-4 4-14,3-12-11 13,-2-14-5-10,9-14-2 14,2-3-2-16,2 0-26 13,0-12-42-13,-4 0-44 1,-27 11-44 12,5 1-123-2</inkml:trace>
    </iact:actionData>
  </iact:action>
  <iact:action type="add" startTime="18953">
    <iact:property name="dataType"/>
    <iact:actionData xml:id="d12">
      <inkml:trace xmlns:inkml="http://www.w3.org/2003/InkML" xml:id="stk12" contextRef="#ctx0" brushRef="#br0">18582 15864 554 0,'0'0'255'16,"0"0"-112"-16,0 0-64 13,0 0-50-13,49-152-9 12,-44 124-10 2,-3 11-4-14,6 6 0 24,-2 9-3-24,1 2 3 1,6 0 33-1,1 0 2 11,5 7-33 2,-4 26-4-13,4 11-4 13,-2-3-8-12,-10-1-5 24,2-10-6-25,-9-13-15 0,0-14-22 12,0-3-80 1,0 0-185-11</inkml:trace>
    </iact:actionData>
  </iact:action>
  <iact:action type="add" startTime="19258">
    <iact:property name="dataType"/>
    <iact:actionData xml:id="d13">
      <inkml:trace xmlns:inkml="http://www.w3.org/2003/InkML" xml:id="stk13" contextRef="#ctx0" brushRef="#br0">18983 14717 315 0,'0'0'224'7,"0"0"-80"-7,0 0 19 15,0 0-52-13,18 236-23 9,-18-132 1 2,0 6-11-13,0-15-14 22,0-5-20-21,0-8-19-1,0-10-13 14,-4-10-10-14,-7-17-2 13,1-11-2-2,6-14-27-10,-8-20-40 13,11 0-49-14,1-13-94 24,0-11-145-24</inkml:trace>
    </iact:actionData>
  </iact:action>
  <iact:action type="add" startTime="19510">
    <iact:property name="dataType"/>
    <iact:actionData xml:id="d14">
      <inkml:trace xmlns:inkml="http://www.w3.org/2003/InkML" xml:id="stk14" contextRef="#ctx0" brushRef="#br0">19262 15087 757 0,'0'0'214'16,"0"0"-91"-14,0 0-67 11,0 0-14-12,-197 29 5 11,115-4-33-11,3 1-11 23,8-13-3-23,4 2-22-1,16 0-55 13,43-13-68-12,8 1-251 14</inkml:trace>
    </iact:actionData>
  </iact:action>
  <iact:action type="add" startTime="20132">
    <iact:property name="dataType"/>
    <iact:actionData xml:id="d15">
      <inkml:trace xmlns:inkml="http://www.w3.org/2003/InkML" xml:id="stk15" contextRef="#ctx0" brushRef="#br0">15329 16671 624 0,'0'0'429'27,"0"0"-248"-26,0 0 1-1,0 0-58 0,20 156-42 13,-20-34-28-12,0 16 4 12,0 1-3 1,-4-1-9-13,0-12-9 14,-1-10-15-15,1-20-5 14,4-29-10-14,0-22-3 13,0-31-4-13,0-14-1 14,0 0-46-13,9-40-55 28,26-41-98-28,15-22-35-1,-24 43-79 0,-5 4-597 16</inkml:trace>
    </iact:actionData>
  </iact:action>
  <iact:action type="add" startTime="20415">
    <iact:property name="dataType"/>
    <iact:actionData xml:id="d16">
      <inkml:trace xmlns:inkml="http://www.w3.org/2003/InkML" xml:id="stk16" contextRef="#ctx0" brushRef="#br0">15790 16535 916 0,'0'0'172'4,"-184"0"-20"-2,51 17 7 14,-8 8-66-16,11-2-20 16,12-4-5-16,14 5-14 15,14-6-8 2,19-4-24-17,14-1-12 1,26-11-10 16,13-2 0-17,18 0-47 0,29 0-89 17,39-2-22-17,-16-5-87 16,-7 7-173-16</inkml:trace>
    </iact:actionData>
  </iact:action>
  <iact:action type="add" startTime="20757">
    <iact:property name="dataType"/>
    <iact:actionData xml:id="d17">
      <inkml:trace xmlns:inkml="http://www.w3.org/2003/InkML" xml:id="stk17" contextRef="#ctx0" brushRef="#br0">15734 17477 628 0,'0'0'364'2,"0"0"-177"-1,0 0-19 15,3 188-70-15,-3-134-29 15,0-2-15-16,-6-9-16 16,-2-9-9-16,7-12-19 16,1-17-8-15,-4-5-2 1,4 0-17 15,0-35-70-17,0-34-91 16,5 30-122-16,3-6-349 17</inkml:trace>
    </iact:actionData>
  </iact:action>
  <iact:action type="add" startTime="20959">
    <iact:property name="dataType"/>
    <iact:actionData xml:id="d18">
      <inkml:trace xmlns:inkml="http://www.w3.org/2003/InkML" xml:id="stk18" contextRef="#ctx0" brushRef="#br0">15810 16976 618 0,'0'0'280'5,"0"0"-172"-4,0 0-57 14,0 0-34-15,0 0-14 16,0 0-3-16,18-67-3 4,-18 67-39 15,0 6-90-18,6 11-227 17</inkml:trace>
    </iact:actionData>
  </iact:action>
  <iact:action type="add" startTime="21185">
    <iact:property name="dataType"/>
    <iact:actionData xml:id="d19">
      <inkml:trace xmlns:inkml="http://www.w3.org/2003/InkML" xml:id="stk19" contextRef="#ctx0" brushRef="#br0">16044 17732 575 0,'0'0'234'2,"0"0"-46"-2,0 0-79 20,0 0-13-19,0 0-23 0,0 0-22 16,7 76-27-17,3-113-9 18,5-12-3-18,8-16 0 18,-1 3-5-18,5-9-5 0,1 10 1 17,-2 4-2-17,-3 10-1 16,-6 19 1-16,-6 11-1 13,-7 5 2-11,0 10-1 12,-4 2 0-13,0 0 1 17,0 40 6-18,0 16 7 0,0 6-8 13,0-8-7 3,5-10 2-16,-2-11-2 16,-1-16 3-15,0-9-3 0,9-8 1 17,7 0 0-18,9 0-1 15,14-19-6-15,2-17-6 16,-2-1 1-16,-9 14 5 16,-9 6 6-16,-7 12 0 3,-7 5 1 14,-5 0 6-17,5 0 10 6,-6 0 0 12,1 35 13-18,-4 17-5 13,0 10-19-11,0 8-2 0,0-8-3 12,0-12 1-13,0-13-2 15,0-12-2-15,0-17-30 11,0-8-48-10,0-3-72 12,0-19-78-14,0-8-192 14</inkml:trace>
    </iact:actionData>
  </iact:action>
  <iact:action type="add" startTime="21698">
    <iact:property name="dataType"/>
    <iact:actionData xml:id="d20">
      <inkml:trace xmlns:inkml="http://www.w3.org/2003/InkML" xml:id="stk20" contextRef="#ctx0" brushRef="#br0">16847 17581 700 0,'0'0'226'1,"0"0"-89"3,0 0-78 15,168-79-40-18,-151 54-16 16,-9-1-2-15,-8 9-1-2,0 9 0 16,0 0-2-16,-28 8-10 19,-8 0-3-19,0 23 15 16,-2 24 18-15,8 4 11-1,5-1 10 17,9 1 3-17,13-9 0 17,3-9-6-15,0-9-2 12,0-11-7-12,23-7-7-1,16-6-12 15,6 0-8-16,7 0-22 18,6-12-26-18,-1-15-25 21,-2-10-34-21,-32 17-24 1,-10 3-243 16</inkml:trace>
    </iact:actionData>
  </iact:action>
  <iact:action type="add" startTime="22003">
    <iact:property name="dataType"/>
    <iact:actionData xml:id="d21">
      <inkml:trace xmlns:inkml="http://www.w3.org/2003/InkML" xml:id="stk21" contextRef="#ctx0" brushRef="#br0">17464 17376 630 0,'0'0'207'2,"0"0"-93"19,0 0-46-20,0 0-26-1,0 0 9 16,0 0-1-15,-175 55 8 15,159-28-1-16,12-8-3 16,4 6-4-16,0 6-15 18,0-5-5-18,11 4-7 0,18 2-10 17,-4 4-2-17,-2-3 7 15,0 4-6-15,-10-6 1 18,-5-1-9-18,-8-10-3 15,0 0-1-13,0-3-2-1,-11-5-7 29,-26-4-30-30,-10-3-32 1,-6-5-49-1,-1 0-49 32,31 0-124-32</inkml:trace>
    </iact:actionData>
  </iact:action>
  <iact:action type="add" startTime="22866">
    <iact:property name="dataType"/>
    <iact:actionData xml:id="d22">
      <inkml:trace xmlns:inkml="http://www.w3.org/2003/InkML" xml:id="stk22" contextRef="#ctx0" brushRef="#br0">18124 16888 417 0,'0'0'464'2,"0"0"-309"-2,0 0-13 35,0 0-23-34,13 187-5-1,0-142-30 1,1-3 10-1,11-3-16 20,0-16-8-20,11-4-8 1,-1-12-23 13,14-7-6 2,11 0-14-16,8-43-14 16,8-27-4-15,7-17-1-1,1-26 0 29,3-17 0-29,-7-16 2 0,-9-5 1 1,-13 4-2 23,-6 28 2-23,-17 23-2-1,-6 29-1 5,-9 23 0 14,-13 26-1-19,-4 9 1 2,-3 6 0 20,0 3 0-22,0 0 3 1,0 0 0 15,0 9 1-16,-23 32 13 17,-25 13 1-17,-4 8-16 4,-4 2 3 14,-8 0-3-18,0-3-2 4,0-12 2 15,8-9-2-18,15-15 0 3,14-8-2 16,13-12 2-18,10-2 1-2,4-3-1 22,0 0-5-22,0 0-2 0,15-33-11 18,18-18 3-18,19-11 10 18,3-8-3-18,12 5 0 4,-3 7 8 3,2 13-1 12,-9 14 3-18,-17 19-2 0,-6 6 1 22,-10 6 3-21,-5 0-1-2,-1 23 4 17,1 21 0-16,-4 8 4 2,-3-4-5 14,-8 2-2-16,2-3 1 25,-6 2-5-26,0-4-1 0,0 0-7 0,0-6-34 31,0-11-33-31,0-11-66 2,-6-11-27 21,6-6-68-21,-1 0-167-2</inkml:trace>
    </iact:actionData>
  </iact:action>
  <iact:action type="add" startTime="23955">
    <iact:property name="dataType"/>
    <iact:actionData xml:id="d23">
      <inkml:trace xmlns:inkml="http://www.w3.org/2003/InkML" xml:id="stk23" contextRef="#ctx0" brushRef="#br0">19160 17670 588 0,'0'0'248'3,"0"0"-63"18,0 0-59-19,0 0-10-2,0 0-11 17,0 0-7-17,189 153-22 0,-99-131-5 18,20-17 4-18,12-2-25 7,11-3-7 12,3 0-9-19,-2 0 9 15,6 0-7-14,8 0 4 20,9-8-8-18,8-9-3-3,12-3 2 0,2-4-10 21,-13-2-21-20,-7-5 0 0,-17 6 0 16,-14 5 0-17,5 3 0 4,-10 3 0 12,8-7 0-15,-4-1 0 20,4-10 0-20,9-11 0 0,11-2 0 15,-6-12 0-16,10 7 0 4,-10-4 0 14,-7 1 0-18,-2-5 0 6,-6-2 0 13,8-7 0-19,16-8 0 5,7-19 0 14,5-7 0-19,-8 0 0 1,-17 0 0 20,-21 11 0-19,-18 14 0-2,-22 11 0 18,-21 15 0-18,-5 7 0 5,-8 7 0 12,-5-1 0-17,2 4 0 5,-2-9 0 15,-8 8 0-20,-5 4 0 2,1 0 0 16,-6 3 0-16,-6 5 0 13,-1 2 0-13,-6 5 0-2,-5 7 0 19,3 4 0-18,-6 3 0 18,1 1 0-18,1 0 0-1,-4 0 0 19,0 0 0-17,0 0 0 16,-84 31 0-18,-41 16 0 5,-39 4 0 13,-25-4 0-17,15-15 0 3,16-7 0 29,17-6 0-32,29-5 0-1,33-5 0 0,32-3 0 5,30-6 0 12,14 0 0-17,3 0 0 14,28 0 0-13,48 0 0 15,40-18 0-15,25-4 0 15,-3 6 0-15,-4 2 0-1,-18 5 0 17,-21 5 0-15,-32 2 0 14,-22 2 0-13,-22 0 0-3,-12 0 0 5,-6 0 0 14,-1 0 0-18,0 32 0 15,0 15 0-15,-8 17 0 0,-12-2 0 16,-7-6 0-17,10-4 0 34,-6-7 0-34,5-9 0 1,5-6 0 0,-3-10-32-1,0-5-94 18,6-5-67-18,9-10-69 5,1 0-167 14</inkml:trace>
    </iact:actionData>
  </iact:action>
  <iact:action type="add" startTime="25503">
    <iact:property name="dataType"/>
    <iact:actionData xml:id="d24">
      <inkml:trace xmlns:inkml="http://www.w3.org/2003/InkML" xml:id="stk24" contextRef="#ctx0" brushRef="#br0">20507 18558 590 0,'0'0'428'2,"0"0"-307"-2,0 0 6 28,241 45-63-27,-125-45-14 0,28 0 22 0,25-13 10 15,13-4 15-16,12 7 2 17,24 10-16-16,23 0-8 16,9 0-16-17,16 0-12 17,-6 15-24-17,1-3-4 0,-3 1-8 15,-10 4-11-13,-17 3 0 14,-17-9 0-16,-6 3 0 15,-1-7 0-14,-16-7 0 14,3 0 0-14,2 0 0 14,-3-13 0-13,1-18 0-2,6-2 0 17,-13 1 0-16,-13-3 0 14,4 4 0-15,-14-1 0 19,0-1 0-17,-6-4 0-2,-6 1 0 17,0-14 0-17,2-7 0 17,-3-7 0-15,-8 2 0-2,-2-6 0 17,0 6 0-17,-1 13 0 15,-5-3 0-13,-9 14 0 14,-11 1 0-13,-2 1 0-3,0-7 0 19,-2-8 0-17,7-5 0 2,5-6 0 14,-7-3 0-16,-3 1 0 16,-17 2 0-16,-11 8 0-2,-12 7 0 6,-10 5 0 16,-10 5 0-21,0-5 0-1,4 3 0 4,7-11 0 24,7-13 0-27,8-7 0-1,-2-16 0 0,0-2 0 31,-6-8 0-31,-6 16 0 2,-7 11 0-2,-11 14 0 17,-3 9 0-17,0 4 0 5,5-1 0 1,8-4 0 13,-2-1 0-19,0-2 0 5,-1 8 0 13,-14 5 0-17,-9 12 0 5,-1 6 0 13,-11 4 0-14,-8 7 0-3,1 4 0 6,-10 3 0 16,0 1 0-24,-2 0 0 0,0 0 0 14,0 0 0-13,-4 0 0 15,-51 8 0-16,-22 22 0 16,-23 13 0-16,-16 7 0 3,-1 3 0 14,-2 1 0-15,2-11 0 4,12-5 0 13,5-4 0-17,20-9 0-2,25-8 0 18,23-9 0-17,22-4 0 4,10-4 0 21,0 0 0-26,0 0 0 0,16 0 0 15,48-6 0-13,27-17 0-2,35-8 0 29,6-2 0-29,0-4 0 0,-10 0 0 0,-19 10 0 18,-19 1 0-16,-14 7 0 17,-25 7 0-18,-19 7 0-1,-13 5 0 18,-10 0 0-16,-3 0 0-1,0 0 0 14,0 0 0-15,0 0 0 15,-27 30 0-14,-16 33 0 13,-15 24 0-13,-1 9 0 37,5-10 0-37,10-9 0 0,5-15 0-1,9-13 0 0,4-6 0 19,11-10 0-19,5-8 0 0,7-5 0 16,3-3 0-15,-1-5 0 15,1 1-60-16,0-8-162 16,11-5-124-15,33 0-371 15</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1T23:41:33.82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act:action type="add" startTime="15263">
    <iact:property name="dataType"/>
    <iact:actionData xml:id="d0">
      <inkml:trace xmlns:inkml="http://www.w3.org/2003/InkML" xml:id="stk0" contextRef="#ctx0" brushRef="#br0">19543 2740 381 0,'0'0'450'10,"0"0"-337"-6,0 0-8 2,0 0-8 2,0 0-34 0,0 0 21 1,0 0 10-4,-175 31-5 3,115-6-5 0,-8 8 9-1,-7 4-12 1,-14 6-20 1,-1 7-6-3,-7 3-10 1,0 7-1 0,0-2-13 2,9 4 1-1,2 2-11 0,6 1-1 0,1 2-16-2,8 7-4 2,4 5 0 0,3 5 0 0,8 8 0-3,8 1 0 3,-4 1 0 0,11 3 0-2,0 5 0 2,5 8 0 0,1 1 0 0,2 2 0-1,3-2 0 0,1-9 0 2,4 3 0-4,2-4 0 3,2 3 0 2,6 3 0-4,-6 5 0 0,5-5 0 2,9-4 0 0,-3 1 0 0,7-5 0-1,0 0 0 2,3 2 0-3,-4-3 0 2,4-6 0 0,0-7 0 0,0 0 0-2,0-12 0 2,0 0 0 0,0 0 0-1,7-6 0 0,13 0 0 2,6 4 0-2,2-1 0-1,8 3 0 2,-2 4 0 0,6 2 0-2,6-2 0 3,8-1 0-2,3 0 0 1,8-1 0-2,0-6 0 4,-1-2 0-4,-3-9 0 2,-5 4 0 0,-2-2 0 0,2-2 0-2,1 4 0 2,1 0 0 0,12 2 0-1,1 5 0 0,4 0 0 2,3-2 0-2,-4-3 0-1,7 0 0 2,-1-2 0 0,0-8 0-2,0-10 0 2,-2-2 0 0,2-5 0 0,-1-2 0-2,2 2 0 4,6 5 0-4,-1 2 0 2,-5-6 0 0,3 1 0 0,-7-2 0-2,-3-5 0 2,6-8 0 0,-6-4 0-1,2 0 0 0,1-2 0 3,3 1 0-4,1-1 0 0,-1-1 0 2,11 3 0 0,2-3 0-2,11 0 0 2,1-6 0 0,12-2 0 0,3-3 0-2,6-2 0 4,-8 5 0-4,-4-1 0 2,-8 1 0 0,-7 2 0 0,4 0 0-2,7 2 0 2,0-3 0 0,3-2 0-1,-7 4 0 0,-3-7 0 2,-9 1 0-4,-1 0 0 3,2-4 0 0,4 4 0 0,0 1 0 0,-1-3 0 0,-8 2 0-2,4 1 0 2,0-4 0 1,4 4 0-2,-7 2 0-1,2-4 0 2,-9 3 0 0,-10-3 0-2,-5-2 0 2,1 4 0 0,-2-2 0-2,2-3 0 3,-4 4 0-2,2 0 0 2,2-3 0-4,1-3 0 5,6 0 0-4,0 0 0 2,7 0 0 2,11 0 0-6,-6-5 0 4,1-15 0 0,-6 0 0 2,-9-1 0-6,-7-4 0 4,2 0 0 0,-6-7 0 0,4-5 0 0,1-8 0-2,5-4 0 2,3 2 0 0,0 1 0 0,3 6 0-2,-8-4 0 3,-1 2 0-2,0-3 0-1,-1-7 0 2,-5-5 0 0,-3-8 0-2,-7 3 0 2,-5-5 0 2,-7-9 0-4,1-8 0 3,-8-15 0-2,0-8 0-1,-8-8 0 2,-11-14 0-2,-2-11 0 4,-14-6 0-4,-1-4 0 2,0 4 0 0,0 5 0-1,-16 1 0 0,-12-1 0 2,-2-1 0-4,-6-10 0 3,0-9 0 2,-2-1 0-4,7 4 0 0,4 17 0 4,-1 18 0-4,11 16 0 3,0 9 0-1,4-3 0 0,-5 5 0-2,7-2 0 2,-1-11 0 0,-8-4 0 0,-4-11 0-2,-12-5 0 3,-4-1 0-2,-5-5 0 0,-8 9 0 0,-3 14 0 1,8 14 0-2,-4 16 0 2,7 9 0 0,3 3 0 0,4 3 0-2,2-14 0 4,-2-1 0-4,-1-14 0 2,-1-3 0 1,-4 4 0-2,-4 3 0-1,-7 6 0 1,-10 9 0 1,-10 6 0-1,-7 3 0 0,-5 12 0 3,3 6 0-4,-1 2 0 1,-1-1 0 0,-9 5 0 2,-7-1 0-4,-9-2 0 3,-14-1 0 0,-3-3 0-2,-1 0 0 3,5 1 0 0,8 5 0-2,7 5 0 1,10 4 0-3,5 14 0 5,9 2 0 21,1 9 0-30,4 5 0-1,-1-4 0 0,-3 3 0 4,0-1 0 4,-9-1 0 0,6 3 0-1,-3 1 0 0,-1 3 0 2,2 2 0-4,4 0 0 3,2 0 0 2,6 0 0-4,-1 7 0 0,-2 5 0 2,3 1 0 0,-7 4 0 11,-5 1 0-18,-3 1 0 4,2-2 0 3,5-2 0-1,7-5 0 0,8-1 0 1,9-4 0-1,7-1 0-1,8-2 0 2,5-2 0-1,5 2 0 1,4 3 0 0,0-4 0 0,1 2 0-2,-6-3 0 1,-2 6 0 1,-1-3 0-2,-7 1 0 2,1 6 0 2,-3-2 0-4,-8 1 0 1,2-1 0 0,1 1 0 1,8-1 0-1,1 4 0 0,-4 3 0 3,2 3 0-4,5 1 0 2,-1 6 0 0,2 5 0 0,-1 2 0-2,-1 5 0 3,-8 5 0-2,5-5 0 2,-1 0 0-4,-4-10 0 3,-2 1 0 1,-4 1 0-2,-9 3 0-1,-13 12 0 2,0 0 0-1,-1 7 0 0,3 0 0 4,10-4 0-6,7-8 0 1,15-4 0 4,5-10 0-4,20-3 0 2,4 6 0-2,16 10 0 4,0 9 0-4,44 7 0 3,46-4 0-2,-31-33-179-1,6-3-358 2</inkml:trace>
    </iact:actionData>
  </iact:action>
  <iact:action type="add" startTime="18474">
    <iact:property name="dataType"/>
    <iact:actionData xml:id="d1">
      <inkml:trace xmlns:inkml="http://www.w3.org/2003/InkML" xml:id="stk1" contextRef="#ctx0" brushRef="#br0">23020 8960 509 0,'0'0'270'8,"0"0"-133"-1,0 0-9 1,0 0-18 0,0 0-24-2,0 0-3 2,-52 162 0 0,29-104-18-2,3 8-5 2,-5 6-7 0,8 4 0 0,-6 11-8-2,5 9-4 2,1 12-7 0,1 1-3 0,3 11 2-2,4 4-10 8,6 12 12-10,-1 6-1 3,4 4-5-1,0 0 1 3,0 0-6-2,0 4-2 2,0 4-7-4,0 6-1 3,11 3-14 1,2-6 0-2,8-7 0-1,-4-6 0 2,1-13 0 0,8-11 0-1,1-4 0 0,9-9 0 3,8-4 0-4,8-4 0 0,12-3 0 4,8-6 0-5,11-9 0 5,2-5 0-4,1 3 0 0,7-3 0 2,-9 0 0 1,3-1 0-1,-3-4 0-2,-3-4 0 2,-1-8 0 0,-1-5 0-2,-2-4 0 2,4-8 0-1,2 6 0 1,11 0 0-1,-1 2 0 2,-2-2 0-3,2-3 0 2,-12 0 0 0,-4-6 0-1,-6 1 0 0,-7-3 0 24,-7-3 0-30,-1-4 0-1,-8-8 0 0,-12-3 0 6,0-8 0 1,-15-4 0 2,-1-7 0-3,-4 0 0 2,0 0 0 0,-2 0 0-2,-1 0 0 2,-5 0 0 0,2 0 0 0,-7 0 0-2,1 0 0 2,-1 0 0 0,0 0 0 0,-3 0 0-1,0 0 0 0,3 0 0 2,1 0 0-3,3 0 0 2,9 0 0-1,0 0 0 1,7 3 0 0,5 7 0-1,1 2 0 1,4 0 0 0,-1-5 0 0,-9 3 0-2,-2-7 0 1,-8-3 0 1,-6 2 0 0,-4-2 0-2,3 0 0 4,-6 0 0-4,0 0 0 1,0 0 0 1,0 0 0 0,0 0 0 0,0 0 0-1,0-22 0-1,-32-33 0 2,-26-15 0 1,-13-8 0-1,-9 2 0-2,-10 6 0 1,2 2 0 1,-4 13 0 0,4 9 0-1,8 13 0 3,3 7 0-5,19 16 0 1,12 0 0 5,17 5 0-6,15 5 0 3,5 0 0 0,7 0 0-1,2 0 0 0,0 0 0 2,0 0 0-2,0 2 0 0,38 30 0 0,22 11 0 2,13 14 0-4,7 6 0 3,-6-4 0 2,-3 3 0-3,-1-3 0-1,-4-9 0 3,-6-5 0-3,-15-11 0 2,-18-9 0 0,-8-5 0-2,-9-6 0 2,-7-5 0 0,-3-5 0 0,0 8 0-1,0 5 0 0,-29 8 0 2,-16 9 0-4,-1 1 0 3,-3-3 0 0,5 0 0 0,4-2 0 1,0-1 0-3,3-4 0 1,9-8 0 1,9-10 0 1,15-7 0-4,4 0 0 4,30-10-154-2,8-10-137 1,17-4-108-2</inkml:trace>
    </iact:actionData>
  </iact:action>
  <iact:action type="add" startTime="19938">
    <iact:property name="dataType"/>
    <iact:actionData xml:id="d2">
      <inkml:trace xmlns:inkml="http://www.w3.org/2003/InkML" xml:id="stk2" contextRef="#ctx0" brushRef="#br0">27736 12514 424 0,'0'0'242'6,"0"0"-123"1,0 0-2 1,0 0-27 0,0 0-27-2,0 0 18 2,0-150-8 0,-23 128 2-2,2-3-2 2,0 3-3 0,-6 3 0 0,-2-1-5 0,5 3-4-2,-10 0-4 2,-8-3-18 0,-3 2-2 0,-1 5-7-2,-8 0-3 2,-2 6 10 0,-8 1-11 2,-13 4 8-3,-4 2-6 0,-6-3-9 1,0 3 6-2,2 0-1 2,1 0-5 0,0 0 0 0,-11 0-16 1,-2 20-3-4,0 4 0 3,-1 2 0 3,2 5 0-4,3 4 0-4,2 1 0 5,4 9 0-1,0 7 0 2,0 10 0-3,6 4 0 1,-2 3 0 1,9 0 0-2,-3-3 0 3,11 2 0 0,-1-1 0-1,8 4 0-2,8-2 0 4,9 8 0-6,7 7 0 5,3 9 0-2,10 5 0-1,11 14 0 2,-1 9 0 0,12 15 0 1,0 0 0-4,0-4 0 3,3-4 0 0,23-16 0-2,2-9 0 2,11-4 0 0,6-5 0 0,14-2 0 0,18 6 0 0,7 6 0-1,16 3 0 2,2-2 0-1,9-16 0-4,4-15 0 5,11-16 0-1,7-13 0 0,16-10 0-3,5-3 0 5,-3-7 0-4,-11-5 0 1,-12-3 0 1,-11-9 0-1,1-8 0 1,-9 0 0 0,-2 0 0-1,-3-20 0 0,1-15 0 1,0-19 0 0,10-16 0-1,5-21 0 2,2-27 0-2,-3-28 0-2,-9-19 0 3,-10-15 0 0,-16 2 0 0,-10 10 0 0,-15 10 0-2,-11 10 0 2,-14 1 0 0,-11 4 0 1,-16 6 0-4,-7 4 0 3,0 10 0 0,-19 14 0 1,-21 8 0-4,-4 10 0 3,-12 7 0 1,-1 2 0-4,-4 7 0 4,-4 2 0-2,-5 2 0 2,-1-3 0-2,-8 5 0-1,2 2 0 2,-6 8 0 0,-1 5 0 0,3 7 0-2,-6 4 0 2,-3 10 0 1,-14 5 0-3,-12 4 0 1,-9 11 0 2,-2 6 0-2,-11 7 0-1,2 0 0 2,-12 12 0 0,-9 20 0 0,2 6 0 0,-1 8 0-1,12 4 0 0,6 12 0 2,11 4 0-2,6 3 0-1,17 7 0 2,7 8 0 0,9 0 0 0,12 9 0-2,11 6 0 2,13 8 0 0,4 10 0-1,12 12 0 0,7 7 0 1,13 5 0 1,13 2 0-2,3 3 0 0,0 2 0 1,36-1 0-1,18-1 0 1,15-8 0-1,12-2 0 0,19-3 0 2,15-1 0-2,13-7 0-1,12-11 0 3,12-21 0-2,1-19 0-1,6-19 0 2,5-18 0 0,-13-6 0 0,7-8 0 0,1-4 0-2,6 3 0 2,9-9 0 0,-4-1 0 0,-8-12 0-2,-15 0 0 2,-1-25 0 0,2-31 0-2,-2-23 0 3,-10-30 0-2,-7-31 0 2,-8-26 0-4,-17-33 0 6,-11-18 0-6,-18-6 0 3,-15-1 0 0,-20 9 0-2,-14 25 0 2,-23 21 0 0,-3 30 0 0,-3 13 0-2,-37 18 0 3,-14 3 0-2,-5-4 0-1,-9-13 0 2,-9-1 0 0,-7 2 0 0,-2 7 0 0,2 21 0-1,0 14 0 1,3 17 0 0,-10 14 0 0,-11 9 0-2,-2 9 0 1,-6 9 0 1,-5 10 0 0,2 9 0-1,-10 2 0 1,-5 0 0-1,1 37 0 1,-4 18 0-2,-5 13 0 3,4 13 0-2,-10 9 0 3,-3 8 0-5,0 9 0 3,-1 1 0-1,11-5 0 1,9-5 0 0,11-5 0-1,12-3 0 1,6 5 0 0,10 1 0-2,10-9 0 1,14-2 0 2,2-9 0-2,14-10 0 0,7-3 0 0,9-7 0 2,5-3 0 1,13 6 0-2,9 22 0-2,4 21 0-1,0 16 0 3,17 8 0-2,27-5 0 2,9-8 0 0,4-11 0-2,12-8 0 3,8 5 0-2,12 2 0 0,15 0 0 1,25 2 0 2,31-9 0-5,29-13 0 4,27-16 0-2,-3-20 0-1,-24-14 0 3,-40-19-146-1,-33 1-78-2,-113-13-87 2,-1 0-323 0</inkml:trace>
    </iact:actionData>
  </iact:action>
  <iact:action type="add" startTime="23792">
    <iact:property name="dataType"/>
    <iact:actionData xml:id="d3">
      <inkml:trace xmlns:inkml="http://www.w3.org/2003/InkML" xml:id="stk3" contextRef="#ctx0" brushRef="#br1">28491 991 342 0,'0'0'62'5,"0"0"-42"1,0 0-8 3,0 0-12-2,0 0-36 0,0 0-127 0</inkml:trace>
    </iact:actionData>
  </iact:action>
  <iact:action type="add" startTime="24030">
    <iact:property name="dataType"/>
    <iact:actionData xml:id="d4">
      <inkml:trace xmlns:inkml="http://www.w3.org/2003/InkML" xml:id="stk4" contextRef="#ctx0" brushRef="#br1">28491 991 386 0,'-52'155'187'2,"52"-155"45"-2,0 0-34 0,0 0-60 6,0 0-52 0,0 0-16 3,0 6 10-2,0 16-22-2,0 4-16 3,-21 10-3 0,6 0 4 1,-10 7 11-3,5 5-3 2,-8 8-3 1,-4 6-3-2,0 8-9 1,-4 1-12-2,-3-2-1 2,-3-1 1-1,-5 2-10 1,3 4 0-1,-9 4-1 1,1 3-9 0,1 7 4 0,-5-2 1 0,-2-2 0-2,6 5-1 2,1-3 0 0,2 4-1-3,-2 0-1 4,6-3-1-1,-7 4-2 0,7-2-1-2,1 1 0 2,2-3 1 0,2 0 0 0,2 0 3-2,-2 3 1 2,0 11 2 0,-6 8-2 0,0 7 3-2,-2-7-3 2,-6-3-3 0,6-6-4 0,1-5 1-2,-1 8 0 2,3-6-1 0,0 1 0 0,0 1 0-3,6-6 0 4,-5-1 2-1,1-1-1 0,2-5 2-2,1 1-2 2,-4-3 0 0,-1 9 0-1,3 3 3 0,3 4-4 1,-2 11 0 0,11-5 0 0,1 7 0-2,1 0 0 3,11-4 0 0,-2-5 0-3,2-8 0 1,14-6 0-1,3-7 0 4,0-4 0-4,0-5 0 1,13 1 0 1,17 2 0-1,4 5 0 2,1-1 0-4,-4-6 0 4,7-3 0-1,1-1 0 0,-5-4 0-2,5 2 0 3,-2-2 0-2,-2-6 0 1,6-4 0-2,-5-5 0 2,-1-6 0-1,-8-4 0 2,2-2 0-3,-4-5 0 2,0-6 0 0,4-5 0 0,-12-9 0-3,9 2 0 4,2 3 0-1,4-3 0 0,11 3 0-3,2 5 0 4,-2 0 0-1,7 3 0 0,-5 0 0-2,-2-2 0 2,1-7 0 0,1-4 0-1,2-8 0 0,1 0 0 1,4 1 0 0,2-3 0 0,-3 4 0-2,10-6 0 2,-5 3 0 0,7-4 0 0,-7 0 0-3,-1 3 0 5,5-5 0-4,-5 4 0 2,1 0 0-2,4 1 0 2,0 4 0 0,1-1 0 0,3 3 0 0,1-5 0-1,2-1 0 0,-6 0 0 2,7-5 0-4,0 0 0 3,0 0 0 0,-4 0 0 1,6-8 0-4,-2-6 0 3,12-4 0 1,1 1 0-1,1-10 0-3,11-10 0 3,-4-7 0 0,6-10 0 0,-9-1 0-2,-7-2 0 2,-5 5 0 1,-7 0 0-2,-8 7 0-1,-2-3 0 3,-15 4 0-1,7-4 0 0,-10-1 0-2,5 7 0 2,-3 1 0 0,-2 7 0-1,-7 3 0 0,5-3 0 0,-1 4 0 2,1-4 0-3,6 8 0 1,-4 4 0 1,3 5 0 1,5 3 0-1,2 1 0-2,3-2 0 2,5 3 0 0,-1 4 0 0,7-1 0-2,6 7 0 2,4-1 0 0,9 3 0 0,5 0 0-2,7 0 0 2,7 0 0 0,6 0 0 0,0 0 0-2,6 0 0 2,-9 0 0 0,-4 5 0-2,-2-1 0 1,-9-4 0 2,6 0 0-1,-3 0 0 0,4 0 0-2,4 0 0 2,-3-6 0 0,8-8 0-1,-14-3 0-1,-6 0 0 3,-5-5 0-1,-10-7 0 1,-6-4 0-4,-1-1 0 3,-3-1 0 0,-4 9 0 0,-6-2 0-2,-7 1 0 2,5 0 0 0,-3-7 0 0,-6-3 0-3,-1 6 0 4,-11 0 0-1,-4 6 0 0,3 3 0-2,1-6 0 2,-3-6 0 0,-3-3 0-1,-1-7 0 0,-4-10 0 1,0-4 0 0,-5-6 0-2,5-7 0 2,-3-6 0 0,3 5 0 1,-4 4 0-2,1 6 0-2,3 15 0 4,1 0 0 0,1-5 0-2,6-2 0-2,1-3 0 4,-5-12 0-2,0-4 0 2,-1-12 0-1,-4-1 0-2,-1-1 0 2,1 8 0-1,-6 8 0 2,-1 5 0-3,4 1 0 1,4-3 0 2,0 3 0-3,1 6 0 2,-1 3 0 0,-1 5 0 0,2 1 0-2,-1 5 0 1,4 3 0 2,-7 5 0-1,2 4 0 1,4 6 0-4,-6-3 0 2,0 6 0 1,-2-3 0-1,-2 0 0 1,-2-7 0 0,-7-9 0 0,0-6 0-2,0-11 0 3,0-9 0-1,0-17 0-1,0 0 0-1,-13-4 0 2,3 0 0 0,6 9 0 0,-2-1 0-2,6 6 0 2,0 6 0 0,0-1 0 0,0-4 0-3,-7-4 0 4,-6-5 0-2,-2-1 0 2,-4 3 0-3,-3 5 0 2,-5 3 0 0,-1 6 0 0,4 10 0-1,-1 5 0 2,0-2 0-3,2 8 0 2,0 3 0 0,-2 1 0-2,-4 7 0 2,-7-4 0 0,4 1 0-2,-7 0 0 2,1-1 0 0,2-5 0 0,-4-6 0-2,-1 1 0 1,2-4 0 2,7 2 0 0,-3-8 0-2,-2-2 0 0,0-8 0 0,5-4 0 1,1 2 0 0,10 10 0-2,5 6 0 1,5 7 0 0,6 14 0 0,4 3 0 1,1 4 0 0,0 0 0 0,0 0 0-1,0-1 0 0,0-1 0 2,-6-1 0-3,-7-3 0 1,-1 1 0 2,1 2 0-2,-8 0 0 0,1 1 0 1,-5 2 0 0,-9 2 0 0,-7 3 0-2,-7 1 0 2,-1 5 0 0,-11 0 0 0,-3-3 0-2,-8 3 0 2,-8-3 0 3,-11 3 0-4,-12-1 0-2,-16-6 0 3,-9 5 0 1,3-2 0-1,4 3 0-2,3-1 0 2,4-8 0-1,4 2 0 3,12 0 0-5,8 1 0 3,5 0 0 0,9 5 0 0,-1-4 0 0,3 1 0-2,-4-1 0 3,10 1 0-2,2 2 0 2,1 6 0-5,5 1 0 5,2 5 0-2,1-5 0 1,-1 4 0 0,0 1 0-2,2 1 0 3,2 3 0-4,3 4 0 3,4-3 0 0,1 3 0 0,-4 0 0-1,-2 0 0 0,-1 0 0 4,-5 0 0-5,5 0 0 2,-4 0 0-3,2 0 0 5,0 12 0-4,1 1 0 3,5 6 0-3,-7-6 0 2,6 1 0-1,4-3 0-1,-2 3 0 3,-2 0 0-2,-6 9 0 2,-2-1 0-2,-4 6 0 0,5 4 0 0,-1-5 0 2,-2-5 0-3,2-2 0 2,2-5 0-1,-1-5 0 2,7 2 0-2,1-4 0 0,4 1 0 1,8 5 0-1,-2 3 0 2,-1 9 0-3,-4 10 0 3,-2 5 0-1,-7 10 0-3,-1 0 0 3,6-1 0 0,2-5 0 0,4 1 0-1,5-1 0 1,13-4 0 0,2-3 0 0,8-6 0-2,9-6 0-2,4-10 0 4,0-1 0 0,0-10 0-1,0 9 0 0,42 3-16 2,38 11-117-1,-32-16-103 0,7 5-144-2</inkml:trace>
    </iact:actionData>
  </iact:action>
  <iact:action type="add" startTime="27687">
    <iact:property name="dataType"/>
    <iact:actionData xml:id="d5">
      <inkml:trace xmlns:inkml="http://www.w3.org/2003/InkML" xml:id="stk5" contextRef="#ctx0" brushRef="#br1">32745 6694 374 0,'0'0'80'8,"0"0"63"-3,0 0 67 3,0 0-50-1,0 0-13 1,0 0-9-2,0 0-24 2,3 102-46 2,22-20-13-4,7 11-8 0,5 9-2 3,0 0 5-1,3 1-22-1,-1-2 10-1,-8-3-11 2,-1-2-7 0,-7-9 6 3,-7-1-18-7,-14-15 3 4,-2-11 2 0,0-8-3 0,0-6-3-2,-15 2-1 3,-19-6-4-3,-14 4-2 2,-10 1 1-2,-15 0-1 2,-9 4 1 0,5-8 0 0,-1-4 3-2,4-9-4 2,1-1 2 1,-4-7-1-2,6 0-1 2,-3 4 0-4,-10-1 1 4,3 3-1-2,-3 0-2-1,12 1 1 2,12-2 0 2,12-7 0-4,15-3 1 0,10-5-1 4,16-7 0-4,-2 1 1 3,7-4 0-2,2-2-2-1,0 0-1 2,0 0-3 0,5-5 6-2,28-29-1 2,3-4-1 0,8-5 0 0,1 3 2-2,-6 1 0 4,-1 2 1-4,-2 4-1 2,-3 2 0 0,-4 5-2-2,-1 7 2 2,-11 7-2 0,-5 7-1-2,-11 5 2 3,-1 0-6-2,0 0-8 1,-46 0 6-2,-12 19 9 2,-9 15 2 0,5 9-1 0,1 2 1-2,13 2 4 2,7-4 7 0,10-1 6-2,10-9 11 2,11-2-1 0,10-6 11 0,0 0-5 0,0 2 0-2,39-2-11 2,13-3-15 0,5-3-4 0,-2-2-5-2,-11-2 0 3,-17-7 0-2,-14 1-11-1,-11-5-48 2,-2-4-65 0,0 0-81 0,0-8-137 0,-21-14 17-2</inkml:trace>
    </iact:actionData>
  </iact:action>
  <iact:action type="add" startTime="28835">
    <iact:property name="dataType"/>
    <iact:actionData xml:id="d6">
      <inkml:trace xmlns:inkml="http://www.w3.org/2003/InkML" xml:id="stk6" contextRef="#ctx0" brushRef="#br1">30841 6624 419 0,'0'0'240'4,"0"0"-112"4,0 0 28 0,0 0-47 0,-208 9-32-2,142-9-8 2,-5 0 2 0,-9 0 7 0,-1 0-13 0,4 0-7-2,2 0-13 2,4 4 12 0,-3 5-9-2,3 5-8 2,-6 6-5 0,-3 2 8 0,3 3-10-2,-4 12-9 3,-2 5-2 1,7 12-4-2,-1 10 7 0,6 12 0 0,1 14-7 0,2 6-1-2,3 7-5 4,0 10-1-8,2 6 0 5,-2 0-7 1,6 11 4-2,5-1 3 3,8 4-4-2,8-2 1 2,2-3 5-4,15-2 1 3,10-7-6 0,3 3-1 0,8-3-1-1,0 2-2 0,0-2-1 2,3 0-3-2,6-4 0 2,8-6 0-3,-6-1 0 1,9-7 0 1,0-15 0-2,14-11 0 2,2-19 0 0,15-7 0 0,9-6 0-2,17 2 0 4,10-9 0-4,13-2 0 2,10-6 0 0,6-6 0 1,6 0 0-4,1-5 0 3,1 6 0-2,2-6 0 2,-6 0 0 1,-4 0 0-2,-3-9 0 0,-9-5 0 0,4-3 0 1,-3 0 0 0,4-8 0-2,4-26 0 2,2-14 0 0,8-8 0-1,-1-6 0 0,-1-2 0 3,1-3 0-4,-7-11 0 4,-7 6 0-6,-16 5 0 4,-2 8 0 2,-16 12 0-4,-8-5 0 0,2-7 0 4,-5-8 0-4,-2-4 0 0,-8-5 0 5,-14-8 0-5,-11-15 0 2,-18-13 0-1,-7-11 0-1,-3-9 0 2,0-6-3 0,-16 1 1 0,-20-1 0-2,-5 10-1 3,-2 14 3-2,-1 13 0 2,2 20 0-3,-10 13-1 4,4 9-1-4,2 6 0 2,-8-4 1 0,-2-2 0-2,-8 1 0 3,-3 2 1 1,-10 1 0-4,-7 11-1-1,-6 8 1 4,-4 4 0-2,4 4 0-1,2-1 1 1,7-1-1 1,2 3 1 0,3-2 0-2,6 1 1 3,2 8-2-2,-2 3 0 2,-1 12 2-4,2 5 2 4,-2 0-1-2,4 0-1 1,5 0 1-2,-2 0-3 2,6 0 0 1,-2 5 0-1,1 3 0-3,0 9 0 4,-1 1 0-1,-2 4 0 0,-2 0 0-2,3-2 0 2,2-1 0 0,-5 1 0 0,3 2 0-2,-6 7 0 2,1 6 0 0,-1 14 0-2,3 5 0 3,-1 16 0-2,6 2 0 1,1 8 0 0,3 4 0-2,7 3 0 2,-2 9 0 1,7 11 0-2,2 2 0-1,8 3 0 1,7-7 0 1,11-10 0 1,5-4 0-2,7-6 0 0,3 6 0 1,0 8 0 0,11 4 0-2,22 1 0 2,10 0 0 0,11-1 0 0,13-6 0-2,-4-5 0 2,11-7 0 0,-3-9 0 0,5-6 0-1,5-2 0 2,3-4 0-3,6 0 0 2,-3-7 0 1,6-9 0-3,4-7 0 2,-2-7 0 0,18-8 0-3,3-7 0 3,2-4 0 0,2 0 0 0,-8-8 0-2,4-4 0 2,5-3 0 0,13 0 0 0,20-42 0-3,2-18 0 3,-1-15 0 1,2-26 0-1,-14-18 0-2,-5-9 0 1,1-13 0 3,-26 3 0-3,-7-1 0 0,-19-3 0-1,-26 7 0 2,-6-2 0 0,-17-4 0-2,-8-5 0 4,-13-9 0-4,-4 0 0 2,-10 14 0 0,-3 10 0-1,0 21 0 0,-16 15 0 2,-24 13 0-4,-12 9 0 3,-14 1 0 0,-5 6 0 0,-14 0 0-2,-6 1 0 2,2 3 0 0,-2 3 0 0,1 9 0-2,-1 11 0 4,-9 10 0-4,-15 7 0 2,-1 1 0-2,-4 7 0 2,-1 6 0 0,4-1 0-1,8 7 0 0,6-1 0 2,11 3 0-2,8 0 0 2,2 0 0-4,7 0 0 3,-2 0 0 2,-4 0 0-4,3 0 0 0,-8 36 0 2,2 11 0 0,-1 11 0-1,-1 6 0 0,-1 1 0 2,0 0 0-2,6-8 0 2,-2 4 0-2,7-4 0 0,-1 5 0 2,3 13 0 0,-6 0 0-5,9 13 0 7,0-5 0-5,0 10 0 2,3 6 0-3,7 5 0 3,-6 8 0 0,11 4 0 0,4 8 0-3,4 2 0 3,19 0 0 0,10 0 0 0,19-4 0-1,0-4 0 0,16-3 0 1,39 0 0 0,22 0 0-2,11 1 0 2,17-4 0 0,-5-2 0 0,0-4 0-2,-3-10 0 3,-9-12 0-2,-1-8 0-1,-4-8 0 2,-2-4 0 0,3-8 0 0,10-4 0 0,12-12 0 0,14-5 0-1,12-13 0 0,32-17 0 1,10-5 0-1,19-5 0 0,-8-40 0 4,-5-7 0-6,-15-14 0 1,-15-10 0 4,-10-9 0-4,-14-21 0 2,-4-15 0 0,-6-8 0-1,1-11 0 0,-5-6 0 2,-12 0 0-3,-16-1 0 1,-20-3 0 2,-18-1 0-2,-15-6 0-1,-11-6 0 2,-20 0 0 2,0-10 0-4,-7-3 0 1,-34-4 0 0,-15 7 0 1,-11 11 0-2,-23 14 0 4,-10 22 0-4,-11 16 0 2,-18 15 0 0,-14 14 0-2,-28 10 0 3,-26 16 0-2,-16 15 0 2,-9 9 0-4,18 8 0 3,20 6 0 0,26 3 0 0,30 8 0-1,28 1 0 0,18 5 0 1,27 0 0-2,16 0 0 4,15 0 0-4,16 0 0 2,8 0-33 0,0 28-150-2,18-11-149 2,13 10-299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2:20:33.282"/>
    </inkml:context>
    <inkml:brush xml:id="br0">
      <inkml:brushProperty name="width" value="0.05292" units="cm"/>
      <inkml:brushProperty name="height" value="0.05292" units="cm"/>
    </inkml:brush>
  </inkml:definitions>
  <iact:action type="add" startTime="6544">
    <iact:property name="dataType"/>
    <iact:actionData xml:id="d0">
      <inkml:trace xmlns:inkml="http://www.w3.org/2003/InkML" xml:id="stk0" contextRef="#ctx0" brushRef="#br0">1778 12093 689 0,'0'0'315'9,"0"0"-155"-3,0 0-8 2,0 0-44-1,0 0-41 0,0 0 17 1,0 0 17-1,0 5 0 0,0-2-22 1,0-3-16 0,15 0-9 0,33 3-7-2,16-3-20 2,16 0-27 0,20 0 0 0,13 0 0-1,12 0 0 2,4-17 0-1,7 2 0 0,9-1 0 2,10-4 0-7,10 3 0 4,2 3 0 1,-12-3 0-2,-1 3 0 2,-11 0 0 0,2 0 0 0,0-2 0 0,-4 2 0-2,4 1 0 2,-5 3 0 0,-4-2 0-2,-1 7 0 2,-13-3 0 0,-9 4 0 0,-13 4 0-2,-7 0 0 2,-5 0 0 1,-4 0 0-2,0 0 0-1,2 0 0 2,-2-5 0 0,3-3 0 1,-3-4 0-4,2 1 0 3,-11 0 0 0,-3-1 0 0,-5 4 0-2,-10-2 0 3,-7 3 0-1,-3 2 0-1,-7 0 0-1,-2 2 0 2,-3-1 0 0,-3 2 0 0,7 2 0-2,-1 0 0 4,-2 0 0-1,4 0 0-3,1 0 0 2,2 0 0-2,-2 0 0 3,-9 0 0-1,-7 0 0-1,-10 0 0-1,-3 0 0 1,0 0 0 2,-1 0 0-4,2 0 0 3,-4 0 0 0,1 0 0 0,-8-4 0-2,0 4 0 2,-2-2 0 0,0 2 0-2,0 0 0 2,0 0 0 0,0-17 0 1,-20-14 0-4,-39-11 0 3,-22-11 0 0,-11 5 0 0,0 3 0-1,7 8 0 1,6 7 0 0,18 3 0-1,4 10 0 1,14 1 0-2,9 5 0 2,14 5 0 0,9 4 0-2,2-1 0 2,9 3 0 1,0 0 0-2,0 0 0-1,0 0 0 2,0 0 0 0,0-3 0 1,0 3 0-4,0 0 0 3,0 0 0 0,20 0 0 0,27 0 0-2,11 16 0 2,11 9 0 0,-2 2 0 0,-2-1 0-1,-8-1 0 3,-10 2 0-4,-10 2 0 1,-5 2 0 1,-8 8 0-1,-8 5 0 0,-12 10 0 1,-4 7 0-2,0 10 0 3,-11-6 0-2,-22-7 0 2,-4-8 0-4,5-9 0 3,3-8 0 0,6-9 0 0,10-14 0-2,6-5 0 5,4-5 0-5,-1 0 0 1,-2-10 0 0,3-49 0 2,3-32-82-3,0-13-85 3,0 57-167-2,0 10-329-1</inkml:trace>
    </iact:actionData>
  </iact:action>
  <iact:action type="add" startTime="7684">
    <iact:property name="dataType"/>
    <iact:actionData xml:id="d1">
      <inkml:trace xmlns:inkml="http://www.w3.org/2003/InkML" xml:id="stk1" contextRef="#ctx0" brushRef="#br0">6690 11530 619 0,'0'0'277'7,"0"0"-159"1,0 0-24-2,0 0-9 2,0 0-25 0,0 0 58 1,12-179-57-4,-12 100-14 3,0-13-10 0,-5-19 2 0,-15-10-5-2,3-9-2 19,-10-1 5-25,7 0-8 0,-3-5 3 9,6 4-7-5,4 0-3 6,-1 2-5-2,9 6 3-2,0-7 3 2,5 0-8-1,0-4 3 2,-3-3-7-2,-2 8 0 0,-3 7-7 0,-3 5 8 3,-2 7-9-5,1 5 3 4,1 5-1-2,0 3-3 1,1 4 2-2,2 2-3 2,-1 6 2 0,2-5-1-1,-2-5 1 1,-4 2-2-1,0-11-1 2,0 0 0-3,-3 2 0 2,1-1 0-1,2 6 2 1,9 2-2-1,4 6 0-1,0-1 0 4,0 14 1-3,0 4-3 1,4 13 5-2,9 13-3 3,-2 10 0-2,2 11 1 1,-8 12-3-2,0 7 4 1,3 3-1 2,-3 4-1-3,-1 0 4 4,-1 0-1-5,0 0 9 3,0 0 3-1,1 0-2-1,-4 0-1 2,0 20-11 0,0 28 3 0,0 19-3-2,-7 12 5 2,-21 10-5 0,-4 7-2 1,-5-2 2-4,3-13-3 3,-2-11 4 0,9-11-2 0,6-17 0-2,8-13 2 2,6-13-5 0,4-8 5 0,3-8-4-1,0 0 3 0,0 0-2 1,0 0 2 0,0-3 1-2,3-35-2 2,32-19 1 0,5-21-2 0,10-10 3 0,0-10-2-1,-3-1 0 0,-4 13 0 2,-15 13 2-3,-5 18-3 1,-14 20 1 1,-2 13 0 0,-7 12-1-2,0 8 2 2,0 2-2 0,0 0 2 0,0 0 0-1,0 0 0 0,0 14 5 4,10 53 8-4,23 32 1-3,21 25-15 4,3-4 0 0,-5-11 0 0,-13-16 0-2,-10-23 0 2,-16-13 0 0,-9-18 0 2,-4-9 0-4,0 2-77 0,-4-10-71 2,-12-22-111 0,3 0-150 0</inkml:trace>
    </iact:actionData>
  </iact:action>
  <iact:action type="add" startTime="9643">
    <iact:property name="dataType"/>
    <iact:actionData xml:id="d2">
      <inkml:trace xmlns:inkml="http://www.w3.org/2003/InkML" xml:id="stk2" contextRef="#ctx0" brushRef="#br0">6132 17758 1000 0,'0'0'219'10,"-187"0"-160"-7,12 0 50 4,-25 0 13 2,-5 11-47-1,11 4-29-1,10-6-15-1,14-5-20 2,22 0-8-1,24-4-3 1,31 0-45-1,48-38-86 1,45 14-94 0,32-3-202-1</inkml:trace>
    </iact:actionData>
  </iact:action>
  <iact:action type="add" startTime="10203">
    <iact:property name="dataType"/>
    <iact:actionData xml:id="d3">
      <inkml:trace xmlns:inkml="http://www.w3.org/2003/InkML" xml:id="stk3" contextRef="#ctx0" brushRef="#br0">11660 17353 944 0,'0'0'210'6,"-272"6"-10"0,102 22-49 2,-5 5-27 0,2-2-47 0,4-5-34 0,5-1-26-2,12-11-13 2,11 3-4 0,21-11-73-2,104-6-114 3,12 0-132 0</inkml:trace>
    </iact:actionData>
  </iact:action>
  <iact:action type="add" startTime="15432">
    <iact:property name="dataType"/>
    <iact:actionData xml:id="d4">
      <inkml:trace xmlns:inkml="http://www.w3.org/2003/InkML" xml:id="stk4" contextRef="#ctx0" brushRef="#br0">21467 12224 36 0,'0'0'497'5,"0"0"-324"4,0 0-89-2,0 0 1 1,0 0-12-2,0 0 1 2,0 0 15 0,0 0-2-2,0 0-12 2,0 0-10 0,0 0-17-2,0 0-7 2,0 0-5 1,20 0 11-2,3 0 7-1,16 0-2 2,3-2-7 0,18-13 0-2,9 2-5 2,12-4-4 4,19-2-4-7,11-5 7 2,10 3-5 2,3-3-2-1,2 11 0-3,-2-2-5 1,-1 6 0 5,-1 6 0-6,6 1-12 3,-2 2-15 0,1 0 0 0,1 0 0-2,-2 0 0 3,2 0 0-1,-8 0 0-3,5 2 0 3,-5 5 0 2,-4 1 0-4,-12-2 0 0,1-4 0 2,-2 2 0 0,0-4 0-2,1 0 0 2,-3 0 0 3,-1 0 0-6,-3 0 0 3,-5 0 0 0,-1 0 0 0,-5 0 0-2,-2 0 0 0,4 0 0 4,-4 0 0-3,0 5 0 1,-3 7 0-1,-4-4 0 1,-10-3 0-2,0 2 0 2,-8-6 0 0,-5 3 0-2,-8-2 0 2,-5-2 0 2,-4 0 0-3,-6 0 0-2,-4 0 0 3,-3 0 0 0,-6 0 0-2,-5 0 0 2,-4 0 0 2,-5 0 0-4,-4 0 0 2,0 0 0 0,0 0 0-2,0 0 0 4,0 0 0-4,-18-2 0 3,-36-37 0-4,-33-18 0 4,-27-14 0-2,-14-7 0-1,-1-3 0 2,4 7 0 2,18 12 0-3,13 13 0-1,18 10 0 2,24 13 0 1,12 8 0-5,12 10 0 4,21 8 0 2,0 0 0-4,7-3 0 3,0 3 0-2,0 0 0-1,0 0 0 3,42 3 0-4,23 32 0 6,28 9 0-6,14 6 0 3,5 6 0 1,3 4 0-2,-4-4 0 0,-23-4 0 1,-11-3 0 0,-25-7 0-2,-17-7 0 2,-15-5 0 1,-11 4 0-3,-9 8 0 0,0 8 0 2,-36 13 0 1,-14 1 0-4,-9-2 0 4,-1-7 0 0,4-6 0-2,4-13 0 0,8-16 0 2,11-10 0-2,10-10 0-1,5 0 0 0,15-39 0 4,3-42-44-4,14-20-124 2,16 51-44 0,11 6-187 0</inkml:trace>
    </iact:actionData>
  </iact:action>
  <iact:action type="add" startTime="16572">
    <iact:property name="dataType"/>
    <iact:actionData xml:id="d5">
      <inkml:trace xmlns:inkml="http://www.w3.org/2003/InkML" xml:id="stk5" contextRef="#ctx0" brushRef="#br0">26214 11642 606 0,'0'0'203'6,"0"0"-55"-1,0 0-61 6,0 0-23-6,0 0-7 3,0 0 6 0,0 0-2 0,11-136-18-2,-11 38 26 2,0-19-19 0,-4-14-23-2,-3-19 5 2,-1-10-10 0,4-8 6-2,-3-10-9 2,1-2 5 4,-1 6 0-6,4 5-10 1,1 12 4 2,2-2-3-4,0-4-3 4,0-4-4-2,0 4 3 4,0 5-3-6,0 7-1 1,-11 10-2 3,-5 1 0-2,1 5-4-1,-2 6-1 3,-6-4 0-3,5 11 1 4,5 5-1-5,3 13 2 2,10 15-2 0,0 5 2 0,0 8-1 3,0 14-1-3,0 15 1-2,0 10-1 4,0 10 2-2,5 14-1 2,-2 2 0-2,-3 9 6 2,2-2-1-4,0 2 6 3,1-1 0 1,1 1-6-2,-4-2-2-1,4 1-4 2,-4 3 0 1,0 0 0-4,0 0 1 3,0 0 1 0,0 37 3-2,-18 34 5 3,-27 21 7 0,-7 17-5-3,-5 4-6 2,0-3 0-1,1-8-5 0,4-21 1 2,8-14-2-3,4-16 1 5,11-18-1-6,8-14-1 2,17-9 1 2,1-10 0-4,3 0 0 3,0 0-4 3,0-32 2-6,31-27-1 2,15-23 0 0,5-6 1 1,5-3 1-2,1 4 1 2,-9 11 0 0,-3 12 0 0,-11 12 0-2,-9 14-1 4,-9 12 3-3,-10 13-3 2,-2 6 2-3,-4 7 0 3,0 0 2-4,0 0 12 3,0 34 10 1,6 30 3-4,8 30 4 4,10 5-26-2,3 6 4 1,2-6-5-2,-1-14-1 3,3-16-3-2,-2-7-2 0,-2-13-22 0,2-10-49 2,0-9-39-1,23 9-78-3,-32-27-60 5,8 16-183-3</inkml:trace>
    </iact:actionData>
  </iact:action>
  <iact:action type="add" startTime="18026">
    <iact:property name="dataType"/>
    <iact:actionData xml:id="d6">
      <inkml:trace xmlns:inkml="http://www.w3.org/2003/InkML" xml:id="stk6" contextRef="#ctx0" brushRef="#br0">25640 17477 990 0,'0'0'204'7,"-197"-12"-93"-1,40 5 49 4,-15-8-67-3,-5 3-24-2,7-1-21 3,6 4-31 1,19 6-14-4,21-7-3 3,31 1-58 2,49 6-88-4,44 0-129 0,40 3-314 4</inkml:trace>
    </iact:actionData>
  </iact:action>
  <iact:action type="add" startTime="18614">
    <iact:property name="dataType"/>
    <iact:actionData xml:id="d7">
      <inkml:trace xmlns:inkml="http://www.w3.org/2003/InkML" xml:id="stk7" contextRef="#ctx0" brushRef="#br0">31661 17544 579 0,'0'0'424'3,"0"0"-214"3,0 0-47 5,0 0-92-6,-281 0-34 3,36 12 67-2,-29-4 13 4,-10-8-41-3,21 0-40 0,27 0-15 3,38 0-16-4,22 0-5 2,28 0-49 1,47 0-119-2,101 0-55-1,3 5-161 0</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1T23:51:00.34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brush xml:id="br2">
      <inkml:brushProperty name="width" value="0.055" units="cm"/>
      <inkml:brushProperty name="height" value="0.055" units="cm"/>
    </inkml:brush>
    <inkml:brush xml:id="br3">
      <inkml:brushProperty name="width" value="0.05292" units="cm"/>
      <inkml:brushProperty name="height" value="0.05292" units="cm"/>
      <inkml:brushProperty name="color" value="#FF0000"/>
    </inkml:brush>
  </inkml:definitions>
  <iact:action type="add" startTime="75675">
    <iact:property name="dataType"/>
    <iact:actionData xml:id="d0">
      <inkml:trace xmlns:inkml="http://www.w3.org/2003/InkML" xml:id="stk0" contextRef="#ctx0" brushRef="#br0">12284 7081 295 0,'0'0'153'13,"0"0"-33"-8,0 0 43 2,0 0-61-2,0 0-18 3,0 0-12 0,0 0-4-3,-28 17-9 3,18 3-2 0,4 3-4 0,-1-1-13-1,6 8 1 1,1 8-3 2,0 6-15-4,0 9-7 0,0 2 7 1,0-3 0 4,0-3-2-3,0-7 0-4,11-12 1 6,-1-1-6-2,0-7-5-2,6-2-1 2,-3-3 0 0,8-3 0 0,-7-1-2-2,4 0-1 0,5-5-2 4,-1 2-1-4,1 4 5 2,4 1-2 0,1 2-1 0,4-6 1-2,-2 0 2 2,1-5 2 0,2 0-5 0,-1-1-2-2,4-2 6 2,0 2-4 0,5-2 2-2,2 2-3 2,7 2-2 0,-4-5 3 0,-1 3-2-2,10 1 0 3,-1 0-2 0,1-1 1-2,1 1 3-2,1 1-3 3,2 3 1 0,-2-3 2-2,-2 8 2 2,-1-6 3 2,-1-3 0-4,-2-1-3 0,3-5-2 2,2 0-1 2,-1 0-1-4,-3 3 1 0,1-1-2 2,-3 2 7 2,1 1-3-6,-2-5 0 5,-2 3-3 0,0-3-1-1,0 3 1-2,-5 0-2 0,3 3 0 4,-2-1 1-2,1 7-2-2,1-5 2 2,-6-1 1 0,1 1-3-2,1-2 1 2,3 0-1 0,5 2 0 0,-3-6-1-2,5 2 0 2,0-3-2 0,1 0 1 0,0 0-1-1,-3 0 1 0,2 0 1 1,-2 0-1-2,2 0 2 3,-2 0-2-2,5 0 0 1,1 0 1-2,2 0 0 2,2 0 1 2,2 0-1-6,-2 0 0 4,-1 0-2 0,6-4 2 0,-4-3 0-2,-4 2-1 2,-5-4 0 2,0 0 1-4,-5 7 0 0,-3-3 0 2,-2 1 2 2,1 2-1-6,-7-2-1 4,5-2-2 0,-3-1 2 2,6-2-2-6,1 0-2 4,-2 1 0 2,-2 3 2-1,1 2-1-4,-6 3 3 1,-1 0 0 4,1 0 0-2,-4 0 3-2,1 0-3 2,-5 3 1 0,-7 5-1-2,6 1 1 2,-2 5-1 0,0-1 1 0,-1 10-1-2,2 11 0 2,4 1-2 0,-3 14 2 0,-6 4 1-1,4-2-1 0,-10-4 0 2,1-7 1-4,-7-12-3 3,-3-5 4 0,3-9-2 0,-2-6 0-2,-4-2 2 2,1-4-3 2,1-2 1-6,0 0-3 4,8 0-4 0,4-10-9 0,8-37-10-2,1 0 10 2,0 3 15 2,-5 10-2-4,-1 13 1 0,1 0 2 2,5 5 1 2,2-1-1-4,15 2 1 0,2 6 2 4,7 5-1-2,2 0 2-3,4 4-2 2,1 0-2 3,-2 0 1-4,5 0-1 2,-1 0 0 0,0 4 1 1,0 9 0-4,1 2 0 3,4-2 0 0,3-4 0 0,-1-3-1-2,13-6-2 2,-2 0 2 0,-6 0-4-2,-8 0 0 3,-3-8 2-2,-9 1 1 1,-4 1 1-2,-5 4 0 2,1-5 0 0,-3-1 0-2,-5-2 1 2,9-4-1 2,-6-3 0-4,10-9-6 0,-4-2 4 2,1-8-4 2,1-10 1-4,-8-3 1 0,-1-11-3 4,-4 1 3-2,-2 0 0-2,-1 5 4 1,-5-3 0 2,-6-1 0-2,-5 6-3 1,2 6 0 0,-5 12-1-1,-5 17-13 0,-6 9-26 0,-1 8-50 1,0 0-19 0,0 20-75-2,0 16-88 2</inkml:trace>
    </iact:actionData>
  </iact:action>
  <iact:action type="add" startTime="77843">
    <iact:property name="dataType"/>
    <iact:actionData xml:id="d1">
      <inkml:trace xmlns:inkml="http://www.w3.org/2003/InkML" xml:id="stk1" contextRef="#ctx0" brushRef="#br0">16553 8720 452 0,'0'0'105'7,"0"0"24"-2,0 0-49 4,0 0-33-1,0 0 17-1,-15 148 1-2,6-108-9 4,5 7-9-1,-8 10-3-2,10 9-3 3,0 5-1-3,2 4-25 2,0-1 3-2,0-5 6 2,0-11-5 2,12-2 6-4,5-2 5 1,12-3 4 2,2 3-12 1,5-2 0-6,4 5-1 4,4-2-6 1,2-4 0-1,5-1-2-1,1 2-5-2,0-2 3 5,5 6-3-4,2-7 2 2,-2 6-3 0,4-1 5 0,0-3-2-2,5 5-3 1,4-10-1 4,1 0 0-5,-2-6-2 0,-5-1 1 3,9-2 1-2,2 0 4 0,2-2-1 0,7-1 3 3,6 3-3-4,-3 0-5 0,0-2 0 3,10 2-1-2,-4 3 2-1,4 1-1 2,-3-4-2 2,-4-4 4-6,-6-2-5 4,-3-5 0 2,2-4 3-2,-5 2-4-3,2-4 3 2,2-1-1 4,-3-6-1-6,-7 2 0 3,-11 0 1 0,-4-2-2 0,-4-2 1-2,-9 1 2 2,-2-4-3 0,-13 0 0-2,-3 1 2 2,-9-1 0 0,3 0 0 1,-4 1-2-4,-3-1 2 3,-5 1 0 0,-1-4-1-2,2 1 1 2,-2 0-2 2,-4-4 0-4,-2 1 0 0,-1-3 1 2,9 0-2 3,-9 0 1-6,0 0-2 1,0 0 0 4,0 0-1-4,0 0-3 2,0-22-1 0,-25-15 6 0,-9-5 1-2,-4-8 0 2,-6-3 0 2,1-11 0-6,-4 0-1 4,8 1 1 0,3 7-4 1,7 7 1-4,6 19-5 3,7 17 5 0,12 2 0-2,4 5 2 2,-3 4 1 2,3-1 4-4,0 3 4 0,0 0 3 2,0 0 8 2,30 32 3-6,15 6-10 4,0 8-6 2,12-1 4-3,3 2 2-2,-9-2 0 6,1-1 1-4,-8 0-5-1,-6-2 5 2,-5 0 1 2,-4-3-2-6,-7 1-9 4,-6-10 4 0,-9-4 2 0,-3 2-6-1,-4-4 1 0,0 6 2 1,-11 2 0-2,-30 5-3 3,-23-3 2-1,-21-2-2-1,-4-2 1-1,-11-2 3 2,7-9-1 2,18-4-4-6,7-10-1 5,23-2 1 0,9 0-2 0,18-3 0-4,8 0 0 3,10 0-2 0,0 0-5-2,0 0-18 0,7 0-41 4,24-9-72-2,8-4-54-2,-27 7-51 2,-4 6-166 0</inkml:trace>
    </iact:actionData>
  </iact:action>
  <iact:action type="add" startTime="86266">
    <iact:property name="dataType"/>
    <iact:actionData xml:id="d2">
      <inkml:trace xmlns:inkml="http://www.w3.org/2003/InkML" xml:id="stk2" contextRef="#ctx0" brushRef="#br1">21480 1759 877 0,'0'0'164'9,"0"0"-29"-3,0 0 31 0,0 0-62 3,0 0-26-2,0 0-10-2,0 0-5 3,2-2-3 3,-2 2-8-5,0 0-2 0,0 0-5 2,0 0 1 2,0-4-4-6,-20-2-2 4,-16 1-6 2,0-1-11-1,-2 0-23-4,-1 1 0 1,-2 3 0 4,-2-5 0-4,4-1 0 0,-6 3 0 7,11-3 0-7,8 1 0 0,9 5 0-1,1-1 0 6,4 0 0-5,-4 3 0 1,-7-5 0 1,-1 1 0 0,-10 2 0-1,-5-1 0 0,-1-2 0 1,0 2 0-2,-5-1 0 3,9 4 0-2,-3-2 0 1,6-1 0-2,5 3 0 2,5-3 0 2,10 1 0-6,9 2 0 4,1-3 0 2,-6 3 0-1,8-2 0-6,1 2 0 5,-8 0 0 2,5 0 0-4,3 0 0 0,-1 0 0 4,-3 0 0-2,-4 0 0-2,-5 0 0 2,-1-4 0 0,-6 4 0-1,-4 0 0 0,3-4 0 1,-7 2 0 0,3 2 0-2,-6 0 0 3,0 0 0-2,-2 0 0-1,-3 0 0 2,4 0 0 2,0 0 0-4,3 0 0 0,1 0 0 2,1 0 0 3,2 0 0-6,0 2 0 2,1 6 0 3,1-6 0-3,2 3 0-1,1-2 0 2,3 0 0 1,1-3 0-4,-3 6 0 3,-2-3 0 2,1 2 0-4,-3 0 0 0,6 2 0 3,-7-5 0 0,10 4 0-5,-2-4 0 5,1 1 0-2,0 6 0 2,-9-3 0-4,1-2 0 3,1 2 0 0,-1 1 0-2,3-5 0 2,1 3 0 0,2-2 0 0,4 0 0-1,5 1 0 0,5-2 0 3,-5 1 0-6,6-1 0 4,-3 4 0 2,-3 0 0-4,-5 2 0 0,0 6 0 2,2-3 0 2,-1 1 0-3,5 2 0 0,1-3 0 1,2 1 0 0,4-7 0-2,0-2 0 2,0-3 0 0,-3 0 0-2,3 0 0 2,0 0 0 0,0 0 0 0,0 0 0-1,0 0 0 0,0 0 0 3,0 0 0-6,0 0 0 4,0 0 0 0,0 0 0 0,0 0 0-2,0 0 0 2,0 0 0 2,0 0 0-6,0 0 0 4,0 0 0 2,0 0 0-2,0 0 0-4,0 0 0 4,0 0 0 2,0 0 0-2,0 0 0-3,26 0-126 4,7 0-56-1,5 0-80-2,-24 0-100 0,-12 0-425 4</inkml:trace>
    </iact:actionData>
  </iact:action>
  <iact:action type="remove" startTime="89875">
    <iact:property name="style" value="instant"/>
    <iact:actionData xml:id="d3" ref="#d2"/>
  </iact:action>
  <iact:action type="add" startTime="89888">
    <iact:property name="dataType" value="strokeEraser"/>
    <iact:actionData xml:id="d4">
      <inkml:trace xmlns:inkml="http://www.w3.org/2003/InkML" xml:id="stk3" contextRef="#ctx0" brushRef="#br2">26590 6070 449 0,'0'0'223'29,"0"0"-204"-29,0 0-19 0,0 0-46 1,0 0-231 6</inkml:trace>
    </iact:actionData>
  </iact:action>
  <iact:action type="add" startTime="96049">
    <iact:property name="dataType"/>
    <iact:actionData xml:id="d5">
      <inkml:trace xmlns:inkml="http://www.w3.org/2003/InkML" xml:id="stk4" contextRef="#ctx0" brushRef="#br1">20627 4050 517 0,'0'0'410'6,"0"0"-294"4,0 0 30-5,0 0 4 4,0 0-53-4,0 0-30 5,3 0-4-4,-3 0 0 3,0 0-18-4,0 0-6 4,-10 0-7-1,-28-8-5-1,-14-1-4 1,-9-2 23-2,-3 7-9 3,-8-2-5-2,-6 6-4 2,-9 0-2-1,-3 0-7-1,-1 0-6 0,-5 0 2-1,12 6-9 2,13-2 3 0,1 1-6 0,19-3 2-2,5 2-2 3,7 0-1-2,7 2 2 1,0 1-3-2,8-5 2 2,3 3-3 1,2-3 0-2,2 6 0-1,7-3 0 3,0 7 0-2,-2 7 0 1,1 6 0-2,3 12 0 2,2 11 0 1,4 5 0-2,0 12 0-1,-4 4 0 2,-4 4 0 0,-1 6 0 0,-5 0 0-2,-3 0 0 2,1-4 0 0,2 4 0 1,5 2 0 0,2 10 0-5,2-2 0 4,4 12 0 0,3 4 0-2,0-4 0 2,0 2 0 0,0-7 0 0,0-2 0-1,3-5 0 2,8-2 0-3,1-6 0 2,1-5 0 0,-1-3 0-2,1-11 0 2,-2-2 0 0,-3-5 0-2,5 10 0 4,-6 2 0-4,0 7 0 3,6 1 0 0,-10 1 0-5,1-3 0 4,10 2 0 2,-7-6 0-5,1-7 0 3,3-9 0-1,-10-5 0 1,8-8 0-1,-2-7 0 0,10-5 0 1,2-5 0 0,2-1 0-2,-1-3 0 2,7 11 0 2,-1-3 0-4,2 7 0 0,4-3 0 4,-7-4 0-3,5-7 0 1,6-5 0-3,5-6 0 3,11-2 0 1,6-4 0-2,12-3 0 0,3 0 0 0,12 0 0 1,2 0 0 0,5 0 0-2,-3 0 0 2,8 0 0 0,0 0 0 0,-4 0 0-2,-3 0 0 2,-3 0 0 2,0 3 0-4,4 14 0 0,3-3 0 4,6 3 0-4,9 1 0 3,7 1 0-2,4 1 0 3,9 5 0-6,6-5 0 4,3 7 0-1,-5-5 0 3,3-2 0-4,-15-6 0 1,0-5 0 0,0-7 0 0,-3 4 0 1,4-6 0 2,3 0 0-6,-6 0 0 4,-5 0 0 0,-2-2 0 0,-15-18 0-2,-10 3 0 3,-10 3 0-2,-8 5 0 2,-6 1 0-2,-5-1 0-1,1 5 0 2,5-3 0 0,-3 1 0-2,5-1 0 2,0 0 0 0,-1-3 0 0,-1 2 0-2,-3 1 0 2,-6 2 0 0,0 0 0 0,-2 1 0-2,0-1 0 2,2-1 0 2,1 1 0-4,1-5 0 0,4 4 0 3,-2-5 0-2,-1 4 0 2,9-4 0-2,-4 2 0-1,3 3 0 2,5 4 0 0,7-2 0-2,9 4 0 2,10 0 0 0,6 0 0 0,4 0 0-2,3-5 0 2,5-5 0 0,-2 10 0 0,-3-7 0-2,0 7 0 2,-2 0 0 0,0 0 0 0,1 0 0 0,-2 0 0-2,8 7 0 2,-2 0 0 2,-2 1 0-6,10-2 0 4,-5 0 0 1,-2-6 0 0,1 0 0-5,-2 0 0 4,-6 0 0 1,9-3 0-1,-4-11 0-2,5 4 0 1,0 3 0 1,-1-3 0 0,0 9 0 1,-4 1 0-2,3 0 0 1,5 0 0-2,-3 0 0 2,9 0 0-2,5 0 0 2,-4 0 0 1,1 0 0-4,2 0 0 3,-2 0 0 0,-3 0 0 0,1 0 0-2,-6 1 0 2,-10 3 0 0,5-4 0 2,1 0 0-5,4 0 0 4,5 0 0-3,-5 0 0 2,5-5 0 0,-5 3 0-2,-7-2 0 2,4 2 0 0,-2-4 0-2,-2 3 0 3,-9-6 0-2,-7 1 0 3,-17-2 0-6,-3-3 0 4,-3 2 0 2,-2 5 0-4,2 4 0 2,6-2 0 0,-2 4 0-2,5-1 0 2,5-1 0 0,-4-2 0-2,-8-2 0 2,-11-2 0 0,-13-1 0-2,-14 1 0 2,-8-1 0 0,-4 1 0 0,-2-2 0-2,-6 6 0 2,0 1 0 0,-4 1 0 1,-1-2 0-2,-2 0 0-1,-6-1 0 2,0 3 0 0,-1-6 0 0,8-1 0-2,-5 1 0 2,3 0 0 0,0-1 0 0,3-6 0-2,-6-7 0 3,7-8 0-2,-1-9 0-1,1-6 0 2,6-4 0 0,-4 4 0 0,3 6 0-2,-6 14 0 2,-4 10 0 0,-6 10 0 0,0 5 0 0,-3 0 0-2,1-2 0 2,-1-5 0 0,9-1 0-2,-5-11 0 2,12-14 0 0,4-24 0 1,1-19 0-3,-5-20 0 1,-2-2 0 1,-1 3 0 4,-1-13 0-2,-1 10 0-2,-2 3 0 0,0 2 0-2,-3 14 0 2,2 0 0 0,-6-5 0 1,-2-12 0-4,0-8 0 3,0-12 0 0,0 5 0 0,0 5 0 2,0 5 0-6,0 19 0 4,-2 18 0 0,-6 15 0-1,8 19 0 0,0 10 0 3,0 3 0-4,0-2 0 0,0-4 0 2,0-6 0 0,0 8 0 0,0-2 0-2,0 0 0 2,0 3 0 0,-6 5 0 1,1-2 0-4,-3-1 0 3,1 1 0 0,-1-2 0 0,2-1 0-2,2 0 0 2,0 0 0 1,1 6 0-2,0 4 0 1,3 3 0-2,-6 7 0 2,6 0 0 0,-1 0 0-2,-12 0 0 4,-8 0 0-4,-12-5 0 2,-3-4 0-1,-8 1 0 1,-4-3 0-1,-1-4 0 3,-7 4 0-6,1-5 0 4,-11 2 0 0,5-1 0 0,2 4 0 0,-6 7 0-2,-11-1 0 2,-8 5 0 0,-4 0 0-1,-2 0 0 0,6 0 0 1,1 0 0 1,2 0 0-4,4 0 0 3,-5 0 0 0,1 0 0 0,4 0 0 2,-3 0 0-5,6 0 0 2,5 0 0 1,-5 0 0-2,-2 0 0 2,-5-12 0 2,-3-6 0-4,-7 1 0 2,-2 5 0-2,2 1 0 2,1 4 0 0,-5 3 0 0,9-1 0-2,-6 2 0 3,4 3 0-1,4 0 0-3,3 0 0 5,-4 0 0-4,6 0 0 2,-2 0 0-2,1 0 0 2,6 6 0 1,-6 0 0-1,6 1 0-3,-5 2 0 3,3-4 0 0,-6-1 0 0,-4-4 0-2,2 0 0 2,0 0 0 0,-2 0 0 2,-2 0 0-5,4 0 0 2,0 0 0 2,4-7 0-2,-1-7 0-1,5-2 0 4,3 2 0-4,-1-1 0 2,0 2 0-2,1 4 0 2,2 1 0 0,0 2 0 0,-3 2 0-2,5 4 0 2,2 0 0 0,6 0 0 1,5 0 0-4,-4 0 0 3,-1 0 0 0,5 0 0 0,-2 0 0-2,-2 0 0 45,-3 0 0-50,3 0 0-1,-1 0 0 0,-3 0 0 0,1 0 0 0,-4 0 0 2,-4 0 0 6,-1 0 0-1,-4 0 0 1,-5 0 0 0,-3 0 0-1,-9 0 0-1,-7 0 0 3,-4-7 0-2,5 1 0 1,-2-3 0-2,1-1 0 2,3 1 0 0,4 3 0-2,1-1 0 2,3 4 0 0,-7-4 0 0,8 5 0-2,-2 2 0 2,3-3 0 0,10 1 0 0,-3-1 0-2,-1-4 0 2,1 2 0 0,-8 0 0 1,-5-3 0-4,-1-1 0 3,0 3 0 0,4 4 0 0,3-1 0 0,0 3 0-2,6 0 0 2,-5 0 0 0,5 0 0-1,1 0 0 2,5 0 0-3,-1 0 0 2,3 0 0 2,6 0 0-6,2 0 0 4,-4 0 0 0,9 0 0-1,-4 0 0 0,4 0 0 1,4 0 0 0,8 0 0-2,-6 5 0 2,4 1 0 0,-3-1 0 0,0-5 0-2,2 0 0 2,-3 0 0 0,4 0 0 0,-11 0 0 0,1 0 0-2,2 0 0 3,-1 0 0-1,-5 0 0-2,-8 0 0 1,-1 0 0 2,-2 0 0-2,-3 0 0-1,-1 0 0 2,-5 0 0 0,6 0 0 0,-2 0 0-2,8 0 0 2,1 0 0 0,4 0 0 0,3 0 0-2,1 0 0 4,6 0 0-4,5 0 0 2,1 0 0 0,11-3 0-2,9 1 0 2,4 2 0 0,8-3 0-2,1 3 0 2,11-3 0 0,-5 1 0 0,8 2 0-2,-3 0 0 2,1-3 0 0,-1 3 0 1,0 0 0-4,-5-4 0 3,-3 4 0 0,-8-5 0 0,0 0 0-2,-4 2 0 2,-7 3 0 0,1 0 0 0,-11 0 0-2,-6 0 0 2,-7 0 0 1,-4 0 0-2,-5 0 0-1,3 0 0 2,4 0 0 0,7-2 0 0,8-8 0-2,4 3 0 2,3-3 0 0,4-1 0 0,3 2 0 2,1-1 0-6,4 1 0 4,6 3 0 0,-1 4 0-2,7-1 0 2,1-3 0 0,1 3 0 0,-7 3 0-1,8 0 0 0,-7 0 0 2,-2 0 0-2,4 0 0 2,5 0-93-4,6 12-63 3,4-10-128 0,0 4-101-2</inkml:trace>
    </iact:actionData>
  </iact:action>
  <iact:action type="add" startTime="100760">
    <iact:property name="dataType"/>
    <iact:actionData xml:id="d6">
      <inkml:trace xmlns:inkml="http://www.w3.org/2003/InkML" xml:id="stk5" contextRef="#ctx0" brushRef="#br1">20192 7301 427 0,'0'0'166'9,"0"0"-62"-5,0 0-3 4,0 0-40-1,0 0 0 0,0 0 11 0,0 0-7 1,5-4-4 0,-5 4-2-1,0 12-2 0,-12 11-8 2,-1 4-3-2,-4 10-2 1,2 2-11-1,-8 3-9 1,3 2-13 0,-6-2 1-3,-5 2-6 3,5 1 2 0,-1 4 3 2,3 3 0-3,4 5 4-1,-3 4 2 2,5 9-4 0,0 9-1-2,-3 9 0 2,5-2 2 0,5 2-3 0,-2-10-1-1,1-8 2 0,3-2-4 2,-4-9-3 0,8-2-1-5,-3-7 4 6,3-5-2-4,5-1-4 2,0 0 6-1,0-7-2 2,8 10 2-3,17 0 7 2,7 5-2-2,0 9 6 2,2 0 0 0,4 1-9 0,-2-5 0 0,9-1-3-1,2-4 0 1,-1 5 1-1,8 2 2 0,-1-2-4 1,-2 1-2-1,6-7 4-1,-1-1-1 2,-2 1-4 1,2-3 4-2,-2-1-2 2,-3 1-1-4,-3-1-3 5,-2 1 1-4,8 3 0 2,1-4-1 0,1 0 3-2,-1-5-2 2,2-1 2 0,1-1-2-2,6-1-1 2,1-3 0 0,-7-7 0-2,-5-1-1 3,4 0 0 0,-3-3 1-2,2 3 0-2,-2 1 0 3,-1-2 0 0,-2-1-1 0,1-3 0 0,-4-7 2-2,3-2-2 2,-5-2 0 0,-5-4 0 1,-5 4 0-4,-6-7 1 3,-3 6-1 0,-7-5 0 0,-4 2 0-2,3 1 0 2,-3-4 0 0,0 3 0 0,-1 1 0-1,-6-3 0 0,0-4 0 2,-9 1 0 0,0-3 0-5,0 0-1 4,0 0 0 0,0 0-1 0,0 0-1-2,0 0-4 4,-16-16 3-4,-17-24 4 2,-15-5 0-2,-4-11-1 2,-14-2 1 0,-6 1-1 0,-2 3 1-1,0 2 0 0,7-2 0 1,-2 7 0 0,8 0-1-1,1 6 1 0,16 1 0 2,1 7 0-3,13 7 0 1,16 9 1 1,1 9 0 1,10 5 0-2,3 3-1-1,0 0 2 2,0 0-1 0,0 0 1 0,0 0 2-2,0 0-2 2,0 0 1 0,0 0 4 0,0 0 4-2,0 22 12 2,20 18 1 0,19 10-5 0,2 6-4-1,6 10-5 0,10-4 1 2,4 7 0-2,-2 4 1-1,1-8 0 2,-7 3 2 0,-2-7-3 0,0-4 4-2,-8-10-9 2,-4-10-6 0,-14-15 0-2,-9-8 0 4,-9-5 0-4,-7-2 0 2,0-3 0 0,0-4 0-1,0 3 0 0,0-3 0 1,0 0 0 0,-23 0 0-1,-41 0 0 0,-17 0 0 2,-9 0 0-2,-7 0 0-1,7 0 0 2,2 0 0 0,8 0 0 0,8 0 0-2,8 0 0 2,10 0 0 0,14 0 0 1,12 0 0-3,9 0 0 1,15 0 0 1,4 0 0 0,0 0 0-2,0-7 0 2,0-9 0 0,0-6 0 0,33-12-99 2,14 15-81-5,-23 13-122 3,-1 6-187-1</inkml:trace>
    </iact:actionData>
  </iact:action>
  <iact:action type="add" startTime="114045">
    <iact:property name="dataType"/>
    <iact:actionData xml:id="d7">
      <inkml:trace xmlns:inkml="http://www.w3.org/2003/InkML" xml:id="stk6" contextRef="#ctx0" brushRef="#br3">24231 14296 660 0,'0'0'214'6,"0"0"-65"3,0 0-28-2,0 0-26 1,0 0 5-3,0 0-9 4,6-14-4-2,-18 11-5 0,-20 1-7 2,-7-2-6-2,-6 4-17 1,-12 0-4 0,-11 0-2 0,-4 0-8-3,-8 0-5 4,6 0-5-2,3 0 0 0,-1 0-1 0,5 0-23 3,6-6-4-3,-4 1 0-1,7 3 0 2,-4-2 0 0,1 1 0 0,0 0 0-2,1 0 0 2,5-1 0 0,-1-3 0-2,2 4 0 4,8-2 0-4,-6 0 0 2,7 2 0 0,-7-2 0-2,4-2 0 2,-5 5 0 0,11-1 0 0,-1-1 0-2,-3 4 0 2,-4-1 0 0,7-2 0 16,2-3 0-24,1 0 0 0,-1 1 0 22,2 1 0-22,1 2 0 0,-2-2 0 7,-2 4 0 1,4 0 0-1,2 0 0 0,-2 0 0 0,-3 0 0 2,1 0 0-2,-5 0 0-1,0 0 0 2,1 0 0 0,-2 4 0 1,0 2 0-4,5-3 0 3,2 2 0 0,1 0 0 0,1-1 0-2,0 0 0 2,0 0 0 0,-2 1 0-2,5-2 0 2,-1 2 0 1,2 4 0-2,-9-4 0-1,1 8 0 4,-5-6 0-4,0 5 0 2,-4-1 0 0,-2-2 0-1,4 1 0 0,-4 2 0 2,-4 2 0 2,5-3 0-8,-6 1 0 4,-4-1 0 1,2 0 0-2,3 0 0 2,-5-2 0 2,0 1 0-4,1-1 0 0,4-1 0 2,8 1 0 1,4-3 0-2,4-1 0 1,4 1 0-2,5-2 0 2,1-2 0 0,-2-2 0 0,-3 0 0-2,2 0 0 2,-3 0 0 0,5 0 0 0,4 0 0-2,-2 0 0 17,1 0 0-23,2 0 0 0,3 0 0 7,-8 0 0 1,8 0 0 0,0-2 0 0,6-2 0-2,5 1 0 3,0 3 0-2,8-3 0 1,1 3 0-2,-3 0 0 2,3 0 0 0,3 0 0 0,0 0 0-2,0 0 0 2,0 0 0 14,0 0 0-22,0 0 0 0,0 0 0 10,0 0 0-4,0 0 0 0,0 0 0 2,0 0 0 0,0 0 0 0,0 0 0-2,0 0 0 2,0 6 0 1,0 18 0-2,0 8 0 2,0 2 0-4,0 5 0 3,0 8 0 0,0 5 0 0,0 5 0-2,0 7 0 2,-1 3 0 0,-5 9 0-2,-1 9 0 2,-3 7 0 0,-6 3 0 0,4-1 0 0,-4-10 0-2,3-5 0 2,3-10 0 0,-7 2 0 0,4-1 0-2,2-2 0 3,-2 1 0-2,6-12 0 2,1-4 0-4,3-8 0 3,-1-5 0 0,1-12 0-2,3-1 0 2,0 2 0 0,0-7 0 0,0 3 0 1,0-10 0-4,0 5 0 4,0 2 0-2,0-3 0 1,0 4 0-2,0-1 0 2,-1 1 0 0,-2-12 0 0,3 2 0-2,0-6 0 2,0-4 0 0,0-1 0-2,0-2 0 2,0 0 0 0,0 0 0 0,0 0 0-2,0 0 0 2,0 0 0 0,0 0 0 0,0 0 0 0,0 0 0-2,0 3 0 2,14 3 0 0,15 5 0 0,9-3 0-2,6 4 0 2,2-7 0 0,8 7 0-2,6 2 0 4,7-6 0-3,6 10 0 0,5-1 0 1,4-2 0-2,13 9 0 2,15-7 0 0,-1-2 0 0,-1 8 0-1,-3-6 0 1,-13 3 0 2,-7-1 0-5,-14 1 0 1,-2-3 0 4,-5 3 0-4,1 0 0 0,-3-7 0 2,8 4 0 0,-2-8 0 0,-3 2 0 0,-10 0 0-2,2-5 0 3,-5 0 0-2,-4-5 0 1,6-1 0-2,-7 4 0 2,-3 0 0 0,5 0 0 0,-1 1 0-2,9-1 0 2,-5 5 0 0,3-1 0-2,1-2 0 2,-3-1 0 0,-6 3 0 0,1-1 0 0,-3-2 0-2,-4 0 0 2,-1-5 0 0,4 0 0 0,1 0 0-2,4 0 0 3,0 0 0-2,5 0 0 2,3 0 0-4,1 0 0 3,-2-5 0 0,-2-3 0-2,-9 2 0 2,-2 0 0 0,-7 4 0 0,-2-1 0 0,-7-3 0 1,2 0 0-4,-1 1 0 3,4 2 0 0,2-4 0-1,3 7 0 0,3-5 0 1,-1-3 0 0,-1 4 0-2,-2-1 0 3,-5 3 0-2,2-1 0 4,-10 0 0-8,2 3 0 5,0-5 0 0,-5 5 0-1,5 0 0 2,2-6 0-3,12 3 0 2,6 3 0-1,10 0 0 2,2 0 0-3,1 0 0 2,-3 0 0-2,-7 0 0 2,-3 0 0 0,-6 0 0 0,1 0 0 0,-1 0 0-2,-1 0 0 3,-2-3 0 0,4 1 0-3,-9 2 0 0,6 0 0 2,-7 0 0 0,-4 0 0-1,-1 0 0 2,-6 0 0-3,-5 0 0 4,-1 0 0-6,-7 0 0 4,-2 0 0 0,-1 0 0 0,-3 0 0 0,0 0 0-2,0 0 0 2,0 0 0 0,0 0 0 0,0 0 0-2,0 0 0 2,0 0 0 0,0 0 0-2,0 0 0 2,0 0 0 0,0 0 0 0,0 0 0-2,0 0 0 2,0 0 0 0,0-18 0 0,0-6 0 0,0-13 0-2,0-15 0 2,-10-5 0 0,-3-11 0 0,-3-7 0-2,9-2 0 2,-6 4 0 0,4-4 0-2,2-4 0 2,-2 3 0 1,9-7 0-2,-3-2 0 1,3 4 0-2,0-1 0 2,0 2 0 0,0 6 0 0,0 9 0-2,0-2 0 2,5 7 0 0,6 6 0 0,-6 3 0-2,5 5 0 2,-5 3 0 0,6-4 0-2,-1-11 0 2,-3 4 0 0,0-4 0 0,-1 8 0-2,-3-1 0 2,1 1 0 0,-4 2 0 0,0-1 0 0,0 6 0-2,0-5 0 2,0-4 0 0,3 0 0 0,-1-4 0-2,1 10 0 2,-3 8 0 0,5 16 0-2,-5 4 0 2,0 6 0 0,3 3 0 0,-3 1 0-2,3 6 0 4,-3 1 0-4,0 1 0 2,0 2 0 0,0 0 0-2,0 0 0 2,-3 15 0 1,-29 34 0-1,-15 25 0-3,-14 17-158 5,32-51-72-3,4 9-161-2</inkml:trace>
    </iact:actionData>
  </iact:action>
  <iact:action type="remove" startTime="118114">
    <iact:property name="style" value="instant"/>
    <iact:actionData xml:id="d8" ref="#d7"/>
  </iact:action>
  <iact:action type="add" startTime="118121">
    <iact:property name="dataType" value="strokeEraser"/>
    <iact:actionData xml:id="d9">
      <inkml:trace xmlns:inkml="http://www.w3.org/2003/InkML" xml:id="stk7" contextRef="#ctx0" brushRef="#br2">26915 20726 375 0,'0'0'113'14,"0"0"-26"-14,0 0-13 8,0 0-51-2,0 0-23 2,0 0-28 1,1-26-106-2</inkml:trace>
    </iact:actionData>
  </iact:action>
  <iact:action type="add" startTime="119655">
    <iact:property name="dataType"/>
    <iact:actionData xml:id="d10">
      <inkml:trace xmlns:inkml="http://www.w3.org/2003/InkML" xml:id="stk8" contextRef="#ctx0" brushRef="#br3">24077 14361 84 0,'0'0'139'4,"0"0"-36"7,0 0-29-6,0 0-3 0,0 0 5 4,54 22 39 0,-51-22 14-2,1 0-24-1,-1 0-9 2,1 0-9 0,-4 0-4 0,0 0-5 0,0 0-6-3,0 0 8 4,0 0-11-2,0 0 0 1,0 0-12-1,0 0-16 1,-7 0-9 0,-31 0-8-3,-10 0 9 3,-11-9-3 0,-8-2 1 1,-4 0 3-4,-1 0 1 6,-2-1-12-3,-4 4 0 1,-5-1 14-2,-4 1-12 2,0-4-1-4,3 2-2 3,-9-5-9 0,5-2-3-2,-8 7-3 2,11-2 3 0,2 7-4-2,9-2-6 1,7 7 0 2,7 0 0-1,6 0 0-2,2 0 0 2,8 0 0 0,1 0 0 0,7 0 0 0,-1 0 0-2,5 0 0 2,3 0 0 0,6 0 0-1,6 0 0 0,-3 0 0-1,-4 0 0 2,-3 0 0-2,-9 0 0 2,-1 0 0 0,0 0 0 0,-4 0 0-2,-2 0 0 2,-1 0 0 0,3 0 0 0,1 0 0-2,-4 0 0 2,2 0 0 0,-8-5 0 0,3 2 0 0,1-2 0-2,-2 1 0 2,2 4 0 1,-4 0 0-4,-2 0 0 3,-3 0 0 0,0 0 0 0,6 0 0-2,-5 0 0 2,6 0 0 0,2 9 0 0,2-2 0 0,5 1 0-2,9-3 0 2,5 0 0 2,3 2 0-6,-1-2 0 6,3-3 0-4,-8 4 0 2,-5-3 0 0,3 3 0-2,-1-3 0 2,4-1 0 0,1-2 0-2,-5 0 0 2,-8 0 0 0,-5 0 0 0,-5 0 0-2,-6 0 0 2,3 0 0 0,0 0 0 2,7 0 0-5,4 0 0 2,9 0 0 1,0-2 0 0,8-1 0-2,-5 1 0 2,1 2 0 0,-4 0 0 0,0 0 0 0,1 0 0-2,6 0 0 2,5 0 0 1,7 0 0-4,7 0 0 3,-1 0 0 0,5 0 0 0,2 0 0-2,0 0 0 2,0 0 0 0,-4 0 0 2,-5 0 0-4,-5 0 0 2,2 0 0-2,6 0-7 2,-4 0-8 0,9 0-5-2,-2 0 3 2,3 0 7 0,0 0 2-2,0 0 3 2,0 0-8 0,0 0 5 0,0 0 5-2,0 0 1 2,0 0 2 0,0 0 2 0,0 0 3-2,0 0-4 2,0 0 3 0,0 0 1 0,0 10 0 0,0 12 1-2,0 7-6 2,0 8 2 0,-9-4-2-2,9 1 1 2,-1 0 1 1,-2-4-2-1,3 5 0-2,0-1 1 1,-3 1 1 1,3 7-2 2,-5 0 1-5,5 6 2 3,-2 6 1 1,-1 2 0-3,3 0-2 1,-3 6 3 0,3 0-4 1,0 7 3 0,-5 0-3 0,5 1 3-2,-3-9-1 2,1-4 1 0,0-6-1-2,-2-1 1 2,4-13 0 0,0 7-1 0,0-9 2-2,0 0-3 2,0 2 2 0,0 2 1 0,0 2-3 0,0-3 2 1,0-1-4-4,0 2 0 3,0-2 0 0,0-4 0 2,0 4 0 2,0-5 0-5,0 4 0 0,4-8 0 1,-4-1 0 0,0 0 0 0,0 0 0-2,0 0 0 2,0 0 0 0,0-10 0 0,0-4 0-2,0-6 0 2,0-6 0 1,0-1 0-2,0 4 0-1,0 4 0 2,0-3 0 0,0 7 0-2,0 3 0 2,0-5 0 0,0-1 0 2,0 2 0-5,0-11 0 2,0 0 0 1,0 0 0 0,0 0 0 0,0 7 0-2,0 10 0 2,0 10 0 0,0 3 0 0,0-4 0-1,0-13 0 0,0 0 0 2,0-9 0-4,0-4 0 3,0 0 0 0,0 0 0 0,0 0 0-2,0 0 0 2,0 3 0 0,0 7 0 0,0 3 0 0,0 1 0-2,0 3 0 3,2-9 0-2,0-4 0 1,1-2 0-2,-3-2 0 2,5 0 0 0,-2 0 0-2,-3 0-8 2,0 0 8 0,3 0 0 0,-3 6-1-2,2-6 1 2,6 0-1 0,-4 0 0 0,9 0 1 0,0 0-4-2,10 5 3 2,0-5 1 0,14 2 0-1,6 1 0 0,2 4 0 2,7-4 0-2,1 2 0-1,-1 0 0 2,4-2 1 0,5 1-1 0,-1-2 0-2,0 1 0 2,4-1 2 0,4-2-1 1,-5 3 0-2,3-3 0-1,-6 3 1 2,-2 3-2 0,-2-1 2-2,-1-2 1 2,2 0 0 0,-1 3-3 2,4-5 0-5,-4 7 0 2,-1-4 0 1,-1-4 0 0,3 0 0-2,-4 0 0 2,7 0 0 0,-4 0 0 0,1 0 0 0,-7 0 0-2,-6 0 0 2,-3 0 0 1,-1 0 0-4,4 0 0 3,-5 0 0 0,1 0 0 0,-3 0 0-2,0 0 0 2,2 0 0 0,-1 0 0 0,3 0 0 0,-1 0 0-2,-3 0 0 6,3 0 0-7,6 0 0 3,-2 0 0-3,2 0 0 4,5-4 0 0,0-9 0-4,1 5 0 3,-4-6 0-1,5 6 0 2,-2-1 0-4,-2-1 0 3,2 3 0 0,-1-1 0 0,0 3 0-1,7-1 0 2,-4 0 0-3,4 3 0 2,2 3 0 0,2 0 0-2,3 0 0 3,-3 0 0-2,6 0 0-1,-7-2 0 2,-3 2 0 0,-3-3 0 0,-8 3 0-2,-5 0 0 2,-2 0 0 0,-6 0 0 1,2 0 0-4,1 0 0 3,2 0 0 0,4-5 0 0,-4-2 0 0,-2 5 0-2,1-1 0 2,5 3 0 1,3 0 0-3,8 0 0 1,-6 0 0 2,1 0 0-2,-7 0 0-1,-5 0 0 2,-10 0 0 0,-8 0 0 0,-5 0 0 0,-6 0 0 0,-7 0 0-2,0 0 0 2,0 0 0 0,0 0 0-2,0 0 0 2,0 0 0 0,0 0 0-2,0 0 0 2,0 0 0 1,0 0 0 0,0 0 0-4,0 0 0 2,0 0 0 3,0 0 0-2,0-31 0-2,-12-14 0 0,-4-11 0 2,0-6 0 0,-4-3 0 0,6-5 0-2,-1-3 0 2,1-4 0 0,6 6 0-2,3 2 0 2,3 11 0 0,2 5 0 0,0 5 0-2,0-1 0 2,0 5 0 0,0 2 0 2,0-5 0-5,0 0 0 2,0 0 0 1,0-3 0 0,0-1 0 0,0 1 0-2,0 4 0 2,0 1 0 0,0 4 0-2,0 1 0 2,0 1 0 0,0-1 0 1,0 0 0-4,0-4 0 3,0 2 0 0,0-5 0 0,0 6 0-2,0 9 0 2,0-3 0 0,0 10 0 0,0-3 0 0,0 0 0-2,0 3 0 2,0 3 0 0,0-2 0-2,0 4 0 2,0-1 0 0,0-2 0 2,0-3 0-5,0-1 0 3,0 1 0-1,0 0 0 2,0 11 0-2,0 3 0-1,-3 7 0 2,3 5 0 0,0 0 0 0,0 0 0-2,-3 0 0 2,-4 0 0 0,1 0-20-1,-2 32-63 0,5 25-60 2,3-27-137-2,0 11-127-1</inkml:trace>
    </iact:actionData>
  </iact:action>
  <iact:action type="add" startTime="123534">
    <iact:property name="dataType"/>
    <iact:actionData xml:id="d11">
      <inkml:trace xmlns:inkml="http://www.w3.org/2003/InkML" xml:id="stk9" contextRef="#ctx0" brushRef="#br3">33328 14374 824 0,'0'0'178'7,"0"0"-41"-1,0 0-40 2,0 0-48 0,0 0 0 0,0 0 2-2,0 0-9 4,-17 0-6-4,-23 0 5 2,-2 0 16 0,-13 0 2-2,-6 0-1 2,-5 0-6 2,-5 0-16-6,1 0-10 4,2 0-1 2,7 0-10-5,-4 0-1 6,1 0 1-5,0 0 5 0,1 0-5 2,-7 0-2 0,3 0 0 0,7 0 1-2,-1 0 1 3,1-3 2-2,-4 3-8-1,-2 0-4 2,-1-2-2 0,6 2-3-2,2-3 0 2,5-2 2 0,-1 2 0 1,1-1 5-3,-1 2 4 3,5-4-7-1,-7 1 0-2,-7-1-4 2,6 0 4-2,-1 1-4 2,5 2 0 0,3 3 0-2,5-3 4 2,0-3-3 0,-5-2 0 0,-3-4 2-2,-2-3-1 5,-1 3-2-6,-1-3 0 3,2 8 0 0,-1 4 0-2,8-1 1 2,1 4-1 0,5 0 2-2,5 0-1 2,5 0 1 2,2 0-1-4,5 7-1 0,-1-3 0 4,3 2 0-4,4 1 0 2,1-2-3 0,6-3 2 0,2 1 1-2,2 0-1 2,5 1-2 0,1-4 3-2,3 0-2 2,0 0 2 0,0 2 0-2,0-2 0 2,0 3 2 0,0-3 0 0,0 2-2-1,0 6 4 2,0 4-3-3,0 2 0 2,4 6 0 0,10 3-2-2,-2 4 1 2,1 4 0 0,0 3 0-2,-1 5 1 2,-4 0-1 0,3 1 0 1,-6-1 1-4,3 3 1 5,-1 6-2-4,2 3 6 2,-8 8-6 0,9 8 0-2,-4 4 0 2,1 4 0 0,-2 5 0-2,-3-5 0 2,3-3 0 2,-1-1 0-4,-1-4 0 0,1 4 0 4,4 2 0-4,-3-3 0 2,6 1 0 0,-1-9 0 0,-6-10 0-2,3-7 0 2,-7-8 0 0,3-3 0-2,2 0 0 2,-5-1 0 0,1 4 0 0,-1 0 0 0,0 0 0-2,0-5 0 2,0-3 0-1,0-1 0 2,0 1 0-3,0-11 0 2,0 0 0 0,0-4 0-2,3-2 0 2,1-5 0 0,-4 5 0-2,3-4 0 2,-3 2 0 0,0-7 0 1,2 1 0-4,-2 1 0 5,4-2 0-4,-4 3 0 2,4 0 0 0,-4-6 0-2,3 0 0 2,-3 0 0 2,3 0 0-5,-3 0 0 2,0 0 0 3,0 0 0-4,0 0 0 0,0 5 0 4,0-5 0-4,0 0 0 3,0 0 0-2,0 0 0 1,0 2 0-2,0 4 0 2,2-2 0 0,-2-1 0-2,0-3 0 2,0 5 0 0,0-5 0-2,0 5 0 2,0 2 0 0,0 6 0 0,0 1 0-1,0-3 0 2,0-4 0-3,0-3 0 2,0-4 0 0,2 0 0-2,3 0 0 2,-1 0 0 0,-4 0 0-2,2 0 0 2,1 0 0 0,4 0 0 1,1 0 0-4,13 0 0 6,6 3 0-5,7 0 0 1,9 4 0 1,8-5 0 1,-2 3 0-3,8 1 0 1,-5-4 0 1,4 3 0-2,1 5 0 3,-2-1 0-1,0-4 0-3,2 3 0 5,-1-2 0-4,2 0 0 2,-1-1 0-2,-4 0 0 4,1 2 0-4,-8-4 0 3,-2 2 0-2,2-5 0-1,2 5 0 2,-2-5 0 0,-2 3 0-2,-1 1 0 3,-2 1 0-1,0-5 0-1,2 0 0 0,1 0 0 2,-5 0 0-1,1 0 0-2,-2 0 0 2,-2 0 0-2,8 0 0 2,-4 0 0 2,10 0 0-2,-7 0 0-3,-2 0 0 2,2 0 0 2,-10 0 0-4,2 0 0 7,-3 2 0-7,-4 1 0 2,1-3 0-1,-2 0 0 4,2 0 0-3,2 0 0 0,-4 3 0 1,4-3 0-2,1 0 0 3,-1 0 0 0,1 0 0-5,-4 0 0 5,-4 0 0-2,-3 0 0 1,6 6 0-1,-5-6 0 2,1 5 0-3,3-5 0 3,0 6 0-1,-1-4 0-3,-2 2 0 3,5-4 0 3,1 1 0-8,-2 7 0 5,10-4 0 2,-10 5 0-4,-1-3 0 1,-3-3 0 2,-5 5 0-2,-4-8 0 0,-5 0 0 1,1 6 0 0,0-6 0-2,-4 0 0 3,-2 0 0-2,7 0 0-1,-4 0 0 2,2 0 0 0,-2 0 0-2,-3 0 0 2,-4 0 0 0,0 0 0 0,3 0 0-1,3 0 0 2,-2-12 0-3,-1-25 0 2,4-12 0 0,-7-20-9-2,0-8 4 3,0-11 2-2,0 1-4-1,0 5 2 4,0-7 5-4,-7 10-3 2,3-9 2-2,-5 13 0 4,9-8 1-4,-3 12 1 2,3 0-1 0,0 6 0-2,0 1 1 2,0 4-1 3,0-1 1-6,0 4-2 1,0 8 2 4,0 5-2-4,0 13 1 1,0 0 0 2,0 1-1-2,0-4 1 1,0-11 0-1,0 0 0 1,0-4 0-2,0-3-1 2,0 8 2 0,0 1-1-1,0 7 0 0,0 4 0 1,0 7 0-2,0 0 1 2,0-6-1 0,0 0 0 0,0-5 0-2,0-1 0 4,0-5 0-4,0 0 0 2,0 0 1 2,0 7-2-4,0 13 2 0,0 9-2 2,0 7 1-2,0 6 0 2,0 0 0 3,-1 0 0-5,-2 0-9-1,-4 0-44 6,-7 14-45-4,1 30-57 1,9-13-79-2,1 9-200 0</inkml:trace>
    </iact:actionData>
  </iact:action>
  <iact:action type="add" startTime="126729">
    <iact:property name="dataType"/>
    <iact:actionData xml:id="d12">
      <inkml:trace xmlns:inkml="http://www.w3.org/2003/InkML" xml:id="stk10" contextRef="#ctx0" brushRef="#br3">21787 16156 823 0,'0'0'218'4,"0"0"-79"3,0 0-38 1,0 0-30 1,-216 0-37-1,75 6 2-2,-20-6-5 2,-10 0-7 1,-3-6-1-2,11-11-5-1,9 8-1 2,26 1-2-1,23 8 3 2,23 0-7-3,23 0-7 1,24 0 3 2,21 0 0-1,11 0 4-3,3 0-3 3,3 0 6 0,58 4 12-1,46 18 44 1,48 9-50-1,38 2-20 4,11-1 2-1,9-2-2-7,-21-3 2 4,-30 4 7 2,-30-5 2-2,-45-9 0-1,-29-6 6 2,-31-8-3 1,-15 0-6-1,-12-3-7-3,-13 0-1 3,-67 0-8 1,-40 0-12-2,-44-11 12-1,-13-7 7 3,-4 10-2-1,17-5 3-3,31 3 0 3,33 3 1 0,40 1-1 2,31 4 1-6,22-5 0 5,7 5-1-2,15-5 0 2,57 4 1 0,41-2 3-4,29 5-4 2,9 0 0 1,-21 0 1 0,-27 0-1-1,-46 0 0 0,-34 5 1 1,-23 2 0 0,0 1-2-2,-48 9-1 2,-36-5-16 0,-25 1-3-2,-15-10 20 2,1-3 0 0,9 0 1 0,25 0 0 0,22 0 1-1,31 0 0 2,18 0 0-2,15 0 1-2,3 0-2 6,12 9 0-6,40 10-1 3,25 9-31 1,11 6-72-4,-6 11-39 4,-52-30-81-2,-10 7-294 2</inkml:trace>
    </iact:actionData>
  </iact:action>
  <iact:action type="add" startTime="128122">
    <iact:property name="dataType"/>
    <iact:actionData xml:id="d13">
      <inkml:trace xmlns:inkml="http://www.w3.org/2003/InkML" xml:id="stk11" contextRef="#ctx0" brushRef="#br3">30810 15942 453 0,'0'0'215'7,"0"0"-62"2,0 0-23-4,0 0-54 3,0 0-14 0,0 0 8-1,0 0-9 1,155 51-9 1,-55-32 30-4,18 1 2 3,9-3-30 0,-5-2-6-2,-13 2-14 3,-22 0-7-2,-23-4-9-1,-22-2 9 2,-25-3-7 0,-7-3-12 0,-10-5-4 0,0 0-4-2,-23 7-4 3,-41-4-17-1,-30 0-1 0,-31 1 20-2,-11 6 2 4,3-10 1-4,8 0-1 0,26 0 0 2,31 0 1 0,32 0-1 0,26 0 1 2,10 0 1-6,0 0 2 4,26 0 3 0,38 5 9 0,33 3 8-2,13 4-15 2,-10-7-9 0,-22 2 3 0,-34-2-2-2,-25-3 0 2,-19 4-1 1,0-1 0-4,-29 1-2 3,-41 8-15 0,-18-2-7 0,-9-7 20-2,5-2 3 4,17-3 0-4,26 0 1 4,17 0 0-5,26 0 0 2,6 0 1 1,0 0 4 0,40 0 0 0,37-11 5-2,28-6 2 2,14 5-12 0,-12-5 2 2,-30 9-1 2,-30 3 0-3,-31 5-1-3,-16 0 0 2,-23 0-3 0,-38 0-14-1,-24 0-6 1,-7 8 21-2,8 9 2 2,12-6-2 0,11 3-1-1,18-2-10 0,14 0-31 2,13-5-24-2,16-1-43 3,0-6-99-6,0 0-100 4</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12T00:07:12.804"/>
    </inkml:context>
    <inkml:brush xml:id="br0">
      <inkml:brushProperty name="width" value="0.05292" units="cm"/>
      <inkml:brushProperty name="height" value="0.05292" units="cm"/>
      <inkml:brushProperty name="color" value="#FF0000"/>
    </inkml:brush>
  </inkml:definitions>
  <iact:action type="add" startTime="16628">
    <iact:property name="dataType"/>
    <iact:actionData xml:id="d0">
      <inkml:trace xmlns:inkml="http://www.w3.org/2003/InkML" xml:id="stk0" contextRef="#ctx0" brushRef="#br0">29026 16538 847 0,'0'0'104'11,"0"0"-32"-7,0 0-19 3,0 0-10 0,0 0-2-1,-165 6-6 2,117-6 1 0,4 0-1 0,-1 0 8-2,-3 0 2 3,4 0-8-2,-3 0 0 3,5 5-10-4,0-5 0 0,-4 0-3 2,-5 0-12 1,-6 3-3-2,-1 0 0-1,-4-1 1 2,-2 2 1 4,3-4-3-8,-5 0 5 4,-4 0-1 0,1 0-3-1,1 0-1 1,1 0 0 1,-3 0 0-4,-1 0 4 3,-6 0-2-2,3 0 3 3,-5 0-5-2,-5 0-2 1,-3 0-1 0,-10 0-1-1,-1 0-2 0,6 0 2 2,-1 0-3-2,-6 0-1 0,5 0 0 0,-6 0 0 0,0 0 0 4,0 0 0-8,2 9 0 5,-2-2 2 0,2-1 1-2,1-2-1 2,-3-2 2 0,3-2-4 0,0 0 1 0,0 0-1 0,0 0 4-2,1-15-4 3,3 3 1-2,2 2-1-1,0 2 3 2,4 2-3 0,-5 3 0 0,-8 3 3 0,-1 0-3-2,-8 0 2 3,2 0-2-4,0 0 0 3,1 0 0 0,0 0-2 0,-7 3 1-2,1 8 1 2,-1-5-1 0,-1 0 1 1,1-5 0-3,5-1 0 2,-2 8 0-1,3-8 0 2,-6 0 1-2,-7 0-1-1,2 0 0 2,-5 0 0 0,3 0 0 0,-2-9 0-2,-6 3 4 2,-9 0-3 1,-10-5 0-4,-14-2 0 3,-5-7-1 0,-8 3-1 0,-5-8-1-2,0 6 1 2,0 6-1 0,10-1 2 0,14 8-1-2,14 2 0 3,18-3 1-1,13 5 2 1,23 2-2-3,16 0 0 2,17 0 0 0,12 0 1 0,19 0-1 0,6 2 0-2,9 9 0 1,1-8 3 0,4-3-2 2,3 0 2-3,0 0-3 1,0 0 2 1,0 0 1-2,0 0 3 2,0 0 4 0,0 0 1 0,0 3-1-2,0 6-3 3,0 8-2-1,0 8-3 0,7 5-2-2,1 7 0 1,3 7 3 2,-6 11-4-1,5 4 1-2,-5 17 0 2,4 6 1 1,3 12 0 0,-5 7-1-5,3 9 0 4,-3-3 1 0,-4 0-1 0,3 0 1-3,-6 11 1 3,0-4 0 0,0 10-2 0,0-10 1 0,0-3 2-1,0-3-3 0,0-10 0 2,0 3 2-4,-6-6 1 3,-1-1 0 0,3-8 1 0,-5-5-1-2,5-12 2 2,-2-19-2 1,0-16 0-2,6-17-3-1,-3-12 3 2,3-2-3 0,0-3-1 0,0 0 1-2,0 0-1 2,0 0 0 1,0 0 0-2,0 0 0-1,0 0 1 3,0 0 2-2,0 0 0 1,0 0 1-2,0 0-2 2,0 0-1 0,9 0 2 0,10 0-2-2,8 0 2 2,4-3-1 0,4-9 0 0,-1 2 0-2,1 1 0 2,-4 3 0 0,-8-5-1 0,6 3 2-2,-2 3-1 2,2-2-1 0,3-7 1 0,0 9-1-2,6-7 1 3,5-2-1-2,-2-3 1 4,2 4-1-7,-7 1 2 3,4 4 1 1,-8-4-2 0,-3 7-1 0,2-3 3 0,-9 4 2-1,4 2 3 0,-1 2-4 0,-5-6 0 2,6 1-3-3,0-1-1 4,-1 3 4-1,-2-2-2-4,6 5 0 2,-1-5 1 1,-4 5 0-3,2 0 1 5,-5-7 1-3,5 7 0 2,-2 0 0-4,8 0-2 3,0 0 2-1,3 0-3 1,3 0 2-2,2 0 0 47,-3 0-2-53,3 0-2 0,4 0 3 0,-1 0-2 1,8 0 3-1,2 0 0 0,4 0-3 7,2 7 3 1,5-2-4 0,6 0 1-1,1 4 1-1,6-4 0 5,-3 1 0-5,-3 1-2 2,8 0-3-3,-6-2 3 4,-2 2 0 0,0-2 0-2,-2-5 0-1,5 0 1 2,-1 0-1 1,-1 0 0-1,-4 0 0-4,-2 0 1 4,-3 0 0 0,0 0 0 0,-2 0 0-2,2 0 0 3,4 0-1 0,-3 0 0-3,3 0 0 1,-4 0 0 1,3 0 1 0,-6 0 0 1,4 0 0-2,-3 0-1 0,0 0 1-1,-2 0 0 3,1 0 1-4,-2 0-1 3,-3 0 0 1,4 0-1-2,2 0 0 0,2 0 1 1,-5 0-1-1,7 0 2 1,-6 0-2-2,2 0 1 2,0 0-1 0,-2 0 1 0,-4 0 0-2,-1 0-1 3,-2 0-1-2,-1 0-2 3,-2 0 3-6,2 0-2 4,3 0 2 0,2 0 0 0,-1 0 0 0,8 0 0 0,3 0 0-2,2 0-1 2,2 0 1-2,1 0 0 2,-6 0 0 0,3 0 2 0,1 0-2-2,3 0 0 2,5 0 0 0,0 0 0 0,7 0 0-2,-2 0 2 3,0 0-1-2,-6 0-1 2,7 3-1-4,-5 2 1 3,2-5 2 0,0 0-2 0,-3 0 1-2,1 0-1 2,0 6 1 0,-1-6 1 0,-2 0-1 1,5 0-1-4,-6 6 0 3,-3-6 2 0,6 0-2 4,-6 0-1-9,-2 0 0 4,-5 0-1 2,3 0-1-4,0 0 1 4,-4 0 2-1,4 0 0-3,0 0-1 3,-4 0 2 1,6 0-1-1,3 0 1-1,-1 0-1 2,-1 0 0-4,9 0-2 4,0 0 2-3,0 0 2 1,8 0-2 5,2 0-2-8,-1 0 2 5,1-6 0-4,0 0 0 4,-4 1 4-1,-6 2-4-1,-8 3-1-1,-1 0 1 3,-6-5 4 0,-11 5-4-2,-2-7 1-2,1 2-2 3,-8 5 2 0,1-7 0-1,-6 6-1 2,-9-5 0-2,-7 6-1 2,-11-6 0-3,-6 6 1 3,-3 0 0-1,-3 0-1-1,0 0 1 1,0 0 0-4,7 0 1 4,9 0-1 0,9 0 0 0,11 0 0-2,16 0-1 3,3 6 1-2,-9 0-2 1,-5 2-1-2,-18-3 2 2,-7-5 1 1,-13 0 0-2,-2 0 0-1,-1 7-1 4,0-7-2-3,0 0-1 0,0 0 0 2,0 0 0-4,0 0 2 3,0 0-1 0,0 0 1-2,0-7-2 2,0-37 0 0,-14-18-1 2,-2-20 5-6,9-4 0 5,4-15 0-2,3 2 0-1,0-8-1 2,0 0 1 0,0-5 0 0,16-8 0-2,4 4 0 2,-5 3 0 4,2 4-1-7,2-5 1 2,-2 3 0 0,-1 5-1 2,-4 5 1-2,-1 19 1 3,-3 14-1-7,-5 14 1 6,-1 16-2-2,-2 1 0 1,0 10 1-2,0 9 0 3,0 1 0-2,0 8 0 2,0 9-1-2,0 0 0-1,0 0 1 2,0 0 0 0,0 0-1-2,0 0 1 2,0 0-1 0,0 0 1 0,0 0-1-2,0-6 1 2,0 4-1 0,0-4 1 0,0 0 0-2,0-4-1 2,0 2 1 0,0-1 0 0,-2-8 0-2,-4 0 0 3,-6-13 0-2,1 4-1 1,-4-5-1-2,2 11 2 5,0 3 0-6,0 9 0 3,6 3-3-2,-3 5 0 2,-8-12-2 1,-8 5 0-2,-12 2 5 0,-11 3-1 1,-12-4 1-1,-3 1 0 1,-15 3 2 0,2-2-1-2,-3 4-1 4,6-3 1-4,6 3-1 0,9 0 1 3,6-3-1-2,13 3-2 2,9 0 2-4,7 0 1 3,4 0-1 0,-1 0-1 0,1 30-1-2,-6 27-22 3,0 25-93 0,10 10-89-2,16-52-121 0,0-6-822-1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9T07:24:36.922"/>
    </inkml:context>
    <inkml:brush xml:id="br0">
      <inkml:brushProperty name="width" value="0.05292" units="cm"/>
      <inkml:brushProperty name="height" value="0.05292" units="cm"/>
      <inkml:brushProperty name="color" value="#7030A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definitions>
  <iact:action type="add" startTime="8690">
    <iact:property name="dataType"/>
    <iact:actionData xml:id="d0">
      <inkml:trace xmlns:inkml="http://www.w3.org/2003/InkML" xml:id="stk0" contextRef="#ctx0" brushRef="#br0">3159 4538 221 0,'4'-3'155'10,"-1"-1"-115"-5,-3 4 6 1,-7 0 3 2,11 0-16 0,-1-1-3 1,-3 6 3-4,0-5 16 3,5 0 3 0,-3 0-7 0,-4 13 15-2,2 2-8 2,0 66-13 0,-2 60-25 0,6 25-3-2,5 25 2 4,6-2 3-1,-5-27-9-1,-3-2 5-3,-1-36 0 4,-6-28-5-2,3-34 1 2,-12-32-7-1,9-16 6-3,0-7-5 2,6-7 0 1,-6-7 0-1,3 0-2 0,-3-3-1 0,3 3-1 2,5-100 2-3,-8-67 0 2,-7-37 0 0,0-16 1 1,-6-39-2-2,-10-11 2-1,5 29-1 2,2 40 0 1,0 21 0-4,0 46 0 3,8 50 2 0,8 51-1 0,0 35-1-2,-8 10 3 2,8 2-2 0,-8 10-1 0,3-6 0-2,-2 90 0 2,-4 48 0 0,22 45 0 0,-8 15 0-2,6 26 0 2,11 32 0 0,0-6 0 0,1-10 0-2,-17-18 0 2,8-53 0 0,-17-54 0 0,-2-45 0-2,3-36 0 2,-1-41 0 0,5-8 0 0,0 1 0-2,0-4 0 2,9-38 0 1,3-76 0-1,-4-50 0-3,-14-46 0 4,2-14 0-1,-12-8 0-1,-7-5 0-1,6 19 0 2,-2 32 0 0,7 23 0 0,9 27 0-2,-7 22 0 2,3 37 0 0,4 23 0 1,3 24 0-4,0 26 0 3,-3 14 0 0,3-6 0 0,3 6 0-2,-6 10 0 4,3 8 0-4,-14 80 0 2,9 47 0-1,14 43 0 2,1 34 0-2,0 23 0 0,9-7 0 1,-10-16 0-1,-3-51 0 1,-12-31 0-1,6-42 0-1,-9-27 0 2,6-35 0 0,0-33 0 1,6-24 0-2,1 18 0-1,-1-12 0 2,10-59 0 0,8-58 0 0,-18-44 0-1,-2-20 0 0,-1-26 0 2,0 7 0-1,-17 16 0-3,1 19 0 3,7 24 0 1,-3 30 0-3,5 34 0 1,3 27 0 2,1 20 0-2,3 2 0-1,-3 21 0 2,6 10 0 1,-9-7 0-2,-4 19 0-1,13-3 0 2,-3-7 0 0,-3 16 0 0,6-11 0-2,-7 4 0 2,-8 18 0 0,-29 27 0 1,14 19 0-3,-25 16 0 2,7 16 0-1,-7 19 0 1,11-11 0-2,-7 8 0 2,15-36 0 1,2-14 0-1,15-30 0-3,21-30 0 3,-5-4 0 0,0-8 0 1,7 1 0-4,-3 5 0 3,11-50 0 0,38-37 0 1,-6 2 0-3,17-9 0 3,-2 6 0-3,-14 22 0 2,5-13 0-2,-9 5 0 2,-5 3 0 1,-17-2 0-2,1 21 0-1,-7-2 0 2,-3-7 0 0,-3 28 0-2,-10 29 0 2,2 12 0 2,-4-6 0-4,-12 0 0 2,18 0 0-2,-8 10 0 2,18 38 0 0,11 59 0 0,24 19 0-2,-5-12 0 2,0 21 0 0,6-13 0 0,-8-20 0-2,-13-25 0 2,-13-32 0 0,-6-21 0 0,-10-27 0-2,6 1 0 2,-6-5 0 0,0-1 0 0,0 4 0-2,-6-1 0 2,12 3 0 0,-40-82 0-2,-22-25 0 2,-24-18 0 0,6 3 0 0,3 17 0-2,12 40 0 4,15 33 0-4,15 5 0 2,29 35 0 0,-4-8 0 0,8 4 0-2,-4-2 0 2,-4 0 0 0,8 0 0-2,-8 0 0 2,8 4 0 0,-8-4 0 0,-32 64 0-2,5-16 0 4,-2 14 0-2,-18 27 0 2,-3 17 0-8,1 0 0 8,-2 8 0-4,0-21 0 3,11-19 0-4,6-26 0 3,7-14 0 0,23-27 0 0,4-9 0-2,4-1 0 2,7-3 0 0,-7 0 0 0,5 4 0-2,40-63 0 2,5-1 0 0,31-28 0 0,4 3 0-2,7-10 0 2,5 4 0 0,-30-1 0 0,-13 19 0-2,-14 14 0 2,-9 5 0 2,-11 7 0 2,-8 8 0-11,-8 28 0 8,-7 12 0-3,6 5 0 2,-6 11 0-1,2-11 0 0,-2 6 0 1,3 5 0 0,-13 77 0-2,23 21 0 2,13 7 0 0,5 13 0 0,15 2 0-2,6 7 0 2,-8-18 0 0,-11-31 0 0,-1-29 0-2,-24-39 0 2,-1-25 0 0,-11-1 0 0,10 0 0-2,-3-5 0 4,0 3 0-4,-3 4 0 2,-7-61 0-2,-37-58 0 4,-24-26 0-4,-7-19 0 2,-12 7 0-2,15 26 0 4,7 34 0 0,24 45 0 2,28 32-5-11,12 23-81 12,1 0-25-12,-3 0-71 6</inkml:trace>
    </iact:actionData>
  </iact:action>
  <iact:action type="add" startTime="11623">
    <iact:property name="dataType"/>
    <iact:actionData xml:id="d1">
      <inkml:trace xmlns:inkml="http://www.w3.org/2003/InkML" xml:id="stk1" contextRef="#ctx0" brushRef="#br0">19178 4726 413 0,'7'-22'110'10,"-4"14"-36"-5,10 10-11 3,-16-2-4-2,10 3-6 2,-11 0 2 0,1 3-6 0,-1 27-7-2,-12 53-21 2,3 36 3 0,13 47 1 0,0 31-5-2,0 30-5 4,13 31-15-1,3-22 0-3,-5-19 0 3,-4 1 0-3,-7-32 0 2,-14-49 0 0,10-50 0 0,-6-44 0-3,-4-36 0 4,14-10 0-1,3-7 0-3,2 4 0 2,-5-18 0 3,7-71 0-2,-4-46 0-3,-13-40 0 2,-8-34 0 1,-2-13 0 0,-16-32 0-2,-3-43 0 2,4 27 0 0,13-2 0 0,2 48 0-1,5 61 0 2,15 64 0-3,8 57 0 0,-1 29 0 4,-7 19 0-4,-2 2 0 2,2-2 0-2,0-1 0 4,-5 29 0-3,7 91 0 0,7 51 0-1,11 44 0 2,8 30 0 0,4-3 0 0,-23 18 0 0,4-26 0-2,-19-68 0 2,-6-23 0 0,1-11 0 0,-7-41 0-2,4-38 0 2,11-18 0 2,-3-30 0-4,6-7 0 0,-4-4 0 2,11-2 0 0,13-29 0 0,16-53 0-2,-15-40 0 2,-1-22 0 0,-16-46 0-2,1-55 0 4,-10-30 0-4,4 14 0 2,-5 28 0 0,-11 68 0-2,12 61 0 2,3 48 0 0,6 39 0 0,-8 23 0-2,11 7 0 2,-12 1 0 0,-11 76 0 0,6 93 0-2,20 48 0 2,-5 26 0 0,11 13 0 0,-6 16 0-2,3-47 0 2,-3-32 0 0,-14-22 0 1,-8-47 0-4,8-68 0 3,-1-40 0 0,5-28 0-2,-8-1 0 2,25-12 0 0,9-87 0 0,12-57 0 0,1-33 0-2,-6-33 0 2,-5-54 0 1,-15-17 0-2,-29 20 0-1,2 5 0 2,-14 50 0 2,-11 44 0-4,8 64 0 0,18 84 0 2,12 38 0 0,1-5 0 0,-9 9 0-2,-11 57 0 4,-13 88 0-4,25 64 0 0,21 55 0 2,-4 29 0 0,16 22 0 0,7-6 0-2,-13-75 0 4,-22-32 0-4,0-64 0 2,-19-61 0 0,7-47 0-2,11-35 0 2,4-14 0 0,7 0 0 0,2-93 0-2,6-71 0 2,11-56 0 2,-8-19 0-3,-13-78 0-2,-17 7 0 4,-12 33 0-1,-13 66 0-1,14 101 0-1,3 85 0 2,23 29 0 0,-8 11 0-2,3-2 0 4,-9 52 0-4,6 21 0 2,-3 14 0 0,3 19 0-2,13 28 0 2,4 21 0 0,4 27 0 0,7 3 0-2,-9 7 0 2,10-34 0 0,-8-11 0 0,-19-3 0-2,6-11 0 2,-3-12 0 0,-8-2 0 0,3-35 0-2,2-7 0 2,-5-21 0 0,4-15 0 0,-9-24 0-2,13-13 0 4,0-9 0-3,1 0 0-2,2 0 0 5,-7-3 0-4,5 1 0 2,-2-2 0 0,-2-9 0-2,-26-52 0 2,-22-19 0 0,14-15 0 1,-15-11 0-4,-14 3 0 3,-3 4 0 0,-8-4 0 0,3 22 0-2,15 27 0 2,8 14 0 0,16 22 0 0,23 14 0-1,8 3 0 2,4 8 0-3,2-3 0 2,0 0 0-2,-4 0 0 2,4 2 0 0,4-7 0-2,-3 8 0 4,22 16 0-4,27 26 0 2,9 17 0 0,10 22 0-2,-2 23 0 2,8-2 0 0,-10 1 0 3,-3-13 0-8,-8-6 0 5,-28-30 0 0,-5-30 0 0,-13-10 0-1,-7-20 0 2,-2-1 0-3,-1-1 0 2,3 0 0-2,-3 2 0 4,16-25 0-4,21-23 0 0,0-27 0 4,2-29 0-4,-4-24 0 2,6-32 0-1,-8-23 0 2,13 17 0-3,-5-1 0 3,-2 15 0-1,-1 56 0-2,-25 68 0 1,-7 31 0 1,-12 11 0 2,6-14 0-5,-4 6 0 2,-5 37 0 3,-16 46 0-4,-7 18 0 0,12 12 0 2,-23-1 0 0,-5 7 0 0,4 14 0-2,-9 13 0 2,-1-10 0 0,0-10 0 0,8-31 0-2,2-19 0 5,5-32 0-6,15-18 0 1,8-21 0 4,13-11 0-4,-1 3 0 2,8-5 0 0,-17-10 0-1,-7-26 0 0,-12-41 0 2,3-11 0-2,-3 0 0-1,-10-9 0 2,-2 11 0 0,-6 12 0 0,-3-3 0-2,1 25 0 2,9 3 0 2,14 24 0-3,13 16 0-2,16 6 0 3,0 6 0 0,0 9 0 0,0-9 0 0,4 2 0-2,-8 8 0 2,8-16 0-2,5 35 0 3,18 14 0-2,23 21 0 2,6 13 0-2,8 20 0 0,3-1 0 0,2 1 0 1,-14-22 0 0,2-5 0-2,-14-23 0 3,-4-10 0-2,-24-12 0 1,5-3 0-2,-8-20 0 2,-12-3 0 2,4-3 0-4,0-5 0 0,43-26 0 2,18-20 0 0,3-37 0 0,25-19 0-1,11-36 0 0,-4-16 0 2,0 8 0-4,-42 16 0 6,-18 31 0-6,-16 29 0 3,-8 44 0 0,-13 26 0-2,-3 17 0 2,-3-1 0 0,3 1 0 0,-9-6 0-2,-11 64 0 2,-45 21 0 0,13 22 0 0,-22 13 0-2,-3 9 0 2,26 24 0 0,-23-4 0 0,15-12 0-1,-11-16 0 0,18-2 0 1,-3-28 0 0,17-34 0-2,6-23 0 4,18-21 0-4,8-15 0 0,10 2 0 3,-8-11 0-2,10 5 0 1,1-11 0-2,-11-53 0 2,1-23 0 0,-3 1 0 0,12 13 0 0,-3-3 0-2,-6 3 0 2,-12 18 0 0,-1 10 0 0,9-2 0-2,-9 16 0 2,3 0 0 1,6 1 0-2,-6 0 0-1,3 4 0 4,-6-15-98-4,7-9-142 0</inkml:trace>
    </iact:actionData>
  </iact:action>
  <iact:action type="remove" startTime="16281">
    <iact:property name="style" value="instant"/>
    <iact:actionData xml:id="d2" ref="#d0"/>
  </iact:action>
  <iact:action type="add" startTime="16301">
    <iact:property name="dataType" value="strokeEraser"/>
    <iact:actionData xml:id="d3">
      <inkml:trace xmlns:inkml="http://www.w3.org/2003/InkML" xml:id="stk2" contextRef="#ctx0" brushRef="#br1">9950 9408 319 0,'-21'3'42'124,"4"-8"-40"-124,-9-7-2 0,-12-21-11 0,11 13-89 0</inkml:trace>
    </iact:actionData>
  </iact:action>
  <iact:action type="remove" startTime="17082">
    <iact:property name="style" value="instant"/>
    <iact:actionData xml:id="d4" ref="#d1"/>
  </iact:action>
  <iact:action type="add" startTime="17086">
    <iact:property name="dataType" value="strokeEraser"/>
    <iact:actionData xml:id="d5">
      <inkml:trace xmlns:inkml="http://www.w3.org/2003/InkML" xml:id="stk3" contextRef="#ctx0" brushRef="#br1">26229 10161 326 0,'5'7'92'8,"-10"-14"-74"-3,-1 14-18 1,-20-2-15 3,-1 25-59-4,25 13-149 3</inkml:trace>
    </iact:actionData>
  </iact:action>
  <iact:action type="add" startTime="19627">
    <iact:property name="dataType"/>
    <iact:actionData xml:id="d6">
      <inkml:trace xmlns:inkml="http://www.w3.org/2003/InkML" xml:id="stk4" contextRef="#ctx0" brushRef="#br2">4291 4395 236 0,'3'0'164'7,"-3"5"-96"0,4-5-19 0,-4-2-10 0,-3 2-17 0,2 0-2 0,5 0 2 2,2 2 9-1,0 2 8-2,-6 7 3 1,0 60 7 2,-3 65 1-2,3 54-26 0,3 39 3 0,6 24-7 1,-7-17-8 4,-16-2-1-8,1-21-4 4,-6-45-1-1,7-1-2 1,-8-22-3-2,7-40-1 3,10-58 0-2,0-38 1 2,2-9 0-4,-3-5-2 3,9-7-1 0,21-84 2 0,-18-50-1-2,0-7 1 4,4-27 0-4,-22-48 1 2,5-18-2-2,-10-15 1 2,1-8 0 0,-1 19-1 0,-6 33 1-2,7 47 0 2,1 34 0 0,0 27 0 0,5 32 0 0,1 57-1-1,12 23 3 0,-5 8-2 1,0-13 1 0,-8 6 3-2,11 36 4 2,-16 83 9 0,20 35-3-2,6 34-11 2,0 24 1 0,5 40 1 0,5 3 0 1,-3-15 1-4,-5-5 2 3,-11-63-6 0,-10-35 1 0,3-38-3-2,-12-39 0 2,10-27 0 0,1-37 1 0,4 0-2-1,4-13-2 0,9-23 2 2,15-60-5-2,-17-40 5-1,17-40 1 2,-24-23 0 0,9-23-1 0,-13 5 1-2,-7-20 0 2,-2 34-1 0,8 28 1 1,-9 40 0-4,4 31-1 3,-1 23 1 0,2 36 0 0,-3 39 0-2,3 15 1 2,5-7-1 0,-3 7 0 0,-17 69 1-1,4 85 0 0,29 56 6 2,-6 18-6-2,12 10 4-1,-17-36-5 2,9-3 0 0,-6 9 0-2,2-54 0 2,-10-23 0 0,-6-44 0 0,-4-14 0 0,3-33 0-2,15-46 0 2,-5-10 0 0,2 7 0 0,3-54 0-2,15-60 0 2,-1-51 0 0,-9-43 0 0,-3-65-1-1,-7-9 2 0,-13-48-3 1,-4 33 2-2,-16 68-1 2,-4 58 1 0,7 31 0 0,15 41 0-2,2 52-1 2,13 47-1 0,-13 2 4 0,16 4-2-2,-6-3 1 2,3 16 0 0,-23 94 1 0,29 53-2-2,11 22 0 2,6 21 0 0,8 11 0 0,-6 4 0-2,4-4 0 2,-6-12 0 0,-10-11 0 1,-6-20 0-4,-3-33 0 3,-4-26 0 0,-11-25 0 1,2-1 0-4,2-35 0 4,2-21 0-2,-5-21 0 1,7-15 0-2,3-4 0 2,0 8 0 0,0-8 0 0,-11 13 0-2,20-7 0 2,-18 7 0 0,9-14 0 0,0 5 0-2,0 0 0 2,0-4 0 0,0 10 0 1,0-6 0-4,0-2 0 3,0 2 0 0,-2-4 0 1,-12-20 0-4,-35-36 0 5,-8-26 0-3,-7-5 0 1,-23-5 0-2,13 7 0 1,12 13 0 1,14 14 0 0,2-5 0-1,11 36 0 3,22-6 0-3,1 17 0-1,12 10 0 0,5-22 0 2,6 12 0 0,-2 17 0 1,-5 1 0-3,-4-6 0 1,-1 13 0 3,13 0 0-2,37 29 0-2,-4 0 0 2,7 28 0 1,2 3 0-1,2 14 0-2,5-4 0 2,3 21 0 0,-11-5 0 1,-5 12 0-3,-7-11 0-1,-9-2 0 3,4-13 0 0,-29-32 0-1,3-35 0 1,-15-10 0-2,7 0 0 3,-4 0 0-2,7-8 0-1,49-45 0 2,-3-5 0 0,11-33 0 0,-14-28 0-2,26-16 0 3,-26 19 0-1,-6 5 0-3,4 32 0 3,-18 18 0 0,-8 13 0 0,-11 48 0 0,-9 0 0-2,-6 0 0 2,3 0 0 0,-4 5 0 0,7 1 0-2,-13 11 0 2,-44 64 0 1,2 3 0-4,-10-2 0 3,1 28 0 0,3-16 0 0,-3-8 0 0,3 6 0-2,-1-6 0 3,8-17 0-2,14-10 0 2,4-24 0-2,12-18 0 2,7-12 0-2,14 0 0-1,6-15 0 1,-22-7 0 0,-23-35 0 1,-17-18 0 0,-1-8 0-1,-1-3 0 0,1 6 0 2,-10 4 0-4,12-11-10 3,12 8 0 0,8 3 1 0,12 12 3-2,23 19 2 2,0 40 4 0,6 8 0 0,0-8 2-2,-3 5-1 2,0 0 4 0,17 17 7 0,35 40 7-2,14 6-19 2,9-6 0 0,3-3 0 0,14 25 0-2,8-7 0 2,-10 21 0 0,-14-6 0 1,-9-8 0-4,-19-22 0 3,1-20 0 0,-39-16 0 1,3-31 0-2,-17-1 0-1,8-4 0 2,4 5 0 0,9-37 0-2,32-54 0 2,-18-26 0 0,12-16 0 0,-7-3 0-2,1-4 0 2,-10 43 0 0,-6 36 0 0,-1 31 0-2,-14 35 0 2,-6-12 0 0,0 17 0 1,-13-5 0-4,20 7 0 3,-19-7 0 0,4 0 0 0,3 0 0-2,-14 13-28 4,19 22-97-4,24 29 12 3</inkml:trace>
    </iact:actionData>
  </iact:action>
  <iact:action type="add" startTime="22401">
    <iact:property name="dataType"/>
    <iact:actionData xml:id="d7">
      <inkml:trace xmlns:inkml="http://www.w3.org/2003/InkML" xml:id="stk5" contextRef="#ctx0" brushRef="#br2">19707 6865 252 0,'8'10'249'8,"-5"-18"-158"-2,-1 6-8 0,-2-1-36 2,-2-8-29 0,-1-51-12-2,-12-33 0 2,10-30 8 2,5-23 7-4,0-13 4 1,10-26-2 0,-15-47 6 2,5-6-5-4,-14-9-5 5,3-4-6 2,2 17-2-6,-8 34-4 1,7 50-2 1,1 49-2-1,2 47-3-1,7 36 0 3,7 11 2-2,-14 9-2 0,14 5 2 1,-7 2 2 1,-10 10 2-2,10 64 23-1,0 51-12 2,-2 20-15 0,10 29 2-2,2 36-2 2,4 22 4 2,-2 25-3-4,-3 12-3 1,4-41 0 1,-5-32 0-2,-8-40 0 2,-16-21 0-2,6-26 0 5,0-52 0-5,3-40 0 2,-6-21 0-1,20-9 0 0,-1-2 0-1,1-23 0 2,13-87 0 0,-7-40 0-2,5-41 0 2,-15-14 0 0,2-55 0 0,-15-29 0-2,7 15 0 3,-10 7 0-2,3 33 0-1,-6 49 0 2,2 35 0 2,-9 60 0-4,12 66 0 0,11 44 0 2,0-12 0 0,0 5 0 0,-5 10 0-2,-5 83 0 4,-4 62 0-4,14 48 0 2,16 39 0 0,8 34 0 0,9-17 0-2,-6 12 0 0,-3-26 0 4,-11-28 0-4,0 12 0 2,-13-53 0 0,-21-53 0 1,11-66 0-4,5-48 0 3,5-23 0 0,-5-2 0-2,15 11 0 2,-8-59 0 0,18-66 0 0,-1-39 0 0,-22-36 0 0,0 3 0-2,-7-59 0 2,-5-36 0 0,-5 17 0 0,1 17 0-2,5 14 0 2,-2 51 0 0,9 19 0-2,-6 40 0 2,-6 52 0 0,17 58 0-2,4 24 0 2,-9 7 0 3,7-14 0-6,0 20 0 1,0-13 0 4,-5 19 0-4,-12 55 0 3,5 47 0-3,15 27 0 3,10 27 0-2,-3 28 0 0,13 26 0 1,-18-1 0 0,11-14 0 0,-26 11 0-4,10-49 0 8,-16-34 0-7,-2-3 0 3,4-17 0-1,2-33 0 3,-5-19 0-5,2-14 0 2,11-22 0 1,4-28 0-1,6-9 0 0,-3 3 0 1,1-17 0 0,31-67 0-1,-13-34 0 3,-20-33 0-4,16-5 0-1,-4-43 0 4,-9-46 0-1,-10 14 0-1,-9 27 0 2,4-4 0 0,5 47 0-3,-5 27 0 0,15 21 0 2,-16 27 0 0,8 32 0-2,-5 7 0 2,5 9 0 2,6 2-1-4,-15 14 1 0,5-9-1 2,7-5 0 0,-9 19-2-2,5 0 2 2,4 17-1 0,0 0 0 0,-3 6 1-2,3-5 1 4,-7 14 0-4,-11 34 1 0,-6 17 0 3,-4 16-1 0,-10 11 0-2,-8 24 1 0,6 26-1 1,-8 10 1 0,9 1 0-2,-2-33-1 2,5-36 0 0,11-21 0-2,-1-34 0 2,23-30 0 0,-4 0 0-2,14-5-1 2,-7-6-2 2,20-22 3-4,17-29 0 0,3-22 0 2,17-38 0 0,2-13 0 0,6-13 1-2,12 10-1 4,-13 2 0-3,-28 38 1-2,-10 34-2 6,-1 22 1-4,-19 5 0-1,-3 34 0 1,-12 3-1 2,15 3 1-3,-3-6 0 2,-6 6 0 0,3-3 1 0,3 2-2-2,-19 2 2 2,23-8-1 0,-7 8 1-2,0-4-1 2,0 5 4 2,6 1 0-4,-6 53-3 0,14 35-1 2,15 11 0 1,19 10 0-4,25 12 0 3,-2 6 0 2,1-13 0-4,6-4 0 2,-34-38 0 0,-12-36 0 0,-18-27 0-2,-11-18 0 2,0-9 0 0,1 10 0-2,-11-1 0 2,-6-28 0 0,-10-27 0-2,-18-47 0 2,-9-31 0 2,-13 2 0-4,-1 1 0 0,15 12 0 2,-12 18 0 0,13 18 0-2,21 52 0 2,14 16 0 2,1 28 0-4,18-13 0 2,-16 4 0 0,10-4 0 0,-12 2 0-2,-2-9 0 2,12 3 0 0,-27-9 0-2,26 8 0 2,-1 9 0 0,4-4 0 0,0 9 0-1,-3-3 0 0,3-4 0 1,7 0 0-2,-14 17 0 2,-7 22 0 2,-1 23 0-4,-1 26 0 5,-20 21 0-1,7 31 0-9,-6 8 0 6,-14 17 0 0,3-19 0 3,12-45 0-4,-3-17 0 0,13-39 0 2,7-28 0 2,14-12 0-4,3-15 0 2,4 7 0 0,21-73 0 0,10-32 0-2,3-9 0 2,14-6 0 0,-12 7 0-2,7 12 0 2,-14 31 0 0,-10 20 0 1,-10 7 0-4,-4 13 0 3,10 6 0 0,-26 10 0-2,14 10 0 2,0-18 0 0,-10 0 0-1,6-4 0 0,6 1 0 3,-18 9 0-4,22 2 0 0,-9 17 0 2,2 0 0 2,-12 0 0-3,6 2 0 0,-4-2 0 1,8-2 0 0,2 7 0-1,2 7 0 0,38 33 0 2,-6 28 0-4,33 73 0 3,8 31 0 0,10 28 0 0,-1-36 0-2,-10-29 0 2,-21-34 0 0,-18-46 0-2,-24-44 0 3,-24-16 0-2,7 0 0-1,0 0 0 4,-6-5 0-2,6 8-5-2,-33-48-57 2,-15-14-20 1,-24 3-25-2,7-6-75-1</inkml:trace>
    </iact:actionData>
  </iact:action>
  <iact:action type="remove" startTime="26628">
    <iact:property name="style" value="instant"/>
    <iact:actionData xml:id="d8" ref="#d6"/>
  </iact:action>
  <iact:action type="add" startTime="26634">
    <iact:property name="dataType" value="strokeEraser"/>
    <iact:actionData xml:id="d9">
      <inkml:trace xmlns:inkml="http://www.w3.org/2003/InkML" xml:id="stk6" contextRef="#ctx0" brushRef="#br1">11143 10184 301 0,'11'24'157'10,"-2"-3"-107"-5,-12-21-12 3,6 0-2 0,-6 6-32-2,3 2-4 2,-6 21-24 0,6 1-66-1</inkml:trace>
    </iact:actionData>
  </iact:action>
  <iact:action type="add" startTime="27379">
    <iact:property name="dataType" value="strokeEraser"/>
    <iact:actionData xml:id="d10">
      <inkml:trace xmlns:inkml="http://www.w3.org/2003/InkML" xml:id="stk7" contextRef="#ctx0" brushRef="#br1">26747 9914 390 0,'6'0'102'6,"-14"3"-77"1,8-6-17 1,2 9-2 1,-4-4-6-3,-21 2-11 1,4 7-37 1,-5 31-102-2</inkml:trace>
    </iact:actionData>
  </iact:action>
  <iact:action type="remove" startTime="27954">
    <iact:property name="style" value="instant"/>
    <iact:actionData xml:id="d11" ref="#d7"/>
  </iact:action>
  <iact:action type="add" startTime="27912">
    <iact:property name="dataType" value="strokeEraser"/>
    <iact:actionData xml:id="d12">
      <inkml:trace xmlns:inkml="http://www.w3.org/2003/InkML" xml:id="stk8" contextRef="#ctx0" brushRef="#br1">26257 9639 338 0,'7'-13'57'6,"3"-2"-47"2,-10 5-4-1,-13-5-6 2,13 15-59-4,-17 16-137 5</inkml:trace>
    </iact:actionData>
  </iact:action>
  <iact:action type="add" startTime="33477">
    <iact:property name="dataType"/>
    <iact:actionData xml:id="d13">
      <inkml:trace xmlns:inkml="http://www.w3.org/2003/InkML" xml:id="stk9" contextRef="#ctx0" brushRef="#br0">17631 2999 165 0,'0'0'71'7,"0"-4"-20"0,3 4 0 1,-3-11-11-2,0 5-6 2,-3 6 1 2,6 0 0-4,-3 0-4 0,0 0 8 2,0-2 6 0,3 8-1-2,-6-6 5 2,3 0-15 0,-3 4-9 0,9 18-4-1,-21 16-3 0,15 6-12 3,9 0 1-6,-9-3 0 5,3 2 3 0,13-9-2 1,-15-18-2-7,2-4-4 5,7-12-1 2,-12-4-1-2,2 8-3-4,5-2-1 6,0-4-10-2,-2-5-14-2,-3 7-10 0,13-17-11 4,-19 3-27 4,19-19-23-14,-10 10-97 7</inkml:trace>
    </iact:actionData>
  </iact:action>
  <iact:action type="add" startTime="33838">
    <iact:property name="dataType"/>
    <iact:actionData xml:id="d14">
      <inkml:trace xmlns:inkml="http://www.w3.org/2003/InkML" xml:id="stk10" contextRef="#ctx0" brushRef="#br0">17799 2914 250 0,'-4'20'173'7,"1"22"-78"-1,-7 11-35 0,7 8-20 2,1-2-5 2,2-2-3-6,-2-15-11 5,4-18-17 0,-4-14-4-1,2 5-1-4,7-10-16 4,10-5-29 2,-1-9-15-4,0 9-40 2,1 4-114 0</inkml:trace>
    </iact:actionData>
  </iact:action>
  <iact:action type="add" startTime="34325">
    <iact:property name="dataType"/>
    <iact:actionData xml:id="d15">
      <inkml:trace xmlns:inkml="http://www.w3.org/2003/InkML" xml:id="stk11" contextRef="#ctx0" brushRef="#br0">18401 3580 259 0,'0'0'157'7,"-5"-6"-88"1,3 6-19-2,-14 0-20 2,-9-8-7-1,-4 22 22 0,-12 12 5 0,-8 10-15 2,-5 12-9-2,4-1-4-1,0-2-2 2,19-2-6 2,-6 11 0-6,27-16 3 4,0-7 4 1,10-6 1 1,7-3 4-7,11 18-3 6,18-3-10 1,7-3-3-3,4 0-5-2,3-4 0 3,-13-8-3 5,-10-5-2-8,-1-4-1 1,-4-3 0 3,-2-5-11-1,-1-20-27-2,7-3-23-1,-5-5-22 5,-11-7-11-3,10 13-23 0,-4 2-132 1</inkml:trace>
    </iact:actionData>
  </iact:action>
  <iact:action type="add" startTime="34739">
    <iact:property name="dataType"/>
    <iact:actionData xml:id="d16">
      <inkml:trace xmlns:inkml="http://www.w3.org/2003/InkML" xml:id="stk12" contextRef="#ctx0" brushRef="#br0">18920 3760 266 0,'-5'5'185'6,"-21"1"-132"1,-27 1-28 1,-11 12 17-1,7 2-13-1,1 20 2 2,2 0 17 0,21 13-11-2,11-15-5 3,-3 3 0-2,25-3-7 1,9-5-4-2,23 6-6 2,25-1-5 2,11-17-7-5,-16-18 3 3,-3-17-2 0,-1-17-2-1,-5-9 0 1,-6-18-2 1,-13-10 1 0,0 1-1-4,-11 12 0 1,-21 20-2 2,-2 16 0 2,3 18-12-6,-9-5-45 5,3 0-13 0,-10 7-33-1,26 18-60-4</inkml:trace>
    </iact:actionData>
  </iact:action>
  <iact:action type="add" startTime="35170">
    <iact:property name="dataType"/>
    <iact:actionData xml:id="d17">
      <inkml:trace xmlns:inkml="http://www.w3.org/2003/InkML" xml:id="stk13" contextRef="#ctx0" brushRef="#br0">19237 4170 368 0,'12'-29'99'8,"-12"-13"-28"2,8 2-15-2,8 3-18-3,5-9-8 1,-14 11-1 4,13 8-10-4,-15 7-10 0,18 20 3 4,-15 6 7-2,3 0 2-1,6 5 3 0,6 28-9 1,-3 15-5-2,4 13-8 2,-10 4 0 0,-5-6-1 2,1-12-1-4,-10-22 0 1,0-21-1 1,-6-10-11-2,22-8-21 2,-22-22-22 2,6-43-62-4,16 5-9 0</inkml:trace>
    </iact:actionData>
  </iact:action>
  <iact:action type="add" startTime="35562">
    <iact:property name="dataType"/>
    <iact:actionData xml:id="d18">
      <inkml:trace xmlns:inkml="http://www.w3.org/2003/InkML" xml:id="stk14" contextRef="#ctx0" brushRef="#br0">19776 2767 387 0,'8'25'88'5,"-26"19"-24"3,14 0-13 3,5 18-13-6,-5 14 8 1,4 13-5 2,4-1-10 3,-8 24-4-8,1 1-1 5,3 21-3 3,10 21-4-6,-5-9-3 1,-10-28-6 2,10-24-3 2,-5-45-3-4,-5-9-4 0,14-18 0 4,-21-27-3-2,20 2-17-1,0-31-36 0,15-13-13 3,-14-7 9-6,0-10-41 4,7 12-83 0</inkml:trace>
    </iact:actionData>
  </iact:action>
  <iact:action type="add" startTime="35846">
    <iact:property name="dataType"/>
    <iact:actionData xml:id="d19">
      <inkml:trace xmlns:inkml="http://www.w3.org/2003/InkML" xml:id="stk15" contextRef="#ctx0" brushRef="#br0">19981 3619 270 0,'-18'-28'183'9,"-41"20"-121"-5,-29-12 33 4,-28 11-16 3,2-1-30-5,6 10-13 0,32 7-18 3,23 3-12 0,22-8-6-1,7-4-1-4,24-1-8 6,11-9-28-2,46-18-34-3,5 26-20 3,19 23-95 1</inkml:trace>
    </iact:actionData>
  </iact:action>
  <iact:action type="add" startTime="36172">
    <iact:property name="dataType"/>
    <iact:actionData xml:id="d20">
      <inkml:trace xmlns:inkml="http://www.w3.org/2003/InkML" xml:id="stk16" contextRef="#ctx0" brushRef="#br0">20065 4209 256 0,'9'-5'114'6,"-9"10"-25"-1,-3-16-34 3,-10-9-22 1,11-24-5-4,-14-6 41 4,5-12-3-1,11-12-16-1,0 6-9-1,11 1-12 2,5 5-7 0,-7 23-3-2,0 17-7 2,5 11 0 2,9-9-7-4,6 3-1 1,15-19-4 0,12 10 0 4,14-8 0-8,2 17-8 7,-24 17-20 0,-13-2-27-1,-18-4-13-7,-4 14-33 6,-10 9-29 2,13 11-131-4</inkml:trace>
    </iact:actionData>
  </iact:action>
  <iact:action type="add" startTime="36529">
    <iact:property name="dataType"/>
    <iact:actionData xml:id="d21">
      <inkml:trace xmlns:inkml="http://www.w3.org/2003/InkML" xml:id="stk17" contextRef="#ctx0" brushRef="#br0">20895 3639 279 0,'-31'14'76'9,"-19"8"9"-4,-16-5-25 3,5 12-15 0,-6 4-3 0,13 4 1-2,9-3-4 0,6 13-7 4,16-10-11-2,13 8-6-1,10 8 0 0,17-5-3 2,15-14-5-4,16-7-3 3,1-19-2 0,-11-18-2 0,6-18 0-2,-7-21-6 2,-3-7 2 1,-11-14-2-4,-10-3 3 3,-9-4 1 4,-1-14 1-5,-6 51 0-2,2 21 1 3,1 33 0-1,-3-14 1-1,-10 25-1 3,-12 15 2 0,15 11 5-1,6-19 3-1,2-3-4 1,8 18 1-1,-6-9 1-1,10 3-1 0,5-1-4 4,-13-7-3-2,6 1-1-2,-2-14-1 2,1-16-24 0,0 4-18-1,22-12-31 0,10 0-31 4,-10 0-100-7</inkml:trace>
    </iact:actionData>
  </iact:action>
  <iact:action type="add" startTime="36941">
    <iact:property name="dataType"/>
    <iact:actionData xml:id="d22">
      <inkml:trace xmlns:inkml="http://www.w3.org/2003/InkML" xml:id="stk18" contextRef="#ctx0" brushRef="#br0">20995 4158 288 0,'0'-7'99'7,"-2"-10"-56"2,-3-31-20-3,1-9 39 1,-3 1 4 2,14-6-10 0,4-11-4-4,2 13-11 1,3 19-3 5,2-4-19-6,-5 20 0 4,7 8-7-2,0 9-5 1,2-4-2-2,6 12-3 3,4 6-2-2,-3 13 0-1,-2-2-15 2,6-5-26 2,-14 4-23-4,9 1-25 0,-2 3-28 2,22 14-170 4</inkml:trace>
    </iact:actionData>
  </iact:action>
  <iact:action type="add" startTime="37316">
    <iact:property name="dataType"/>
    <iact:actionData xml:id="d23">
      <inkml:trace xmlns:inkml="http://www.w3.org/2003/InkML" xml:id="stk19" contextRef="#ctx0" brushRef="#br0">22072 3534 308 0,'5'-3'104'7,"-10"13"-43"0,-45 40-17 1,-7 31-5 1,-24 25-2-1,-5 16-6-4,-1-10-5 6,6 10 3-2,-10 4 1-2,19-6-6 0,12-14-8 4,20-17-4-4,6-35-8 2,14-34-3 0,29-12-1 0,-9-21-1-2,8 0-7 2,15-49-35 3,11-20-20-8,-8-1-3 5,-3-18-25 2,-13 3-99-2</inkml:trace>
    </iact:actionData>
  </iact:action>
  <iact:action type="add" startTime="37664">
    <iact:property name="dataType"/>
    <iact:actionData xml:id="d24">
      <inkml:trace xmlns:inkml="http://www.w3.org/2003/InkML" xml:id="stk20" contextRef="#ctx0" brushRef="#br0">21458 3256 176 0,'0'0'135'3,"6"29"-32"5,7 27-27 0,-3 18-37-2,3 12 5 2,7 2-3 2,11 10-1-2,-11-7 4-2,-1-20-17 2,-6-16-5 0,-12-18-13-2,2-27-5 2,-7 12-4 0,4 3-3-2,-13-13-25 3,3 2-47 50,4-20-20-59,12 0-86 0</inkml:trace>
    </iact:actionData>
  </iact:action>
  <iact:action type="add" startTime="38212">
    <iact:property name="dataType"/>
    <iact:actionData xml:id="d25">
      <inkml:trace xmlns:inkml="http://www.w3.org/2003/InkML" xml:id="stk21" contextRef="#ctx0" brushRef="#br0">22252 2828 246 0,'0'-7'91'6,"10"24"-20"0,-7-14-12 0,-3 5-28 2,2 11-21 2,5 22 1-4,-1 4 6 0,-12 5 9 4,9 6-4-2,6-14-7-2,-15-3-6 0,9-9-7 4,-6-6-2-4,9-18 0 2,2 4-5 0,-12-15-28 0,4 0-20-2,4-25-28 2,12 3-80-1</inkml:trace>
    </iact:actionData>
  </iact:action>
  <iact:action type="add" startTime="38454">
    <iact:property name="dataType"/>
    <iact:actionData xml:id="d26">
      <inkml:trace xmlns:inkml="http://www.w3.org/2003/InkML" xml:id="stk22" contextRef="#ctx0" brushRef="#br0">22407 2872 273 0,'10'38'91'5,"-17"25"-40"2,0 2-18 1,-2-3-10-1,-7-4-10 0,8-10-8 2,-4-2-5-2,12 6 0 1,-7-9-17-3,17-4-35 4,-1-5-70-2</inkml:trace>
    </iact:actionData>
  </iact:action>
  <iact:action type="add" startTime="39222">
    <iact:property name="dataType"/>
    <iact:actionData xml:id="d27">
      <inkml:trace xmlns:inkml="http://www.w3.org/2003/InkML" xml:id="stk23" contextRef="#ctx0" brushRef="#br0">23799 2542 466 0,'-3'4'98'9,"-10"7"-24"-5,-31 51 5 5,-47 53-48-2,-38 68-8 1,-29 49 12-2,-9 39-7 2,14 23-6 0,5-32-3 1,23-38-5-2,16-39-8 2,41-59-2-1,21-52-4 0,18-37-7-1,31-42-23 1,36-40-35-3,46-60-25 4,32-24 9 0,38-19-50-2</inkml:trace>
    </iact:actionData>
  </iact:action>
  <iact:action type="add" startTime="40026">
    <iact:property name="dataType"/>
    <iact:actionData xml:id="d28">
      <inkml:trace xmlns:inkml="http://www.w3.org/2003/InkML" xml:id="stk24" contextRef="#ctx0" brushRef="#br0">24445 2914 294 0,'-3'8'138'5,"-13"0"-65"2,16 26-3 0,-8 14-21 2,-4 8-1 0,12-17-15-2,5-7-10 0,-11-10-14-3,0-12-7 5,12 11-2 0,4-23-7-3,-6 2-29 2,11-6-30 0,-1-7-6 0,4-11-47-1,6-18-140 0</inkml:trace>
    </iact:actionData>
  </iact:action>
  <iact:action type="add" startTime="40212">
    <iact:property name="dataType"/>
    <iact:actionData xml:id="d29">
      <inkml:trace xmlns:inkml="http://www.w3.org/2003/InkML" xml:id="stk25" contextRef="#ctx0" brushRef="#br0">24579 2951 411 0,'-12'50'97'9,"5"12"-35"-1,-11 14-31-2,2-14-19 0,-4-7-12 5,20 5-1-6,9-32-33 3,-12-3-53 0,33-16-96 1</inkml:trace>
    </iact:actionData>
  </iact:action>
  <iact:action type="add" startTime="40594">
    <iact:property name="dataType"/>
    <iact:actionData xml:id="d30">
      <inkml:trace xmlns:inkml="http://www.w3.org/2003/InkML" xml:id="stk26" contextRef="#ctx0" brushRef="#br0">25128 3729 130 0,'6'-12'89'8,"-6"-5"-49"-2,0 1 12 1,-6-1 15 3,6 17-3-6,-3 5-14 4,3-5-7 0,-14-17-8 1,-8 24-7-4,-14-7 0 3,-19 22-11 2,11 6-1-4,-14 20 0 0,6 0-3 4,21 4 3-4,5-3-3 2,12-4 3 0,1-9 2 0,33-4-2-1,3-8-2 0,18-11-1 1,27-3 1 0,-7-16-8 1,3-22 0-2,-16-2-4 0,-12-7 1 1,-9-3-2 2,-11-1-1-4,-16 7 0-1,0 11-2 6,-10 6-2-4,-3-11-14 0,-6-1-44-1,2-10-37 3,1 6-30-2,16 29-185 0</inkml:trace>
    </iact:actionData>
  </iact:action>
  <iact:action type="add" startTime="41037">
    <iact:property name="dataType"/>
    <iact:actionData xml:id="d31">
      <inkml:trace xmlns:inkml="http://www.w3.org/2003/InkML" xml:id="stk27" contextRef="#ctx0" brushRef="#br0">25440 4037 246 0,'-8'71'181'7,"-6"8"-95"0,-2 11-21-1,-7-6-26 3,7-13-10-2,1-26 3-1,15-28-1 2,3-21-10 2,2-4 3-6,2-25-24 4,6-49-5 3,10-33 5-4,-4-13 4 0,-5-3-2 0,5-13-1 1,4-26 0 0,2 22 0 0,-5 37 0 0,1 57-1-1,-2 35 1 1,2 13 4 2,-9 1 10-5,13 27 3 1,1 25 1 1,7 25-9 1,-10 22-2-2,-5 7-6 2,-11-22 3 2,-20 3-1-3,-15-15 1-2,-4-22-4 5,-8-12-1-4,5-10-1 0,2-19-1 4,-4-11-6-4,20 14-8 2,7-19-28 0,7-3-10 0,13-15-55-2,3-4-15 3</inkml:trace>
    </iact:actionData>
  </iact:action>
  <iact:action type="add" startTime="41520">
    <iact:property name="dataType"/>
    <iact:actionData xml:id="d32">
      <inkml:trace xmlns:inkml="http://www.w3.org/2003/InkML" xml:id="stk28" contextRef="#ctx0" brushRef="#br0">25977 4440 304 0,'-2'0'118'3,"9"-11"-55"3,-14-33-43 4,1-8-14-2,4-10 15-1,-1-19 14 0,19-6 8 2,-7-9-8-4,11-28-6 3,4-11-8 0,2-11-7-2,4 6-1 2,-10 50-8 2,6 17 0-5,-11 39-3 2,-6 25 0 2,9 5-1-2,10 24 7-1,10 29 10 2,-11 33-8 2,-11 11-6-6,-13-4-4 6,-19-12 2 0,-7-30-2-4,-25 17 0 2,-24-21 0 0,6-12-3 1,-6-29 2-4,20-9-16 4,8-17-28-2,28-16-38-1,32-21 3 3,25-17-35-2,14 5-125 0</inkml:trace>
    </iact:actionData>
  </iact:action>
  <iact:action type="add" startTime="41950">
    <iact:property name="dataType"/>
    <iact:actionData xml:id="d33">
      <inkml:trace xmlns:inkml="http://www.w3.org/2003/InkML" xml:id="stk29" contextRef="#ctx0" brushRef="#br0">26882 3465 222 0,'-30'25'137'10,"-10"9"-89"-3,-18 5 6 0,-13 23-12-2,2-3-5 5,2 11-7-4,22-6-2 3,13 5 5-2,21-11 7-1,12-27-5 2,9-9-12 3,24 4 1-8,21-17-10 5,10-15-4 0,3-23-6 0,-6-7-4-2,-28-9 1 2,-10-12-2 2,-11-10 1-6,-13-5-2 4,-13 13-1 4,-11 8-7-6,3 14-23 0,-5-6-34 5,-1 28-21-4,8 15-37 0,28 15-222-1</inkml:trace>
    </iact:actionData>
  </iact:action>
  <iact:action type="add" startTime="42320">
    <iact:property name="dataType"/>
    <iact:actionData xml:id="d34">
      <inkml:trace xmlns:inkml="http://www.w3.org/2003/InkML" xml:id="stk30" contextRef="#ctx0" brushRef="#br0">27481 3428 264 0,'0'2'141'6,"-8"7"-73"1,-34 8-33-1,-5 4-23 2,-20 1 5 2,20 3 5-6,-9 0 3 5,5 11-1 1,27 4-4-4,-5 10 2-1,21-16 5 3,4 11 0 2,8-2-5-4,30-2-5 2,0 13-7 2,6 2 3-5,3-11-5 2,-5 8 2 2,-9-15 4-2,-22 9-1 2,-4-8-3-1,-16-11-9 1,-21 20-1-5,-29-20-4 4,-4-11 3 3,-7-14-9-8,-10-15-19 5,38-10-16 1,2-12-23-3,20-7-28 2,24 4-62 0</inkml:trace>
    </iact:actionData>
  </iact:action>
  <iact:action type="add" startTime="42748">
    <iact:property name="dataType"/>
    <iact:actionData xml:id="d35">
      <inkml:trace xmlns:inkml="http://www.w3.org/2003/InkML" xml:id="stk31" contextRef="#ctx0" brushRef="#br0">27833 3936 339 0,'6'20'122'6,"-3"17"-51"0,-6-1-8 1,3 2-34 3,-13 1-20-6,11-5-6 4,-9-16-3 2,11-1-5-2,-18-17-41-2,18-22-93 2</inkml:trace>
    </iact:actionData>
  </iact:action>
  <iact:action type="add" startTime="42933">
    <iact:property name="dataType"/>
    <iact:actionData xml:id="d36">
      <inkml:trace xmlns:inkml="http://www.w3.org/2003/InkML" xml:id="stk32" contextRef="#ctx0" brushRef="#br0">27811 3242 292 0,'10'-27'122'1,"-16"27"-45"-1,12-6-39 0,-6 6-24 1,-8-3-13-1,-4-5-1 5,6 2-28 4,6-11-68-3,18 26-139 2</inkml:trace>
    </iact:actionData>
  </iact:action>
  <iact:action type="add" startTime="43109">
    <iact:property name="dataType"/>
    <iact:actionData xml:id="d37">
      <inkml:trace xmlns:inkml="http://www.w3.org/2003/InkML" xml:id="stk33" contextRef="#ctx0" brushRef="#br0">28317 2781 281 0,'10'15'108'3,"-10"21"-44"8,-9 26-3-4,5 35-33 1,-6 19 1 1,0 19 8-4,14 9-2 2,1 1-2 4,-5-21-7-6,0-1-3 1,-14-22-11 2,0-15-8 2,-3-8-4-5,5-13 0 2,0-3-5 3,1-36-27-3,11-26-29-1,0-9-8 3,14-37-59-3,20-1-124 2</inkml:trace>
    </iact:actionData>
  </iact:action>
  <iact:action type="add" startTime="43405">
    <iact:property name="dataType"/>
    <iact:actionData xml:id="d38">
      <inkml:trace xmlns:inkml="http://www.w3.org/2003/InkML" xml:id="stk34" contextRef="#ctx0" brushRef="#br0">28487 3521 367 0,'0'-12'120'2,"-8"-5"-69"-2,-26 9-23 0,-7-11-21 0,-17 10 0 0,6 13-3 0,4-8-3 0,0 10-1 0,12 5-4 16,4 8-43-15,16 13-51 3,9 18-114 4</inkml:trace>
    </iact:actionData>
  </iact:action>
  <iact:action type="add" startTime="43634">
    <iact:property name="dataType"/>
    <iact:actionData xml:id="d39">
      <inkml:trace xmlns:inkml="http://www.w3.org/2003/InkML" xml:id="stk35" contextRef="#ctx0" brushRef="#br0">28636 3971 303 0,'3'2'65'8,"-6"-4"-11"-4,3 4-11 2,16 3-10 4,-9-2-3-4,18 9 2 2,7-4 6 3,5 6 1-8,10-11-1 5,-8-6-16 0,3-5-8 0,0-28-8-2,1-12-6 2,-28 0-1 2,-17 11 1-6,-12 4-7 4,-21 10-6 2,-18 1-12-4,-14 10 7 0,10 18 3 4,9 22 6-2,-2 25 9-2,6 6 0 2,17-5 12 0,8 8 9-2,1-3 4 2,18 0-10 0,9-6 1-2,19-2-6 2,-1-9-1 2,14-9-6-6,-1-12-1 4,4-13-2 2,2-20 0-2,-2-13-19-4,-1-12-33 4,-15-20-20 2,-8-7-82-4</inkml:trace>
    </iact:actionData>
  </iact:action>
  <iact:action type="add" startTime="44152">
    <iact:property name="dataType"/>
    <iact:actionData xml:id="d40">
      <inkml:trace xmlns:inkml="http://www.w3.org/2003/InkML" xml:id="stk36" contextRef="#ctx0" brushRef="#br0">29330 3021 237 0,'-3'14'90'5,"-2"6"-9"1,-3 2-21 0,-5 8-31 4,-1 12-15-3,-2 1 0 0,13 13 0 2,-4-7 0-4,7-2-8 3,7-5-4 0,-7-25-2 0,7-9-9-1,6-16-25 1,16-12-23 0,9-19-95-2</inkml:trace>
    </iact:actionData>
  </iact:action>
  <iact:action type="add" startTime="44349">
    <iact:property name="dataType"/>
    <iact:actionData xml:id="d41">
      <inkml:trace xmlns:inkml="http://www.w3.org/2003/InkML" xml:id="stk37" contextRef="#ctx0" brushRef="#br0">29500 2964 286 0,'0'31'122'4,"-5"22"-60"3,-8 1-36 2,-10 5-15-2,9 3-2 0,-8-3-4 0,7 6-5 7,-5-26 0-12,23-8-10 3,4-20-40 6,-7-3-57-3</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3:10:45.987"/>
    </inkml:context>
    <inkml:brush xml:id="br0">
      <inkml:brushProperty name="width" value="0.05292" units="cm"/>
      <inkml:brushProperty name="height" value="0.05292" units="cm"/>
      <inkml:brushProperty name="color" value="#FF0000"/>
    </inkml:brush>
  </inkml:definitions>
  <iact:action type="add" startTime="17781">
    <iact:property name="dataType"/>
    <iact:actionData xml:id="d0">
      <inkml:trace xmlns:inkml="http://www.w3.org/2003/InkML" xml:id="stk0" contextRef="#ctx0" brushRef="#br0">20639 8849 630 0,'0'0'163'11,"0"0"-46"-7,0 0 10 2,0 0-63 2,0 0-15 0,0 0-10-2,11-20-8 2,-11 20-4 0,0 0 1 0,0 0-2-1,0 0-1 0,0-2-3 2,0-1-4-2,-17-5 13-1,-9 4-12 2,-2-4-9 0,-1 5-3 0,0 1-2-2,0 0 1 2,-1 2-4 0,1 0 3-2,4 0-5 4,2 0 2-4,4 0 2 2,8 0 3-2,2 0 6 2,0 0-1 2,1 2-2-3,3 0-6 1,2 7 0-1,-5-1-1 0,3 11 3 3,-2 5 3-4,1 4-1 0,3 6 1 2,-4-2-1-1,4 5-2-1,2 2-3 2,-2 1 2 1,-3 3-1-2,6 3 0 2,-3 3 0-4,3 7 0 4,0 4-2-1,0-1 2 0,-1-2-2-2,1 7-1 2,-3-2-1 0,3-1 1-1,-3-3-1 0,3-1 1 1,0-6 0 1,-4-1-1-2,4-2 0-1,-3-4 1 3,-3-4 0-2,2-9-1-2,1-8 0 6,3-10 1-5,0-8 0 2,0-1-2-3,0-4 1 4,0 0-1-2,0 0 1 2,0 0-2-2,0 0 1 0,-2 0-2 1,-5-5 1 0,-2-18 2-2,-7-10 1 2,0-1-1-1,-4-9 0 3,0-2 0-3,0 4 1-2,2-5-2 4,1 4 1-2,4 2 0-1,0 5 1 3,2 1-1-1,9 6 0-1,0 9 0 2,2 4-1-3,0 8 0 2,-4 7 2 0,4 0 2 0,0 0-3-2,0 0 4 2,0 0-2 0,0 0 6-3,0 0 6 5,0 0 6-1,0 0 3-3,0 15-10 0,0 12-10 2,13 2 2 0,6 6 0 0,-6 3 1-2,4-1 4 2,-2-1 1 0,1 1-1 0,-1-9 1 0,3 3-1-2,-8-6 1 2,3 0-1 0,0-5 2-2,-6-6-5 2,-2-2 5 0,-2-12 1 0,1 0 1-2,0 0 0 3,4 0-1-2,12 0-1 2,7-12-8-4,5-18-1 3,3-11-2 0,1 1-1 0,2-9 0 0,-2-1-2-2,0 4 2 2,-8 11-1 0,-11 9 1 0,-5 12-4-2,-11 10-15 2,2 4-48 0,5 0-61 0,-8 0-66-2,0 12-154 2</inkml:trace>
    </iact:actionData>
  </iact:action>
  <iact:action type="add" startTime="20752">
    <iact:property name="dataType"/>
    <iact:actionData xml:id="d1">
      <inkml:trace xmlns:inkml="http://www.w3.org/2003/InkML" xml:id="stk1" contextRef="#ctx0" brushRef="#br0">25489 8610 551 0,'0'0'173'7,"0"0"-42"0,0 0-34-1,0 0-49 3,0 0-4-1,0 0-13-2,67-25 8 2,-53 25 0 0,2-3-4-3,4-2-4 3,4 0-10 2,-7 1-7-6,6 1 2 4,-5 1-10 3,-3-2 1-6,-4 4-1 1,-1 0 0 5,-6 0 5-5,5 0 1 2,-6 0-7-1,-3 0 2 1,3 0-4-2,-3 0 9 3,4 9 1-2,0 8-7-1,2 6-3 2,-3 3-1 0,4-2-1-2,-1-1 3 2,-2-6-1 2,-1 0-2-4,2-1 2 2,-2 6-1 1,1 7-1-3,0 7 0 1,-4 9-1 4,0 8 0-5,0 10 1 3,0 6-1 0,0 5 0-6,0-4 3 5,0-2-3 2,0-6 1-4,0-7 1 0,0-1 1 4,0-4-1-4,0 4 4 3,0-2-4-1,0 3-1 1,0-2 1-4,0-11 2 3,0-12 0 0,0-15 0-3,0-10-1 4,0-5-1-3,0 0 2 3,0 0-3-4,0 0 1 7,0 0-1-8,0 0 0 2,0 0-1 4,0 0 0-4,0 0 0 2,0 0 1 0,0 0 0-1,0 0-1 0,0 0-1 3,0 0 1-6,0 0 0 4,-4 0-4 2,-8-14 0-4,-11-12 3 0,-2-12 1 4,-4-3 0-2,2 1 0-1,2-2-1 1,-2-1-1 0,5 2 2-3,3 9-3 4,6 10-1-2,6 8 3-1,4 8-2 2,3 3 2 0,0 3 1-2,0 0 0 2,0 0 1 2,0 0 0-4,0 0 1 0,0 0 0 3,0 0 4-2,0 0 4 1,0 9 10 0,10 27 6-2,16 7-18 2,-3 1-3 2,1 2 10-6,-7 1 1 4,6 1 1 2,-7-6-2-4,-4-3 4 2,4-7-6 0,-3-2-2 0,-6-13-1-2,2-6 0 2,-9-2 2 0,0-9 0-2,1 0 5 2,2 0-3 0,10 0 2-2,10 0 0 2,2 0-6 0,2-6-8-2,8-22-2 2,0-12 0 2,9-15-1-4,2-13 1 0,5-9 0 4,-2 0 0-4,2 6 0 2,-15 15 1 0,-9 19 0-2,-11 16 1 2,-8 12-1 2,-8 9 0-6,0-4 2 4,0 4-3 2,0 0 1-4,0 0-1 0,0 0-1 4,0 0 1-2,0 0-10-2,0 0-22 2,0 0-21 0,-21 13-31-2,-6 5-21 2,-7 13-70 1,20-18-42-4,5 0-316 3</inkml:trace>
    </iact:actionData>
  </iact:action>
  <iact:action type="add" startTime="30585">
    <iact:property name="dataType"/>
    <iact:actionData xml:id="d2">
      <inkml:trace xmlns:inkml="http://www.w3.org/2003/InkML" xml:id="stk2" contextRef="#ctx0" brushRef="#br0">12556 12972 208 0,'0'0'165'4,"0"0"-99"3,0 0 19 2,0 0-5-2,0 0 14 0,0 0-10 1,0 0-7 2,0 0 17-4,0 0-24-1,-11-3-19 3,11 3 4 3,0 0 0-8,-3 0-2 6,1 3-7-2,2 22 5 4,-3 11-15-8,3 1-18 6,0 0-3 2,0 0-1-7,0-2-1 3,0-1-3 1,0-2 0 3,0-7-4 0,0-5 12-11,0-7-1 9,3-1 0 0,10 0-4-4,5-2 0 2,8 4-4 3,3 0-3 18,7 0 1-28,3 1-3 0,6 0 2 3,3-3-1 2,-3 3 2 4,3-4 1-1,0 0 1-1,-1 1-2-1,7-5-1 3,3 6 0-2,9-3 2 2,2-1-1-4,6-1 1 4,2-3 1-2,3 1-3-1,0 1 4 2,0-5-3 0,5-2 5 1,1 0-5-4,-1 0 1 3,-2 0-2 2,-3 0-1-4,-3 0 0 0,-3 0 2 3,2 0 2-2,1 0-2-1,0 0-2 3,4 0 3 1,-2 0-2-5,-1 0-2 2,3 0-1 0,-9 0-2 3,-1 0-1-4,-7 0 2 0,1 0 2 3,-3 0-3 0,3 0 1-3,-2-2 0 2,5-5 0 1,-3-1 0-2,1-1-1-1,1-2 1 1,-3-3-1 3,-8 3 0-5,1-1 0 3,-1 7 2 0,-7-3-1 0,6 3-1-2,0 1 1 2,-1-1-1 0,8-2 3 0,-1 3-3-2,3-5-1 2,-5 2 2 0,2 6 0 0,1 1 2-2,-5-4-2 2,4 4 0 0,-1-2-2-2,-1-4 0 2,-1 1 4 2,-1 3-4-5,-5-8 1 2,2 5-1 1,-2-4 0-1,3 1 0 0,2 2-2 1,1-3 1 2,-4 4 1-4,1 0-1 0,-6 0 1 2,7 1 0 2,-1 4 0-4,-9 0 0 0,7 0-1 4,-12 0 1-1,-5 0-1-4,1 0 0 1,-2 0 1 4,-4 0 0-2,-1 0-1-2,-1 0 1 2,1 11 0 0,-2-3 0-1,-1 4-1 0,-1 2 0 2,-8 0 0-2,2 6-2-1,-1 14 1 2,-5 13-2 0,-6 12-1-1,2 7 2 2,-7-4 1-2,-2-13 2 2,0-12-1-2,0-17 0-1,2-12 1 4,1-8 0-6,0 0-1 3,4 0-2 1,-4 0-6 0,7-5-12-2,3-18-10 2,-1-9-2 2,8-2 13-2,-4 4 17-1,4-1 1 0,0 3 1 2,4 6-1-4,2 0 2 1,-3 4 1 4,5 5 1-2,5-2 0-2,-3 7 0 0,4-3 3 4,5 2-3-4,1 1 1 3,4 3-2-2,1 5 1 1,7 0 0-2,4 0 4 2,4 0-1 2,-2 0 0-6,-3 0 0 4,4 0-2 0,2 0 0 1,-1 3 0-4,5-1-2 3,-1 0 1 2,-3 1-2-4,2 3 2 0,-3 0 2 2,-2 2-4 0,-2 3 5-1,-2-2-1 1,-8 2-1 1,2-3 0-3,-1 1-1 0,-1 0-2 2,5-5-1 2,2 0 1-4,4 2 1 0,2-3-1 4,-1 2 0-2,0 0 1-2,2 2-1 0,1-2 0 4,-12 0 0-1,2-2 0-4,-6 1-2 1,-5-3 0 4,1 3 2-4,-1-4-3 2,4 0 1 0,4 0 0 0,1 0 1-2,-1 0 1 3,4 0-1 0,-4 0 1-5,7 0 2 4,-3 0-2 1,-3 0 0-2,2 0 0-1,-2 0-3 2,-1 0 0 2,-4 0 0-4,1 0 3 0,-5 0 0 2,-4 0 0 0,1 0 0-2,2-5 0 2,1-4 0 2,1 1-5-4,-5-1 2 0,5-6 1 3,-1 2-1 0,-1-4 2-3,8 2 1 0,-1 2 2 4,2-1-2-2,1 2 3-2,-1 2-2 2,-4 0-1 0,-1 2 2 0,-2 0-2-2,-1 2 1 3,-1 1-1-2,-1-2 0-1,-2 3 0 2,-5-2 0 0,-2 0-1 0,-5 1 1-2,5-1-1 2,-5 2 1 0,3 2-1-1,2 2 3 0,3 0-2 1,0 0 0 0,6 0 0-2,-4 0 0 2,6 0 1 2,-7 0-1-4,6 0-1 0,-6 0-2 2,-1 0-4 0,0 0 2-2,-7 0 3 2,5 0 2 0,-4 0 0 0,-2 0 0-2,-1 0-3 2,-6 0 3 2,-1 0-3-4,1 0 1 0,5-14-1 4,0-11-1-2,-2-4-5-1,-1 2 1-1,1 4 4 3,-8 6-2-1,1 2 1-2,0 5-3 0,-6 0-25 4,1 0-23-4,-6 5-17 2,-2 5-14 0,0 0-85 0,0 25-57-2,0 14-199 2</inkml:trace>
    </iact:actionData>
  </iact:action>
  <iact:action type="add" startTime="33598">
    <iact:property name="dataType"/>
    <iact:actionData xml:id="d3">
      <inkml:trace xmlns:inkml="http://www.w3.org/2003/InkML" xml:id="stk3" contextRef="#ctx0" brushRef="#br0">23367 12981 330 0,'0'0'190'5,"0"0"-49"2,0 0-3 2,0 0-60-1,0 0-29-2,0 0-2 1,0 0-3 2,0-4 1 0,0 4 5-5,0 0 5 5,0 8 1-2,0 16-29 1,0 0-3-1,0-1 1 0,0-1 1 1,4 0-10-2,15-1 6 2,1 2-5 1,8-2-2-2,5-1 2 1,3-3-1-1,5-3-1 1,3-2-3 0,-1-4 2-1,5 1 1 1,1-4 0-1,5 3 0 1,2-5-3 1,1 6-2-4,-1-6 4 3,2-1-6 0,2 5 6-1,-2-5-3 0,1 4-3 1,1-3 0 0,-2-1 1 0,5 6-2 1,1-4-2-2,3 1 1 1,-2 0-2-1,-1 1 1 1,-6-2-2-1,6-4-3 1,-4 1 2-1,4-1-1 1,0 0-1-1,0 0 1 2,1 0-1-5,-1 0 0 6,-5 0 0-3,2 0 0 0,0 0 2 1,-2 0-2-2,2-5-1 5,3-8 0-5,-4 4 1 3,0 1 0-4,-3 2 1 4,-5 1 0-3,3-2-1 3,-4 5 0-2,-5-1 1 0,-1 3-1 2,5 0 0-5,-4 0 2 5,-1 0-2-2,-2 0-1 2,2 0 1-1,-4 0 0-3,-3 0-2 4,-1 0 0-1,-5 0 1 1,-1 0 0-4,-5 0 1 5,-2 0 1-5,0 0-1 3,-1 14 0-3,1 9-1 3,-2 4 1 0,1 7 1 0,-8-4 1-1,-2 1-2 0,-4-5 2 2,-2-4-1-4,-3-2-1 3,0-6 0 0,-1-5 0 0,-3-7-1-2,5 2 1 3,-4-4-2-2,2 0 0 1,1 0-7-1,-1 0-2 0,-1 0-4 1,6 0-1 0,3-9-8-1,9-13-5 0,-3-7 18 1,6 1 0 0,2 3 9-2,0-3 2 3,1 6 0-2,-1 5-2 2,-8 5 3-2,2 6-1-1,4 1 5 2,2-1-4 0,4 1 2-1,4 5 1 4,2 0-3-5,1 0 5 2,3 0 0 0,5 0 0-3,-2 0-2 6,3 0 3-6,5 0-3 2,-5 8-2 0,7 0 1 2,-4 4 3-2,4-1 3 1,-4-3-3 0,6 1 2-2,-2-3-6 3,-4-4-1-3,6 1 1 2,-8-3 0-1,10 3 2 3,-3-3 1-3,3 3 1-3,4 1 3 4,-4-4-4 0,1 0-3 0,-5 0-2-2,4 0 1 2,-3 0 2 0,-3 0 1-2,0 0-2 2,-6 0 2 0,3 7 2 0,-1-5-3 0,1 8 2-2,0-5-3 2,6-2-2 0,3 0 1-3,1-3-1 4,-1 0 1-2,12 0 0 2,-7 0-1-2,3 0 3 0,-5 0-1 0,-1 2 0 1,-2 2 1 0,-1-1-1-1,-12-3 1 2,3 1-1-3,2-1 0 0,2 0-1 3,5 0 0-1,0 0 1 0,1 0-2-2,-6 0 1 2,2 0 2-1,0 0-2 2,-4 0 0-2,5 0-1 2,-9 0-1-3,4 0 1 1,-2 0 0 1,-4 0 3-1,2 0-3 1,-4 0 0 0,-2-1 0 0,-2-6 0-3,-1 2 0 4,-2-3 0-2,6-2 0 2,-2 1 0-3,0-1-1 2,-2 5 1 0,0-1 0 0,-2 1 2-2,5-1-1 1,0 3-1 2,2-3 1-2,1 0-1 0,-1-2 0 1,1 2 0-1,0-2 0 2,-4 5 0-3,4-2 0 4,-5 3 0-5,0-1 1 4,-2-1 0-3,-10 2 0 4,2 2 0-4,-5-4 0 2,-1 4-1-2,-3-4 0 1,2 1-1 2,-6 3 2-3,8-3-1 2,-3 3 0 0,0 0-1 0,5-3 1 0,-3 3 1-3,3 0-1 3,-5-2 0 0,2-2 0 0,-5 1 0-1,4-2 0 1,4 1-1-1,-6-1 1 0,9 0-1 0,-1-1 1 2,1 2 1-2,0-1-1-1,-3-3 0 3,-2 3-1-2,3-4 1 2,2-1-1-1,-1-5-1 2,1 3 1-6,0-1 1 5,-1-1-2-4,8-1 0 3,2-2 0-1,-3 4-3 2,1-2-2-2,-2 3 0 0,-10 2 3 1,-6 2-10-1,2-1-2 1,-11 4-10-1,1 0-17 1,-4-2-38 0,-3 4-9-3,0 3-44 4,0 0-16-1,0 27-97-1,0 13-287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3:27:52.183"/>
    </inkml:context>
    <inkml:brush xml:id="br0">
      <inkml:brushProperty name="width" value="0.05292" units="cm"/>
      <inkml:brushProperty name="height" value="0.05292" units="cm"/>
    </inkml:brush>
  </inkml:definitions>
  <iact:action type="add" startTime="2895">
    <iact:property name="dataType"/>
    <iact:actionData xml:id="d0">
      <inkml:trace xmlns:inkml="http://www.w3.org/2003/InkML" xml:id="stk0" contextRef="#ctx0" brushRef="#br0">8967 2354 387 0,'0'0'134'10,"0"0"-51"-7,0 0-3 6,0 0-11-2,0 0-6 2,0 0-4-4,0 0-16 3,-88-116-6 0,43 94-15 1,-3 0 0-4,-9 5 0 4,0 4-7-2,-13 1 2 2,-1 4-5-4,-3-1 0 3,-6 9 0 1,3 0 6-1,-1 0-2 0,3 0-1-2,-5 29 2 2,3 8 1 1,2 4-1-4,2 7-13 2,10 9 9 2,-4 1-4-1,9 10-2-1,6 6 7 0,10 8 1 0,10 9 1 2,12 8 10-1,12 12-3-1,8 5 0 0,0 9-3 1,44 6-5-2,37 2 1 2,28-2-10 0,39-5-1 0,36-16-3-3,33-15 0 4,31-24-2-1,6-27 1 0,-2-29-1-2,-14-15 1 1,-25-9-1 2,-25-41 0-1,-30-14-2-2,-38-7-1 2,-20-14 1 0,-23-4 1 0,-17-9 0-2,-23-11-2 2,-18-2-2 0,-19-7 1-2,0-12 1 2,-29-7-2 0,-26-11 1 0,-20-2 1-2,-18 7 1 2,-16 12 2 0,-8 15 0-1,-6 17 0 0,-2 15 0 0,-1 16 0 2,8 27-2-1,-8 22 1-2,-3 19 0 2,-10 0 1 0,-3 27 0 0,-10 20 1-3,11 5 1 6,12-5-1-5,6 0 1 2,17-3-1-2,6-4 0 2,12 2-1 0,11 4 1 0,9 6 1-2,8 8-1 2,8 8 0 0,19 5 3 0,8 11-2 0,19 17-1-3,6 14 3 3,21 18-1 1,58 3-1-1,29-5 2-2,32-3-4 2,40-7 0 0,27-2 0-1,2-18-1 0,-16-17 1 0,-28-25-2 2,-39-30-6-1,-20-24-18-2,-13-5-58 2,-86-25-61 0,6-11-211-2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3:28:36.177"/>
    </inkml:context>
    <inkml:brush xml:id="br0">
      <inkml:brushProperty name="width" value="0.05292" units="cm"/>
      <inkml:brushProperty name="height" value="0.05292" units="cm"/>
      <inkml:brushProperty name="color" value="#FF0000"/>
    </inkml:brush>
  </inkml:definitions>
  <iact:action type="add" startTime="7145">
    <iact:property name="dataType"/>
    <iact:actionData xml:id="d0">
      <inkml:trace xmlns:inkml="http://www.w3.org/2003/InkML" xml:id="stk0" contextRef="#ctx0" brushRef="#br0">20313 8506 508 0,'0'0'161'10,"0"0"-20"-5,0 0-4 1,0 0-59 2,0 0-18 0,0 0-10 0,8 0-12-2,-8 0-13 2,0 0-1 0,0 0-3 0,-13 0-9-2,-23 0 7 3,4 0 8-2,-7 0-7-1,3 0-5 2,-2 0-1 0,-1 0-5 0,9 0-4 0,-1 0-2-2,1 0-1 2,1 0-1 0,6 0 0 0,-2 0 2-2,9 5 1 2,3 2 8-1,9-5 10 3,1 1-2-3,3 0-10 0,-3-3-1 0,3 9 1 1,-5 4 0-2,2 12 0 2,1 10 7 1,-6 6-3-3,8 8 0 2,0 1-4 1,0 1-6-2,0-1 2-1,0-1-3 2,0 3 0 0,0-6 0-1,0-5-2 2,0 0-1-3,0-5 3 1,0 3-2 2,0 5 5-3,0 0-2 1,0 0-1 1,0-4 0 0,0-5 1 0,0-6-4-2,0-1 2 2,-3-4-1 0,3 1 2 0,-1-3-3-2,-2-5 0 2,-3 5 1 0,3-9-1-1,3-1 0 0,-1-10 1 1,1 1 0 1,0-3-1-1,0 0 0-1,0 0-2-1,0 0 0 2,-3 0 1 0,0 0-1-1,-4 0-4 0,-6 0 4 1,-5-3 0 1,0-11 0-3,-3-4 2 1,1-2-1 1,0-7-3 0,2 0 1-2,-1-4 1 3,-1 0-5-1,3-3 2-2,-2 7 0 2,-1-3 4 2,2 6-4-5,4 7 4 1,1 0-1 2,-2 4 1 0,11 0 1 2,-3 8-1-6,7-1-3 5,0 6 2-2,0 0 2 1,0 0 5 0,0 0 1-1,0 0 1 1,0 0-2-1,0 0 4 2,0 4 3-3,7 20-2 1,9 4-6 1,1 6 3 0,4 3-3-2,-3-1 4 3,0 5-1-2,2-9-2 2,-1 0 1-2,-5-2 1 1,7-1 0 0,-1 4 0 0,-4 1-3 0,1 0 2-2,-4-3 0 2,0-5-2 0,-2-13-3-1,-4-5 4-2,2-5-4 3,-8 0 5 0,2 0-2-2,-3-3 0 2,3 0 2 0,7 0-4 0,4 0-1-2,10 0 2 2,5-23 0 0,2-10 0-2,9-12-3 2,0-15 1 0,5-9 2 0,0-10 1 0,3 0 5 0,0 6-4-2,-8 8 4 2,-8 18 0 0,-6 10-5-1,-11 20 1 0,-4 7-3 1,-11 10-2 0,0 0 0-2,0 0-6 2,0 0-39 0,0 7-55 0,-3 24-43-2,-7-7-67 2,-3 0-147 0</inkml:trace>
    </iact:actionData>
  </iact:action>
  <iact:action type="add" startTime="9861">
    <iact:property name="dataType"/>
    <iact:actionData xml:id="d1">
      <inkml:trace xmlns:inkml="http://www.w3.org/2003/InkML" xml:id="stk1" contextRef="#ctx0" brushRef="#br0">25189 8400 76 0,'0'0'466'5,"0"0"-353"3,0 0 33 0,0 0-73 0,0 0-18-2,0 0-9 2,0 0-11 0,113-15-4-3,-90 13-2 4,3-1 3-1,-1-4-4 0,4 2-6-2,-2-3-1 1,-3-4-5 2,-1 2-3-1,-3 4 0 0,-4 0-3-1,-7 3-3 0,-1 1-1 1,-5 2-2-2,2-3 0 1,0 3-2 4,-5 0-1-6,2-2 0 2,-2 2 0 1,0 0 0-1,0 0-1 2,0 0 5-2,0 0-2 0,0 0 8 1,0 0 10 0,0 0 4 0,0 7 3-2,0 25-16 2,0 3-12 0,0 11 0-2,0 4 2 2,0 4 2 0,0 5-2 0,0 3 2 1,0-1-1-2,0 1 1-1,0-2 1 2,0-6-2 0,0-5 4-1,0 0-3 0,0-8 0 1,0-4-1 0,0-6-1-1,0-11 0 0,0-5-2 2,0-6 2-4,0 1 2 3,0-5-4 0,0 1 0 0,0 3 1-2,0-1 1 2,0 5-1 0,0 2-1 0,0-2 3 0,0 0-2-2,0-3 2 2,0-5-2 0,0 1 2 0,0-3-3-2,0 0 1 2,0-3 2 0,0 0-3-2,0 0 0 3,0 0 0-2,0 3 1 1,0-3-1-2,0 0 0 4,0 0-1-4,0 0 0 2,0 0-1 0,0 0-1-2,0 0 1 2,0 0-1 0,-7 0 3 0,-1 0-1-2,0 0 0 2,3 0 0 0,3 0 1-2,2 0-1 2,0 0 0 0,0 0 1 0,0 0-3-2,0 0 3 2,0 0-1 0,0 0 1 0,-2 0 1-2,2 0 0 2,0 0 2 0,0 0-2 0,0 0 2 1,0 0-2-4,0 0 2 3,0 0 0 0,0 0-1 0,0 0 0-2,0 0-2 2,0 0-1 0,0 0 0-2,0 0-1 2,-4-6-3 0,-5-11 0 0,-7-7-1-2,-4-4 5 3,-1-8 2-2,3 6-1 2,-7 2 1-2,6 4 0-1,-3-2-1 2,4 5-2 0,0 2 2 0,2 3 2-2,9 4-2 2,-3 5-2 0,7 0 1-2,0 4-2 2,-1 0 3 0,4 3 1 0,0 0-1-2,0 0-1 4,0 0 1-4,0 0 0 2,0 0 0-2,0 0 0 3,0 0 0-2,0 0 2 2,0 0-1-2,0 0 2-1,0 0 4 2,0 3 1 0,0 22 7 0,17 4-10-2,2-2-1 2,1 3 2 0,8 0 5-2,1 2-3 2,3-2 8 0,-3 4-2 0,-2-1 1-2,-4-2-2 2,3-1 0 0,-8-3-4 0,-1-2-1 0,-1-6 0-2,-7-4 2 2,-2-5 0 0,-3 0-3-2,-1-8-2 2,-3-2 0 0,0 0-1 0,5 0-1-2,-5 0 0 2,0 0 0 0,0 0-2 0,0 0 0-2,0 0 1 2,0 0-2 0,4 0 1 1,5 0-1-3,7-2 0 1,4-28 1 1,10-2 3 0,4-7-1-1,-7 1-2 2,2-3 0-3,-1 4-1 3,-2-1 0-3,-9 14 0 1,-4 7 0 1,-8 8 0-1,-5 9 1 0,0 0-1 1,4 0 0 1,-4 0 0-1,0 0-3-3,0 0-5 3,0 0-22 0,7 0-28 1,-4 0-31-3,6 17-35 1,-5-8-145 1,-4 2-230 1</inkml:trace>
    </iact:actionData>
  </iact:action>
  <iact:action type="add" startTime="14614">
    <iact:property name="dataType"/>
    <iact:actionData xml:id="d2">
      <inkml:trace xmlns:inkml="http://www.w3.org/2003/InkML" xml:id="stk2" contextRef="#ctx0" brushRef="#br0">12719 12469 376 0,'0'0'156'8,"0"0"-10"-2,0 0-2 2,0 0-47 0,0 0-25 0,0 0-16-2,0 0-9 2,0 0-7 0,2 0-9-2,1 17-6 2,-1 7 4 2,-2 3-6-4,6 1 6 0,-3 2-2 2,4 4-7 0,0 0 13 0,6-7-12-2,0-1-7 4,3-3 4-4,1-4 2 2,7 1-6 0,-4-7-3-2,6-3-5 2,2 1 2 0,1-2-2 0,2 4 0-2,9-1 5 2,3-5 0 2,11 6 0-4,2-9 3 1,5 9-4 0,3 0 3 1,0-2 0 1,2 1 4-4,-2-3-2 4,-2-2-3-1,-4 3-3 1,2-5 0-5,4-5-3 4,-3 0 0 1,2 0-4-2,1 0 1 0,-3 0 3 3,1 0-1-4,2 0 1-1,0 0 0 4,13 0 0-1,-3 0 1-1,2 0-2-1,4 0-2 4,-3 0-1-4,7 0-1 2,-4 0 1 0,-6 0-2-2,-6 0-1 2,0-5 1 1,0-3 1-1,6 3 3-2,6 1 1 1,7-3-1 1,7-4-4 1,-3 3 5-4,5-1-4 4,-6-1-1-1,-6-3 3-1,-3 2 0 0,-1 0-1 0,-6-6 2 2,-2 8-3-1,-1-1 0-3,0-1 0 3,9 1 4 0,1 3-5-2,-1-2 1 3,1 1 1-1,-6 2 0 0,-9 3-1-3,-3 3 0 4,-10 0 0-2,0 0 0 2,-2 0 2-2,1 3 0 2,9 5-1-3,-2 7 0 1,7-4-1 1,-3 6 3-2,7 2-4 2,-6-2 0 1,-2 8-3-2,-5-2 3-1,-5 5 1 2,2 2 0 0,-5 5 0 0,-3-2 2-2,-1 4-1 2,-1 4 0 0,-5-3 0 1,-2-4-2-4,-9-4 0 3,1-4 1 0,-9-4-1 0,-4 1 0-2,-1-3 1 2,-2 2-1 0,0 0-1-2,-6 0 1 2,0-7 0 0,-1-4 0 0,-3-2-1 0,1-9 0 0,2 0 1-2,-4 0-1 2,6 0-1 0,-5 0-2-2,2 0-2 2,6 0-5 0,1 0-2 1,4-3 4-4,4-14 5 3,5 2 2 0,4-2 2 0,7 2 0-2,-6-5 1 2,8 0-1 0,1 6 0 0,2-1 1-1,2 2 0 0,6 4 0 1,-1-1 0 0,6 0 0-2,5 3 0 2,-4-3 0 0,11 5-1-1,-5 2 1 0,2 0 0 2,1 0 1-2,9 0-2-1,-5 3 0 4,4 0 2-4,1 0 1 2,-1 0-1-2,-1 0-2 2,2 0 3 0,-1 0 3 0,1 0-5 0,3 0 4-1,0 3 0 0,-4 3-4 1,1-3 3 0,-7 2-4-2,-5-2 0 2,5 4-2 0,-8-5 2 0,-3 0 1-2,0 1-1 4,1 0 0-4,-4 0 0 0,5 1 0 2,-1-4 0 0,1 0 0 0,2 0 0-2,7 0 1 2,-4 0 1 0,8 0 0 0,-5 0-2-2,-1 2 1 4,-1-2 0-4,-2 3-1 2,-1-3 0 0,-4 0 0-2,5 2-1 2,-2 1 0 0,1 2-2 0,-2 0 3-2,1 7 0 3,-2-4 2-2,-1 1 0 2,-1 0-2-4,-2 0-1 3,-6-5 1 0,3 0-3 0,-5-4 0-2,-3 0 0 2,0 0-1 0,7 0-3-2,-5 0 6 3,2 0 1-2,-1 0 1 1,4 0-1 0,2-8-2 0,3-15 1-2,2-8 1 2,8-6-1 0,-5 0-2-2,-2 2 1 2,-5-2 0 0,-3 3-2 1,-5 4 3-4,-5 3 1 3,-6 9-2 0,-5 3 2 0,-5 4-3-2,-6 5-23 2,-1 6-40 0,-4 0-38-2,8 0-29 3,-15 0-124-2,6 0-149 2</inkml:trace>
    </iact:actionData>
  </iact:action>
  <iact:action type="add" startTime="17087">
    <iact:property name="dataType"/>
    <iact:actionData xml:id="d3">
      <inkml:trace xmlns:inkml="http://www.w3.org/2003/InkML" xml:id="stk3" contextRef="#ctx0" brushRef="#br0">23318 12848 487 0,'0'0'127'7,"0"0"27"1,0 0-45 0,0 0-39-3,0 0-8 4,0 0-14-1,4 67 0-2,9-41-11 4,6 8-4-4,8 0-7 2,2-1-3 0,8 1 2-2,-3 0-2 2,13-4-2 0,1 2-5 0,8-8 3-2,8-4-7 2,3-5 1 0,9-7 1 3,-3-1-3-2,-1 0 0-5,8-4-1 4,1-3 0-1,-4 0-4 2,3 0-3-3,-11 0-2 2,2 0 2 1,-7 0 1-4,6 0-3 3,-2 0 3 0,0 0-2 0,-4 0-2-1,0 0 0-1,-4 0 0 3,1 0 0-1,2-3 0-2,2-9 0 2,0-1 0 2,2-4-1-4,1 0 1 3,-6 0-1-4,-4 5 1 3,3 2 0-1,-1-1 1 0,-2-1 2 1,5 1-2 0,-3 0 0 0,2 1 2-2,-1 0-3 2,1-2 0 0,-4-1 0 2,-3-4-1-6,0 5-5 4,-10 2 6 0,0 0 0 0,-4 8 1 0,-1-1 2-1,4 1-1 0,4 2 0 1,-9 0-2-2,6-3 2 2,-9 3-2-1,3 0 0 3,-1 0 1-5,-2 0-1 6,-1 0 2-6,-2 0 0 3,4 10-1-2,-7 7 2 2,-1 6 1 0,-1 3 0 0,-2-1 2-1,-6-2-3 0,-1-1-2 1,0-5 0-1,-3-4 0-2,-1-4-1 4,-4-1 0-2,-4-5 0 1,0 0-1-2,-4 1 1 2,0 0-1 0,7 5 2 0,-6 0-2-1,8-1 1 1,-3-2 0 0,-6-6 0-1,-1 0 0-1,1 0-1 2,-3 0 0 1,8 0-7-1,-5 0-7 2,7 0-3-7,9-9-14 5,-2-8 12 0,-3 0 11-2,4 3 7 3,-7 3 2-2,1-1 2 2,1 2-2-1,7 2 0-2,1-7 0 1,5 0 0 1,3 1 1-1,-2 4-1 1,1 0 2 0,-2 9 2-1,7-3 3-1,-2 4 3 2,9 0 0 0,7 0-2 0,-1 0 4-2,2 0-10 2,4 0 1 1,-4 0 0-2,13 0 0 2,-2 0 7-2,5 9-3 0,3-1 2 0,-9 0-6 0,7 4 3 0,-6-4-1 1,-4 3 3 0,3-1-1-2,2-2-2 3,-4 0-4 0,-2 1 5-3,1-4-3 0,0 3-2 4,-6-2 0-4,2 0 0 2,3-1 2-2,5 1-2 2,-1 2 3 0,6 1-2 0,0 2 1-2,0-3 1 2,-1 4-3 0,-2-4 5 0,-4 1 0-2,-8-4-3 2,-1 2-2 0,-5-5 0 0,1-2 0 0,2 0-1-2,-2 0 0 2,2 0-1 0,-1 0 1-2,3 0-1 2,0 0 0 0,5 0 1 2,1 0 2-6,0 0-1 4,-5 0-1 0,2 0-1 0,-1 0 1-2,-6 0-1 2,2 0 1 0,-2 0 1 0,-1 0 1 0,1 0-2-2,-1 0 2 2,5 0-1 0,-5 0 0-2,4 0 1 3,4 0-2-2,-2 0 1 1,2 0 0-2,2 0 0 2,4 0 0 0,-2 0-1 0,-3 0 1 0,5 0-1 0,-7 0 0-2,4 0-1 2,-8 0 2 1,1 0-1-4,1 0 0 3,-5-2-1 0,6-2 1-2,-1 1 0 2,-1 3 0 0,-1 0 2 0,2 0-2-2,-5 0 1 3,1-2-1-2,1-8 0 1,-3-3 0-2,4-6-4 2,6-10 0 0,3-4 0 0,3-4 0-2,2 3 2 2,-4 1 2 0,1 4 1 0,-4 4 0-2,-6 6-1 2,-7 2 0 0,-6 6-2 0,-14 7-10-2,-7 4-14 2,-11 0-31 2,-2 0-17-4,0 0-77 2,0 0-48-2,-12 0-207 2,6 0-107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09T03:28:36.177"/>
    </inkml:context>
    <inkml:brush xml:id="br0">
      <inkml:brushProperty name="width" value="0.05292" units="cm"/>
      <inkml:brushProperty name="height" value="0.05292" units="cm"/>
      <inkml:brushProperty name="color" value="#FF0000"/>
    </inkml:brush>
  </inkml:definitions>
  <iact:action type="add" startTime="7145">
    <iact:property name="dataType"/>
    <iact:actionData xml:id="d0">
      <inkml:trace xmlns:inkml="http://www.w3.org/2003/InkML" xml:id="stk0" contextRef="#ctx0" brushRef="#br0">20313 8506 508 0,'0'0'161'10,"0"0"-20"-5,0 0-4 1,0 0-59 2,0 0-18 0,0 0-10 0,8 0-12-2,-8 0-13 2,0 0-1 0,0 0-3 0,-13 0-9-2,-23 0 7 3,4 0 8-2,-7 0-7-1,3 0-5 2,-2 0-1 0,-1 0-5 0,9 0-4 0,-1 0-2-2,1 0-1 2,1 0-1 0,6 0 0 0,-2 0 2-2,9 5 1 2,3 2 8-1,9-5 10 3,1 1-2-3,3 0-10 0,-3-3-1 0,3 9 1 1,-5 4 0-2,2 12 0 2,1 10 7 1,-6 6-3-3,8 8 0 2,0 1-4 1,0 1-6-2,0-1 2-1,0-1-3 2,0 3 0 0,0-6 0-1,0-5-2 2,0 0-1-3,0-5 3 1,0 3-2 2,0 5 5-3,0 0-2 1,0 0-1 1,0-4 0 0,0-5 1 0,0-6-4-2,0-1 2 2,-3-4-1 0,3 1 2 0,-1-3-3-2,-2-5 0 2,-3 5 1 0,3-9-1-1,3-1 0 0,-1-10 1 1,1 1 0 1,0-3-1-1,0 0 0-1,0 0-2-1,0 0 0 2,-3 0 1 0,0 0-1-1,-4 0-4 0,-6 0 4 1,-5-3 0 1,0-11 0-3,-3-4 2 1,1-2-1 1,0-7-3 0,2 0 1-2,-1-4 1 3,-1 0-5-1,3-3 2-2,-2 7 0 2,-1-3 4 2,2 6-4-5,4 7 4 1,1 0-1 2,-2 4 1 0,11 0 1 2,-3 8-1-6,7-1-3 5,0 6 2-2,0 0 2 1,0 0 5 0,0 0 1-1,0 0 1 1,0 0-2-1,0 0 4 2,0 4 3-3,7 20-2 1,9 4-6 1,1 6 3 0,4 3-3-2,-3-1 4 3,0 5-1-2,2-9-2 2,-1 0 1-2,-5-2 1 1,7-1 0 0,-1 4 0 0,-4 1-3 0,1 0 2-2,-4-3 0 2,0-5-2 0,-2-13-3-1,-4-5 4-2,2-5-4 3,-8 0 5 0,2 0-2-2,-3-3 0 2,3 0 2 0,7 0-4 0,4 0-1-2,10 0 2 2,5-23 0 0,2-10 0-2,9-12-3 2,0-15 1 0,5-9 2 0,0-10 1 0,3 0 5 0,0 6-4-2,-8 8 4 2,-8 18 0 0,-6 10-5-1,-11 20 1 0,-4 7-3 1,-11 10-2 0,0 0 0-2,0 0-6 2,0 0-39 0,0 7-55 0,-3 24-43-2,-7-7-67 2,-3 0-147 0</inkml:trace>
    </iact:actionData>
  </iact:action>
  <iact:action type="add" startTime="9861">
    <iact:property name="dataType"/>
    <iact:actionData xml:id="d1">
      <inkml:trace xmlns:inkml="http://www.w3.org/2003/InkML" xml:id="stk1" contextRef="#ctx0" brushRef="#br0">25189 8400 76 0,'0'0'466'5,"0"0"-353"3,0 0 33 0,0 0-73 0,0 0-18-2,0 0-9 2,0 0-11 0,113-15-4-3,-90 13-2 4,3-1 3-1,-1-4-4 0,4 2-6-2,-2-3-1 1,-3-4-5 2,-1 2-3-1,-3 4 0 0,-4 0-3-1,-7 3-3 0,-1 1-1 1,-5 2-2-2,2-3 0 1,0 3-2 4,-5 0-1-6,2-2 0 2,-2 2 0 1,0 0 0-1,0 0-1 2,0 0 5-2,0 0-2 0,0 0 8 1,0 0 10 0,0 0 4 0,0 7 3-2,0 25-16 2,0 3-12 0,0 11 0-2,0 4 2 2,0 4 2 0,0 5-2 0,0 3 2 1,0-1-1-2,0 1 1-1,0-2 1 2,0-6-2 0,0-5 4-1,0 0-3 0,0-8 0 1,0-4-1 0,0-6-1-1,0-11 0 0,0-5-2 2,0-6 2-4,0 1 2 3,0-5-4 0,0 1 0 0,0 3 1-2,0-1 1 2,0 5-1 0,0 2-1 0,0-2 3 0,0 0-2-2,0-3 2 2,0-5-2 0,0 1 2 0,0-3-3-2,0 0 1 2,0-3 2 0,0 0-3-2,0 0 0 3,0 0 0-2,0 3 1 1,0-3-1-2,0 0 0 4,0 0-1-4,0 0 0 2,0 0-1 0,0 0-1-2,0 0 1 2,0 0-1 0,-7 0 3 0,-1 0-1-2,0 0 0 2,3 0 0 0,3 0 1-2,2 0-1 2,0 0 0 0,0 0 1 0,0 0-3-2,0 0 3 2,0 0-1 0,0 0 1 0,-2 0 1-2,2 0 0 2,0 0 2 0,0 0-2 0,0 0 2 1,0 0-2-4,0 0 2 3,0 0 0 0,0 0-1 0,0 0 0-2,0 0-2 2,0 0-1 0,0 0 0-2,0 0-1 2,-4-6-3 0,-5-11 0 0,-7-7-1-2,-4-4 5 3,-1-8 2-2,3 6-1 2,-7 2 1-2,6 4 0-1,-3-2-1 2,4 5-2 0,0 2 2 0,2 3 2-2,9 4-2 2,-3 5-2 0,7 0 1-2,0 4-2 2,-1 0 3 0,4 3 1 0,0 0-1-2,0 0-1 4,0 0 1-4,0 0 0 2,0 0 0-2,0 0 0 3,0 0 0-2,0 0 2 2,0 0-1-2,0 0 2-1,0 0 4 2,0 3 1 0,0 22 7 0,17 4-10-2,2-2-1 2,1 3 2 0,8 0 5-2,1 2-3 2,3-2 8 0,-3 4-2 0,-2-1 1-2,-4-2-2 2,3-1 0 0,-8-3-4 0,-1-2-1 0,-1-6 0-2,-7-4 2 2,-2-5 0 0,-3 0-3-2,-1-8-2 2,-3-2 0 0,0 0-1 0,5 0-1-2,-5 0 0 2,0 0 0 0,0 0-2 0,0 0 0-2,0 0 1 2,0 0-2 0,4 0 1 1,5 0-1-3,7-2 0 1,4-28 1 1,10-2 3 0,4-7-1-1,-7 1-2 2,2-3 0-3,-1 4-1 3,-2-1 0-3,-9 14 0 1,-4 7 0 1,-8 8 0-1,-5 9 1 0,0 0-1 1,4 0 0 1,-4 0 0-1,0 0-3-3,0 0-5 3,0 0-22 0,7 0-28 1,-4 0-31-3,6 17-35 1,-5-8-145 1,-4 2-230 1</inkml:trace>
    </iact:actionData>
  </iact:action>
  <iact:action type="add" startTime="14614">
    <iact:property name="dataType"/>
    <iact:actionData xml:id="d2">
      <inkml:trace xmlns:inkml="http://www.w3.org/2003/InkML" xml:id="stk2" contextRef="#ctx0" brushRef="#br0">12719 12469 376 0,'0'0'156'8,"0"0"-10"-2,0 0-2 2,0 0-47 0,0 0-25 0,0 0-16-2,0 0-9 2,0 0-7 0,2 0-9-2,1 17-6 2,-1 7 4 2,-2 3-6-4,6 1 6 0,-3 2-2 2,4 4-7 0,0 0 13 0,6-7-12-2,0-1-7 4,3-3 4-4,1-4 2 2,7 1-6 0,-4-7-3-2,6-3-5 2,2 1 2 0,1-2-2 0,2 4 0-2,9-1 5 2,3-5 0 2,11 6 0-4,2-9 3 1,5 9-4 0,3 0 3 1,0-2 0 1,2 1 4-4,-2-3-2 4,-2-2-3-1,-4 3-3 1,2-5 0-5,4-5-3 4,-3 0 0 1,2 0-4-2,1 0 1 0,-3 0 3 3,1 0-1-4,2 0 1-1,0 0 0 4,13 0 0-1,-3 0 1-1,2 0-2-1,4 0-2 4,-3 0-1-4,7 0-1 2,-4 0 1 0,-6 0-2-2,-6 0-1 2,0-5 1 1,0-3 1-1,6 3 3-2,6 1 1 1,7-3-1 1,7-4-4 1,-3 3 5-4,5-1-4 4,-6-1-1-1,-6-3 3-1,-3 2 0 0,-1 0-1 0,-6-6 2 2,-2 8-3-1,-1-1 0-3,0-1 0 3,9 1 4 0,1 3-5-2,-1-2 1 3,1 1 1-1,-6 2 0 0,-9 3-1-3,-3 3 0 4,-10 0 0-2,0 0 0 2,-2 0 2-2,1 3 0 2,9 5-1-3,-2 7 0 1,7-4-1 1,-3 6 3-2,7 2-4 2,-6-2 0 1,-2 8-3-2,-5-2 3-1,-5 5 1 2,2 2 0 0,-5 5 0 0,-3-2 2-2,-1 4-1 2,-1 4 0 0,-5-3 0 1,-2-4-2-4,-9-4 0 3,1-4 1 0,-9-4-1 0,-4 1 0-2,-1-3 1 2,-2 2-1 0,0 0-1-2,-6 0 1 2,0-7 0 0,-1-4 0 0,-3-2-1 0,1-9 0 0,2 0 1-2,-4 0-1 2,6 0-1 0,-5 0-2-2,2 0-2 2,6 0-5 0,1 0-2 1,4-3 4-4,4-14 5 3,5 2 2 0,4-2 2 0,7 2 0-2,-6-5 1 2,8 0-1 0,1 6 0 0,2-1 1-1,2 2 0 0,6 4 0 1,-1-1 0 0,6 0 0-2,5 3 0 2,-4-3 0 0,11 5-1-1,-5 2 1 0,2 0 0 2,1 0 1-2,9 0-2-1,-5 3 0 4,4 0 2-4,1 0 1 2,-1 0-1-2,-1 0-2 2,2 0 3 0,-1 0 3 0,1 0-5 0,3 0 4-1,0 3 0 0,-4 3-4 1,1-3 3 0,-7 2-4-2,-5-2 0 2,5 4-2 0,-8-5 2 0,-3 0 1-2,0 1-1 4,1 0 0-4,-4 0 0 0,5 1 0 2,-1-4 0 0,1 0 0 0,2 0 0-2,7 0 1 2,-4 0 1 0,8 0 0 0,-5 0-2-2,-1 2 1 4,-1-2 0-4,-2 3-1 2,-1-3 0 0,-4 0 0-2,5 2-1 2,-2 1 0 0,1 2-2 0,-2 0 3-2,1 7 0 3,-2-4 2-2,-1 1 0 2,-1 0-2-4,-2 0-1 3,-6-5 1 0,3 0-3 0,-5-4 0-2,-3 0 0 2,0 0-1 0,7 0-3-2,-5 0 6 3,2 0 1-2,-1 0 1 1,4 0-1 0,2-8-2 0,3-15 1-2,2-8 1 2,8-6-1 0,-5 0-2-2,-2 2 1 2,-5-2 0 0,-3 3-2 1,-5 4 3-4,-5 3 1 3,-6 9-2 0,-5 3 2 0,-5 4-3-2,-6 5-23 2,-1 6-40 0,-4 0-38-2,8 0-29 3,-15 0-124-2,6 0-149 2</inkml:trace>
    </iact:actionData>
  </iact:action>
  <iact:action type="add" startTime="17087">
    <iact:property name="dataType"/>
    <iact:actionData xml:id="d3">
      <inkml:trace xmlns:inkml="http://www.w3.org/2003/InkML" xml:id="stk3" contextRef="#ctx0" brushRef="#br0">23318 12848 487 0,'0'0'127'7,"0"0"27"1,0 0-45 0,0 0-39-3,0 0-8 4,0 0-14-1,4 67 0-2,9-41-11 4,6 8-4-4,8 0-7 2,2-1-3 0,8 1 2-2,-3 0-2 2,13-4-2 0,1 2-5 0,8-8 3-2,8-4-7 2,3-5 1 0,9-7 1 3,-3-1-3-2,-1 0 0-5,8-4-1 4,1-3 0-1,-4 0-4 2,3 0-3-3,-11 0-2 2,2 0 2 1,-7 0 1-4,6 0-3 3,-2 0 3 0,0 0-2 0,-4 0-2-1,0 0 0-1,-4 0 0 3,1 0 0-1,2-3 0-2,2-9 0 2,0-1 0 2,2-4-1-4,1 0 1 3,-6 0-1-4,-4 5 1 3,3 2 0-1,-1-1 1 0,-2-1 2 1,5 1-2 0,-3 0 0 0,2 1 2-2,-1 0-3 2,1-2 0 0,-4-1 0 2,-3-4-1-6,0 5-5 4,-10 2 6 0,0 0 0 0,-4 8 1 0,-1-1 2-1,4 1-1 0,4 2 0 1,-9 0-2-2,6-3 2 2,-9 3-2-1,3 0 0 3,-1 0 1-5,-2 0-1 6,-1 0 2-6,-2 0 0 3,4 10-1-2,-7 7 2 2,-1 6 1 0,-1 3 0 0,-2-1 2-1,-6-2-3 0,-1-1-2 1,0-5 0-1,-3-4 0-2,-1-4-1 4,-4-1 0-2,-4-5 0 1,0 0-1-2,-4 1 1 2,0 0-1 0,7 5 2 0,-6 0-2-1,8-1 1 1,-3-2 0 0,-6-6 0-1,-1 0 0-1,1 0-1 2,-3 0 0 1,8 0-7-1,-5 0-7 2,7 0-3-7,9-9-14 5,-2-8 12 0,-3 0 11-2,4 3 7 3,-7 3 2-2,1-1 2 2,1 2-2-1,7 2 0-2,1-7 0 1,5 0 0 1,3 1 1-1,-2 4-1 1,1 0 2 0,-2 9 2-1,7-3 3-1,-2 4 3 2,9 0 0 0,7 0-2 0,-1 0 4-2,2 0-10 2,4 0 1 1,-4 0 0-2,13 0 0 2,-2 0 7-2,5 9-3 0,3-1 2 0,-9 0-6 0,7 4 3 0,-6-4-1 1,-4 3 3 0,3-1-1-2,2-2-2 3,-4 0-4 0,-2 1 5-3,1-4-3 0,0 3-2 4,-6-2 0-4,2 0 0 2,3-1 2-2,5 1-2 2,-1 2 3 0,6 1-2 0,0 2 1-2,0-3 1 2,-1 4-3 0,-2-4 5 0,-4 1 0-2,-8-4-3 2,-1 2-2 0,-5-5 0 0,1-2 0 0,2 0-1-2,-2 0 0 2,2 0-1 0,-1 0 1-2,3 0-1 2,0 0 0 0,5 0 1 2,1 0 2-6,0 0-1 4,-5 0-1 0,2 0-1 0,-1 0 1-2,-6 0-1 2,2 0 1 0,-2 0 1 0,-1 0 1 0,1 0-2-2,-1 0 2 2,5 0-1 0,-5 0 0-2,4 0 1 3,4 0-2-2,-2 0 1 1,2 0 0-2,2 0 0 2,4 0 0 0,-2 0-1 0,-3 0 1 0,5 0-1 0,-7 0 0-2,4 0-1 2,-8 0 2 1,1 0-1-4,1 0 0 3,-5-2-1 0,6-2 1-2,-1 1 0 2,-1 3 0 0,-1 0 2 0,2 0-2-2,-5 0 1 3,1-2-1-2,1-8 0 1,-3-3 0-2,4-6-4 2,6-10 0 0,3-4 0 0,3-4 0-2,2 3 2 2,-4 1 2 0,1 4 1 0,-4 4 0-2,-6 6-1 2,-7 2 0 0,-6 6-2 0,-14 7-10-2,-7 4-14 2,-11 0-31 2,-2 0-17-4,0 0-77 2,0 0-48-2,-12 0-207 2,6 0-107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64B38-50CB-4801-9DBB-BFE4AA1D3F2A}"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D5ACB-4DAD-4A0D-8744-33C70D8DA0EF}" type="slidenum">
              <a:rPr lang="en-CA" smtClean="0"/>
              <a:t>‹#›</a:t>
            </a:fld>
            <a:endParaRPr lang="en-CA"/>
          </a:p>
        </p:txBody>
      </p:sp>
    </p:spTree>
    <p:extLst>
      <p:ext uri="{BB962C8B-B14F-4D97-AF65-F5344CB8AC3E}">
        <p14:creationId xmlns:p14="http://schemas.microsoft.com/office/powerpoint/2010/main" val="3097923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1</a:t>
            </a:fld>
            <a:endParaRPr lang="en-CA"/>
          </a:p>
        </p:txBody>
      </p:sp>
    </p:spTree>
    <p:extLst>
      <p:ext uri="{BB962C8B-B14F-4D97-AF65-F5344CB8AC3E}">
        <p14:creationId xmlns:p14="http://schemas.microsoft.com/office/powerpoint/2010/main" val="362926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video is going to be longer than most videos you’ll see on time dilation and length contraction. And that’s because I want you to have a deeper understanding how </a:t>
            </a:r>
            <a:r>
              <a:rPr lang="en-US" dirty="0" err="1"/>
              <a:t>how</a:t>
            </a:r>
            <a:r>
              <a:rPr lang="en-US" dirty="0"/>
              <a:t> Lorentz geometry affects space and time. Before we do any calculations, I’m going to spend a bunch of time drawing pictures on spacetime diagrams with Lorentz transforms to make sure we understand them properly.</a:t>
            </a:r>
          </a:p>
          <a:p>
            <a:r>
              <a:rPr lang="en-US" dirty="0"/>
              <a:t>After you have a deeper understanding, I’ll do some example calculations of time dilation and length contraction.</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10</a:t>
            </a:fld>
            <a:endParaRPr lang="en-CA"/>
          </a:p>
        </p:txBody>
      </p:sp>
    </p:spTree>
    <p:extLst>
      <p:ext uri="{BB962C8B-B14F-4D97-AF65-F5344CB8AC3E}">
        <p14:creationId xmlns:p14="http://schemas.microsoft.com/office/powerpoint/2010/main" val="251643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6E9C331-A94E-4016-B3A2-31FFD45B2AC2}"/>
              </a:ext>
            </a:extLst>
          </p:cNvPr>
          <p:cNvSpPr>
            <a:spLocks noGrp="1"/>
          </p:cNvSpPr>
          <p:nvPr>
            <p:ph type="body" idx="1"/>
          </p:nvPr>
        </p:nvSpPr>
        <p:spPr/>
        <p:txBody>
          <a:bodyPr/>
          <a:lstStyle/>
          <a:p>
            <a:r>
              <a:rPr lang="en-US" dirty="0"/>
              <a:t>So I’ve said this several times throughout this series but I’m going to say it again:</a:t>
            </a:r>
            <a:br>
              <a:rPr lang="en-US" dirty="0"/>
            </a:br>
            <a:r>
              <a:rPr lang="en-US" dirty="0"/>
              <a:t>Basis vectors and vector components are two sides of the same coin.</a:t>
            </a:r>
            <a:br>
              <a:rPr lang="en-US" dirty="0"/>
            </a:br>
            <a:endParaRPr lang="en-US" dirty="0"/>
          </a:p>
          <a:p>
            <a:r>
              <a:rPr lang="en-US" dirty="0"/>
              <a:t>Any time we’re dealing with vectors, we need to think about both the basis vectors and the components. It doesn’t make sense to talk about one without talking about the other.</a:t>
            </a:r>
            <a:endParaRPr lang="en-CA" dirty="0"/>
          </a:p>
        </p:txBody>
      </p:sp>
    </p:spTree>
    <p:extLst>
      <p:ext uri="{BB962C8B-B14F-4D97-AF65-F5344CB8AC3E}">
        <p14:creationId xmlns:p14="http://schemas.microsoft.com/office/powerpoint/2010/main" val="1425517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870E54E-B6CB-4F3B-9CDE-D36E03635FB0}"/>
              </a:ext>
            </a:extLst>
          </p:cNvPr>
          <p:cNvSpPr>
            <a:spLocks noGrp="1"/>
          </p:cNvSpPr>
          <p:nvPr>
            <p:ph type="body" idx="1"/>
          </p:nvPr>
        </p:nvSpPr>
        <p:spPr/>
        <p:txBody>
          <a:bodyPr/>
          <a:lstStyle/>
          <a:p>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remember that each reference frame has basis vectors  AND vector </a:t>
            </a:r>
            <a:r>
              <a:rPr lang="en-US" dirty="0" err="1"/>
              <a:t>componensts</a:t>
            </a:r>
            <a:r>
              <a:rPr lang="en-US" dirty="0"/>
              <a:t>.</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13</a:t>
            </a:fld>
            <a:endParaRPr lang="en-CA"/>
          </a:p>
        </p:txBody>
      </p:sp>
    </p:spTree>
    <p:extLst>
      <p:ext uri="{BB962C8B-B14F-4D97-AF65-F5344CB8AC3E}">
        <p14:creationId xmlns:p14="http://schemas.microsoft.com/office/powerpoint/2010/main" val="4179585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6E3435D-7F14-4748-89DE-37C6337FA442}"/>
              </a:ext>
            </a:extLst>
          </p:cNvPr>
          <p:cNvSpPr>
            <a:spLocks noGrp="1"/>
          </p:cNvSpPr>
          <p:nvPr>
            <p:ph type="body" idx="1"/>
          </p:nvPr>
        </p:nvSpPr>
        <p:spPr/>
        <p:txBody>
          <a:bodyPr/>
          <a:lstStyle/>
          <a:p>
            <a:r>
              <a:rPr lang="en-US" dirty="0"/>
              <a:t>The reason this is important to remember is because coordinate transformations, including the Lorentz transformation, will change both the basis vectors and the vector components.</a:t>
            </a:r>
            <a:endParaRPr lang="en-CA" dirty="0"/>
          </a:p>
        </p:txBody>
      </p:sp>
    </p:spTree>
    <p:extLst>
      <p:ext uri="{BB962C8B-B14F-4D97-AF65-F5344CB8AC3E}">
        <p14:creationId xmlns:p14="http://schemas.microsoft.com/office/powerpoint/2010/main" val="1659222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Relativity 102, I showed that if we took this basis </a:t>
            </a:r>
            <a:r>
              <a:rPr lang="en-US" dirty="0" err="1"/>
              <a:t>eX</a:t>
            </a:r>
            <a:r>
              <a:rPr lang="en-US" dirty="0"/>
              <a:t> and </a:t>
            </a:r>
            <a:r>
              <a:rPr lang="en-US" dirty="0" err="1"/>
              <a:t>eY</a:t>
            </a:r>
            <a:r>
              <a:rPr lang="en-US" dirty="0"/>
              <a:t> and measured this pencil to have components 1,1…</a:t>
            </a:r>
            <a:br>
              <a:rPr lang="en-US" dirty="0"/>
            </a:br>
            <a:r>
              <a:rPr lang="en-US" dirty="0"/>
              <a:t>If we doubled the length of the basis vectors, the components would become ½, ½.</a:t>
            </a:r>
          </a:p>
          <a:p>
            <a:r>
              <a:rPr lang="en-US" dirty="0"/>
              <a:t>This is because basis vectors are covariant and vector components are contravariant, which means they change in the opposite way that basis vectors do.</a:t>
            </a:r>
            <a:br>
              <a:rPr lang="en-US" dirty="0"/>
            </a:b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15</a:t>
            </a:fld>
            <a:endParaRPr lang="en-CA"/>
          </a:p>
        </p:txBody>
      </p:sp>
    </p:spTree>
    <p:extLst>
      <p:ext uri="{BB962C8B-B14F-4D97-AF65-F5344CB8AC3E}">
        <p14:creationId xmlns:p14="http://schemas.microsoft.com/office/powerpoint/2010/main" val="364669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9972E28-7F01-4294-97B4-E91A5F98E853}"/>
              </a:ext>
            </a:extLst>
          </p:cNvPr>
          <p:cNvSpPr>
            <a:spLocks noGrp="1"/>
          </p:cNvSpPr>
          <p:nvPr>
            <p:ph type="body" idx="1"/>
          </p:nvPr>
        </p:nvSpPr>
        <p:spPr/>
        <p:txBody>
          <a:bodyPr/>
          <a:lstStyle/>
          <a:p>
            <a:r>
              <a:rPr lang="en-US" dirty="0"/>
              <a:t>We can see covariance and contravariance show up when we take the vector S and write it in array notation, with a row of basis vectors multiplied by a column of vector components.</a:t>
            </a:r>
            <a:br>
              <a:rPr lang="en-US" dirty="0"/>
            </a:br>
            <a:r>
              <a:rPr lang="en-US" dirty="0"/>
              <a:t>If we insert an identity matrix between the basis and components, we can break it up into a transformation matrix for the basis vectors, and an inverse transformation matrix for the components.</a:t>
            </a:r>
            <a:br>
              <a:rPr lang="en-US" dirty="0"/>
            </a:br>
            <a:r>
              <a:rPr lang="en-US" dirty="0"/>
              <a:t>Here we can see that the opposite transformations cancel out and the result is we can write the same vector S using a different basis with different components. </a:t>
            </a:r>
            <a:endParaRPr lang="en-CA" dirty="0"/>
          </a:p>
        </p:txBody>
      </p:sp>
    </p:spTree>
    <p:extLst>
      <p:ext uri="{BB962C8B-B14F-4D97-AF65-F5344CB8AC3E}">
        <p14:creationId xmlns:p14="http://schemas.microsoft.com/office/powerpoint/2010/main" val="3846749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DB3674E-AB62-43C3-B382-6B5B3E3A52E3}"/>
              </a:ext>
            </a:extLst>
          </p:cNvPr>
          <p:cNvSpPr>
            <a:spLocks noGrp="1"/>
          </p:cNvSpPr>
          <p:nvPr>
            <p:ph type="body" idx="1"/>
          </p:nvPr>
        </p:nvSpPr>
        <p:spPr/>
        <p:txBody>
          <a:bodyPr/>
          <a:lstStyle/>
          <a:p>
            <a:r>
              <a:rPr lang="en-US" dirty="0"/>
              <a:t>We can understand the Galilean transformation in a similar way by looking at it in matrix form.</a:t>
            </a:r>
            <a:br>
              <a:rPr lang="en-US" dirty="0"/>
            </a:br>
            <a:r>
              <a:rPr lang="en-US" dirty="0"/>
              <a:t>Remember that to invert a Galilean matrix, we just change the sign of the velocity.</a:t>
            </a:r>
          </a:p>
          <a:p>
            <a:r>
              <a:rPr lang="en-US" dirty="0"/>
              <a:t>The Galilean matrices with +v and –v will multiply together to give the identity matrix.</a:t>
            </a:r>
            <a:endParaRPr lang="en-CA" dirty="0"/>
          </a:p>
        </p:txBody>
      </p:sp>
    </p:spTree>
    <p:extLst>
      <p:ext uri="{BB962C8B-B14F-4D97-AF65-F5344CB8AC3E}">
        <p14:creationId xmlns:p14="http://schemas.microsoft.com/office/powerpoint/2010/main" val="68363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a:t>
            </a:fld>
            <a:endParaRPr lang="en-CA"/>
          </a:p>
        </p:txBody>
      </p:sp>
    </p:spTree>
    <p:extLst>
      <p:ext uri="{BB962C8B-B14F-4D97-AF65-F5344CB8AC3E}">
        <p14:creationId xmlns:p14="http://schemas.microsoft.com/office/powerpoint/2010/main" val="311529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93ED7F-D5D6-422F-9AD6-FA9C5298EC4F}"/>
              </a:ext>
            </a:extLst>
          </p:cNvPr>
          <p:cNvSpPr>
            <a:spLocks noGrp="1"/>
          </p:cNvSpPr>
          <p:nvPr>
            <p:ph type="body" idx="1"/>
          </p:nvPr>
        </p:nvSpPr>
        <p:spPr/>
        <p:txBody>
          <a:bodyPr/>
          <a:lstStyle/>
          <a:p>
            <a:r>
              <a:rPr lang="en-US" dirty="0"/>
              <a:t>We can change the components of a spacetime vector S toa new reference frame by changing the basis vectors with one Galilean matrix and changing the components with the inverse Galilean Matrix.</a:t>
            </a:r>
            <a:br>
              <a:rPr lang="en-US" dirty="0"/>
            </a:br>
            <a:r>
              <a:rPr lang="en-US" dirty="0"/>
              <a:t>The opposite changes balance out, and we can write S in terms of a new basis with new components.</a:t>
            </a:r>
            <a:endParaRPr lang="en-CA" dirty="0"/>
          </a:p>
        </p:txBody>
      </p:sp>
    </p:spTree>
    <p:extLst>
      <p:ext uri="{BB962C8B-B14F-4D97-AF65-F5344CB8AC3E}">
        <p14:creationId xmlns:p14="http://schemas.microsoft.com/office/powerpoint/2010/main" val="3569144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881198-B350-4F84-86FE-E473CD47F6FE}"/>
              </a:ext>
            </a:extLst>
          </p:cNvPr>
          <p:cNvSpPr>
            <a:spLocks noGrp="1"/>
          </p:cNvSpPr>
          <p:nvPr>
            <p:ph type="body" idx="1"/>
          </p:nvPr>
        </p:nvSpPr>
        <p:spPr/>
        <p:txBody>
          <a:bodyPr/>
          <a:lstStyle/>
          <a:p>
            <a:r>
              <a:rPr lang="en-US" dirty="0"/>
              <a:t>The same thing applies to the Lorentz transform. Remember, the beta coefficient is just a fraction of the speed of light, v/c, so it’s a bit like a velocity.</a:t>
            </a:r>
            <a:br>
              <a:rPr lang="en-US" dirty="0"/>
            </a:br>
            <a:br>
              <a:rPr lang="en-US" dirty="0"/>
            </a:br>
            <a:r>
              <a:rPr lang="en-US" dirty="0"/>
              <a:t>To invert a Lorentz matrix, we just change the sign of the beta coefficients. Gamma doesn’t change sign, because –Beta squared is the same thing as + beta squared.</a:t>
            </a:r>
          </a:p>
          <a:p>
            <a:endParaRPr lang="en-US" dirty="0"/>
          </a:p>
          <a:p>
            <a:r>
              <a:rPr lang="en-US" dirty="0"/>
              <a:t>If we ignore the gamma coefficients and just multiply the matrices, we find that we get a matrix with 1-beta^2 on the diagonal.</a:t>
            </a:r>
            <a:endParaRPr lang="en-CA" dirty="0"/>
          </a:p>
        </p:txBody>
      </p:sp>
    </p:spTree>
    <p:extLst>
      <p:ext uri="{BB962C8B-B14F-4D97-AF65-F5344CB8AC3E}">
        <p14:creationId xmlns:p14="http://schemas.microsoft.com/office/powerpoint/2010/main" val="485474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946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5D4EC8B-9E85-49F3-AC23-D6D9063BAB8B}"/>
              </a:ext>
            </a:extLst>
          </p:cNvPr>
          <p:cNvSpPr>
            <a:spLocks noGrp="1"/>
          </p:cNvSpPr>
          <p:nvPr>
            <p:ph type="body" idx="1"/>
          </p:nvPr>
        </p:nvSpPr>
        <p:spPr/>
        <p:txBody>
          <a:bodyPr/>
          <a:lstStyle/>
          <a:p>
            <a:r>
              <a:rPr lang="en-US" dirty="0"/>
              <a:t>If we include the gamma coefficients, multiplying Lorentz matrices gives us gamma squared out in front. If we plug this in for Gamma squared, we get 1/(1-beta^2).</a:t>
            </a:r>
            <a:br>
              <a:rPr lang="en-US" dirty="0"/>
            </a:br>
            <a:br>
              <a:rPr lang="en-US" dirty="0"/>
            </a:br>
            <a:r>
              <a:rPr lang="en-US" dirty="0"/>
              <a:t>This cancels out with the 1-beta^2 in the matrix, and we end up with the identity matrix.</a:t>
            </a:r>
          </a:p>
          <a:p>
            <a:endParaRPr lang="en-US" dirty="0"/>
          </a:p>
          <a:p>
            <a:r>
              <a:rPr lang="en-US" dirty="0"/>
              <a:t>So we have shown that we can invert a Lorentz matrix just by changing the sign of Beta.</a:t>
            </a:r>
            <a:endParaRPr lang="en-CA" dirty="0"/>
          </a:p>
        </p:txBody>
      </p:sp>
    </p:spTree>
    <p:extLst>
      <p:ext uri="{BB962C8B-B14F-4D97-AF65-F5344CB8AC3E}">
        <p14:creationId xmlns:p14="http://schemas.microsoft.com/office/powerpoint/2010/main" val="3331646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460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7CD2CA-413F-41DE-80EE-58251B494A2F}"/>
              </a:ext>
            </a:extLst>
          </p:cNvPr>
          <p:cNvSpPr>
            <a:spLocks noGrp="1"/>
          </p:cNvSpPr>
          <p:nvPr>
            <p:ph type="body" idx="1"/>
          </p:nvPr>
        </p:nvSpPr>
        <p:spPr/>
        <p:txBody>
          <a:bodyPr/>
          <a:lstStyle/>
          <a:p>
            <a:r>
              <a:rPr lang="en-US" dirty="0"/>
              <a:t>And once again, when we have a spacetime vector S written in array notation,</a:t>
            </a:r>
            <a:br>
              <a:rPr lang="en-US" dirty="0"/>
            </a:br>
            <a:r>
              <a:rPr lang="en-US" dirty="0"/>
              <a:t>We can change the basis vectors with one Lorentz matrix and change the vector components with the inverse Lorentz matrix.</a:t>
            </a:r>
            <a:br>
              <a:rPr lang="en-US" dirty="0"/>
            </a:br>
            <a:r>
              <a:rPr lang="en-US" dirty="0"/>
              <a:t>The opposite changes balance out and we can write the spacetime vector in terms of a new basis with new components.</a:t>
            </a:r>
            <a:endParaRPr lang="en-CA" dirty="0"/>
          </a:p>
        </p:txBody>
      </p:sp>
    </p:spTree>
    <p:extLst>
      <p:ext uri="{BB962C8B-B14F-4D97-AF65-F5344CB8AC3E}">
        <p14:creationId xmlns:p14="http://schemas.microsoft.com/office/powerpoint/2010/main" val="729806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58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a:t>
            </a:r>
            <a:r>
              <a:rPr lang="en-US" dirty="0" err="1"/>
              <a:t>dervied</a:t>
            </a:r>
            <a:r>
              <a:rPr lang="en-US" dirty="0"/>
              <a:t> the Lorentz Transformation, let’s look at some of its consequences, which are Time Dilation and Length Contraction, and how these concepts affect subatomic particles called muons.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4928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the Beta coefficient is just the fraction of the speed of light, v/c.</a:t>
            </a:r>
            <a:br>
              <a:rPr lang="en-US" dirty="0"/>
            </a:br>
            <a:r>
              <a:rPr lang="en-US" dirty="0"/>
              <a:t>So if the car’s velocity is 4/5 the speed of light C, then the car’s beta coefficient is just 4/5.</a:t>
            </a:r>
            <a:br>
              <a:rPr lang="en-US" dirty="0"/>
            </a:br>
            <a:br>
              <a:rPr lang="en-US" dirty="0"/>
            </a:br>
            <a:r>
              <a:rPr lang="en-US" dirty="0"/>
              <a:t>We also need to figure out the scaling factor Gamma for the Lorentz transformation. If we plug in beta = 4/5, we get Gamma = 1/ sqrt root of (1- 4/5 squared).</a:t>
            </a:r>
            <a:br>
              <a:rPr lang="en-US" dirty="0"/>
            </a:br>
            <a:r>
              <a:rPr lang="en-US" dirty="0"/>
              <a:t>4/5 squared is 16/25. And 1 – 16/25 is just 9/25.</a:t>
            </a:r>
            <a:br>
              <a:rPr lang="en-US" dirty="0"/>
            </a:br>
            <a:r>
              <a:rPr lang="en-US" dirty="0"/>
              <a:t>The square root of 9 is 3, and the square root of 25 is 5, so the square root of 9/25 is just 3/5.</a:t>
            </a:r>
            <a:br>
              <a:rPr lang="en-US" dirty="0"/>
            </a:br>
            <a:br>
              <a:rPr lang="en-US" dirty="0"/>
            </a:br>
            <a:r>
              <a:rPr lang="en-US" dirty="0"/>
              <a:t>And finally, 1 over 3/5 is just the reciprocal, 5/3, so Gamma = 5/3.</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31</a:t>
            </a:fld>
            <a:endParaRPr lang="en-CA"/>
          </a:p>
        </p:txBody>
      </p:sp>
    </p:spTree>
    <p:extLst>
      <p:ext uri="{BB962C8B-B14F-4D97-AF65-F5344CB8AC3E}">
        <p14:creationId xmlns:p14="http://schemas.microsoft.com/office/powerpoint/2010/main" val="2379039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C1C9E65-9282-4AF7-820B-8F18278C974C}"/>
              </a:ext>
            </a:extLst>
          </p:cNvPr>
          <p:cNvSpPr>
            <a:spLocks noGrp="1"/>
          </p:cNvSpPr>
          <p:nvPr>
            <p:ph type="body" idx="1"/>
          </p:nvPr>
        </p:nvSpPr>
        <p:spPr/>
        <p:txBody>
          <a:bodyPr/>
          <a:lstStyle/>
          <a:p>
            <a:r>
              <a:rPr lang="en-US" dirty="0"/>
              <a:t>Now that we have Beta and Gamma, let’s try changing from Einstein’s spacetime basis (</a:t>
            </a:r>
            <a:r>
              <a:rPr lang="en-US" dirty="0" err="1"/>
              <a:t>e_T</a:t>
            </a:r>
            <a:r>
              <a:rPr lang="en-US" dirty="0"/>
              <a:t> and </a:t>
            </a:r>
            <a:r>
              <a:rPr lang="en-US" dirty="0" err="1"/>
              <a:t>e_X</a:t>
            </a:r>
            <a:r>
              <a:rPr lang="en-US" dirty="0"/>
              <a:t>), to the car’s spacetime basis. (</a:t>
            </a:r>
            <a:r>
              <a:rPr lang="en-US" dirty="0" err="1"/>
              <a:t>e_T</a:t>
            </a:r>
            <a:r>
              <a:rPr lang="en-US" dirty="0"/>
              <a:t>-tilde and </a:t>
            </a:r>
            <a:r>
              <a:rPr lang="en-US" dirty="0" err="1"/>
              <a:t>e_X</a:t>
            </a:r>
            <a:r>
              <a:rPr lang="en-US" dirty="0"/>
              <a:t>-tilde).</a:t>
            </a:r>
          </a:p>
          <a:p>
            <a:r>
              <a:rPr lang="en-US" dirty="0"/>
              <a:t>Remember we Lorentz transformation for vector components normally uses negative Beta. But since the basis vectors change in the opposite way that components do, we change the sign of beta to be positive instead.</a:t>
            </a:r>
          </a:p>
          <a:p>
            <a:endParaRPr lang="en-US" dirty="0"/>
          </a:p>
          <a:p>
            <a:r>
              <a:rPr lang="en-US" dirty="0"/>
              <a:t>Let’s plug in beta = 4/5 and Gamma = 5/3 into the Lorentz transformation equations.</a:t>
            </a:r>
            <a:endParaRPr lang="en-CA" dirty="0"/>
          </a:p>
        </p:txBody>
      </p:sp>
    </p:spTree>
    <p:extLst>
      <p:ext uri="{BB962C8B-B14F-4D97-AF65-F5344CB8AC3E}">
        <p14:creationId xmlns:p14="http://schemas.microsoft.com/office/powerpoint/2010/main" val="2082506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FD7D638-7DE5-4776-AC5D-74A3D947AFC6}"/>
              </a:ext>
            </a:extLst>
          </p:cNvPr>
          <p:cNvSpPr>
            <a:spLocks noGrp="1"/>
          </p:cNvSpPr>
          <p:nvPr>
            <p:ph type="body" idx="1"/>
          </p:nvPr>
        </p:nvSpPr>
        <p:spPr/>
        <p:txBody>
          <a:bodyPr/>
          <a:lstStyle/>
          <a:p>
            <a:r>
              <a:rPr lang="en-US" dirty="0"/>
              <a:t>Now lets’ distribute the Gamma value of 5/3 into the brackets.</a:t>
            </a:r>
            <a:endParaRPr lang="en-CA" dirty="0"/>
          </a:p>
        </p:txBody>
      </p:sp>
    </p:spTree>
    <p:extLst>
      <p:ext uri="{BB962C8B-B14F-4D97-AF65-F5344CB8AC3E}">
        <p14:creationId xmlns:p14="http://schemas.microsoft.com/office/powerpoint/2010/main" val="2681071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255F51C-CEA6-4AF6-B052-95C7D2F303BE}"/>
              </a:ext>
            </a:extLst>
          </p:cNvPr>
          <p:cNvSpPr>
            <a:spLocks noGrp="1"/>
          </p:cNvSpPr>
          <p:nvPr>
            <p:ph type="body" idx="1"/>
          </p:nvPr>
        </p:nvSpPr>
        <p:spPr/>
        <p:txBody>
          <a:bodyPr/>
          <a:lstStyle/>
          <a:p>
            <a:r>
              <a:rPr lang="en-US" dirty="0"/>
              <a:t>When we do 5/3 times 4/5, the 5 on top and the 5 in the bottom cancel out, and we get 4/3.</a:t>
            </a:r>
            <a:endParaRPr lang="en-CA" dirty="0"/>
          </a:p>
        </p:txBody>
      </p:sp>
    </p:spTree>
    <p:extLst>
      <p:ext uri="{BB962C8B-B14F-4D97-AF65-F5344CB8AC3E}">
        <p14:creationId xmlns:p14="http://schemas.microsoft.com/office/powerpoint/2010/main" val="2668469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17A2727-DFC4-4F2F-97DD-7A0F7458820B}"/>
              </a:ext>
            </a:extLst>
          </p:cNvPr>
          <p:cNvSpPr>
            <a:spLocks noGrp="1"/>
          </p:cNvSpPr>
          <p:nvPr>
            <p:ph type="body" idx="1"/>
          </p:nvPr>
        </p:nvSpPr>
        <p:spPr/>
        <p:txBody>
          <a:bodyPr/>
          <a:lstStyle/>
          <a:p>
            <a:r>
              <a:rPr lang="en-US" dirty="0"/>
              <a:t>Now that we have the equations to change basis according to the Lorentz transform, let’s draw out a picture to understand it better.</a:t>
            </a:r>
          </a:p>
          <a:p>
            <a:endParaRPr lang="en-US" dirty="0"/>
          </a:p>
          <a:p>
            <a:r>
              <a:rPr lang="en-US" dirty="0"/>
              <a:t>The </a:t>
            </a:r>
            <a:r>
              <a:rPr lang="en-US" dirty="0" err="1"/>
              <a:t>eT</a:t>
            </a:r>
            <a:r>
              <a:rPr lang="en-US" dirty="0"/>
              <a:t>-tilde basis vector equations 5/3 </a:t>
            </a:r>
            <a:r>
              <a:rPr lang="en-US" dirty="0" err="1"/>
              <a:t>eT</a:t>
            </a:r>
            <a:r>
              <a:rPr lang="en-US" dirty="0"/>
              <a:t> + 4/3 </a:t>
            </a:r>
            <a:r>
              <a:rPr lang="en-US" dirty="0" err="1"/>
              <a:t>eX.</a:t>
            </a:r>
            <a:r>
              <a:rPr lang="en-US" dirty="0"/>
              <a:t> </a:t>
            </a:r>
            <a:br>
              <a:rPr lang="en-US" dirty="0"/>
            </a:br>
            <a:r>
              <a:rPr lang="en-US" dirty="0"/>
              <a:t>So we need 5/3, or 1 and 2/3 of the </a:t>
            </a:r>
            <a:r>
              <a:rPr lang="en-US" dirty="0" err="1"/>
              <a:t>eT</a:t>
            </a:r>
            <a:r>
              <a:rPr lang="en-US" dirty="0"/>
              <a:t> basis vector, and also 4/3, or 1 and 1/3, or the </a:t>
            </a:r>
            <a:r>
              <a:rPr lang="en-US" dirty="0" err="1"/>
              <a:t>eX</a:t>
            </a:r>
            <a:r>
              <a:rPr lang="en-US" dirty="0"/>
              <a:t> basis vector, and that gives us </a:t>
            </a:r>
            <a:r>
              <a:rPr lang="en-US" dirty="0" err="1"/>
              <a:t>eT</a:t>
            </a:r>
            <a:r>
              <a:rPr lang="en-US" dirty="0"/>
              <a:t>-tilde.</a:t>
            </a:r>
          </a:p>
          <a:p>
            <a:r>
              <a:rPr lang="en-US" dirty="0"/>
              <a:t>Next for </a:t>
            </a:r>
            <a:r>
              <a:rPr lang="en-US" dirty="0" err="1"/>
              <a:t>eX</a:t>
            </a:r>
            <a:r>
              <a:rPr lang="en-US" dirty="0"/>
              <a:t>-tilde we need 5/3 of </a:t>
            </a:r>
            <a:r>
              <a:rPr lang="en-US" dirty="0" err="1"/>
              <a:t>eX</a:t>
            </a:r>
            <a:r>
              <a:rPr lang="en-US" dirty="0"/>
              <a:t> + 4/3 of </a:t>
            </a:r>
            <a:r>
              <a:rPr lang="en-US" dirty="0" err="1"/>
              <a:t>eT</a:t>
            </a:r>
            <a:endParaRPr lang="en-US" dirty="0"/>
          </a:p>
          <a:p>
            <a:endParaRPr lang="en-US" dirty="0"/>
          </a:p>
          <a:p>
            <a:r>
              <a:rPr lang="en-US" dirty="0"/>
              <a:t>So as expected, the Lorentz transform causes the time and position axes to scissor together, and the axes are also scaled by the Gamma factor.</a:t>
            </a:r>
            <a:endParaRPr lang="en-CA" dirty="0"/>
          </a:p>
        </p:txBody>
      </p:sp>
    </p:spTree>
    <p:extLst>
      <p:ext uri="{BB962C8B-B14F-4D97-AF65-F5344CB8AC3E}">
        <p14:creationId xmlns:p14="http://schemas.microsoft.com/office/powerpoint/2010/main" val="1194274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3ADDE1-CC54-4070-8AF6-280F39A67417}"/>
              </a:ext>
            </a:extLst>
          </p:cNvPr>
          <p:cNvSpPr>
            <a:spLocks noGrp="1"/>
          </p:cNvSpPr>
          <p:nvPr>
            <p:ph type="body" idx="1"/>
          </p:nvPr>
        </p:nvSpPr>
        <p:spPr/>
        <p:txBody>
          <a:bodyPr/>
          <a:lstStyle/>
          <a:p>
            <a:r>
              <a:rPr lang="en-US" dirty="0"/>
              <a:t>Now let’s try going in the reverse direction, going from the car’s spacetime basis to Einstein’s spacetime basis.</a:t>
            </a:r>
          </a:p>
          <a:p>
            <a:br>
              <a:rPr lang="en-US" dirty="0"/>
            </a:br>
            <a:r>
              <a:rPr lang="en-US" dirty="0"/>
              <a:t>Now remember, to reverse the Lorentz transformation, all we do is change the signs of the Beta coefficients. So here we’re changing the sign of Beta from positive to negative.</a:t>
            </a:r>
            <a:endParaRPr lang="en-CA" dirty="0"/>
          </a:p>
        </p:txBody>
      </p:sp>
    </p:spTree>
    <p:extLst>
      <p:ext uri="{BB962C8B-B14F-4D97-AF65-F5344CB8AC3E}">
        <p14:creationId xmlns:p14="http://schemas.microsoft.com/office/powerpoint/2010/main" val="2540648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accept that the speed of light is invariant in all inertial reference frames, we have to accept the Lorentz transformations.</a:t>
            </a:r>
            <a:br>
              <a:rPr lang="en-US" dirty="0"/>
            </a:br>
            <a:r>
              <a:rPr lang="en-US" dirty="0"/>
              <a:t>And if we accept the Lorentz transformations, we have to accept the idea that different observers will measure time and space differently.  </a:t>
            </a:r>
          </a:p>
          <a:p>
            <a:endParaRPr lang="en-US" dirty="0"/>
          </a:p>
          <a:p>
            <a:r>
              <a:rPr lang="en-US" dirty="0"/>
              <a:t>This brings us to time dilation and length contraction.</a:t>
            </a:r>
          </a:p>
          <a:p>
            <a:endParaRPr lang="en-US" dirty="0"/>
          </a:p>
          <a:p>
            <a:r>
              <a:rPr lang="en-US" dirty="0"/>
              <a:t>Roughly speaking, time dilation is the effect that “moving clocks run slow”.</a:t>
            </a:r>
          </a:p>
          <a:p>
            <a:r>
              <a:rPr lang="en-US" dirty="0"/>
              <a:t>And length contraction is the effect that “moving rods appear short”.</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4</a:t>
            </a:fld>
            <a:endParaRPr lang="en-CA"/>
          </a:p>
        </p:txBody>
      </p:sp>
    </p:spTree>
    <p:extLst>
      <p:ext uri="{BB962C8B-B14F-4D97-AF65-F5344CB8AC3E}">
        <p14:creationId xmlns:p14="http://schemas.microsoft.com/office/powerpoint/2010/main" val="4240405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7D49033-321A-4D5F-AEC5-C2FE98FA654B}"/>
              </a:ext>
            </a:extLst>
          </p:cNvPr>
          <p:cNvSpPr>
            <a:spLocks noGrp="1"/>
          </p:cNvSpPr>
          <p:nvPr>
            <p:ph type="body" idx="1"/>
          </p:nvPr>
        </p:nvSpPr>
        <p:spPr/>
        <p:txBody>
          <a:bodyPr/>
          <a:lstStyle/>
          <a:p>
            <a:r>
              <a:rPr lang="en-US" dirty="0"/>
              <a:t>So all we’re going to do to reverse the transformation is put negative signs on these 4/3 coefficients.</a:t>
            </a:r>
          </a:p>
          <a:p>
            <a:endParaRPr lang="en-US" dirty="0"/>
          </a:p>
          <a:p>
            <a:r>
              <a:rPr lang="en-US" dirty="0"/>
              <a:t>So to get </a:t>
            </a:r>
            <a:r>
              <a:rPr lang="en-US" dirty="0" err="1"/>
              <a:t>eT</a:t>
            </a:r>
            <a:r>
              <a:rPr lang="en-US" dirty="0"/>
              <a:t>, we need 5/3, of 1 and 2/3 of </a:t>
            </a:r>
            <a:r>
              <a:rPr lang="en-US" dirty="0" err="1"/>
              <a:t>eT</a:t>
            </a:r>
            <a:r>
              <a:rPr lang="en-US" dirty="0"/>
              <a:t>-tilde, and we subtract 4/3, or 1 and 1/3 of </a:t>
            </a:r>
            <a:r>
              <a:rPr lang="en-US" dirty="0" err="1"/>
              <a:t>eX</a:t>
            </a:r>
            <a:r>
              <a:rPr lang="en-US" dirty="0"/>
              <a:t>-tilde. Remember when we subtract a vector we reverse its direction, so instead of using + </a:t>
            </a:r>
            <a:r>
              <a:rPr lang="en-US" dirty="0" err="1"/>
              <a:t>eX</a:t>
            </a:r>
            <a:r>
              <a:rPr lang="en-US" dirty="0"/>
              <a:t>-tilde, which points to the upper-right, we use –</a:t>
            </a:r>
            <a:r>
              <a:rPr lang="en-US" dirty="0" err="1"/>
              <a:t>eX</a:t>
            </a:r>
            <a:r>
              <a:rPr lang="en-US" dirty="0"/>
              <a:t>-tilde, which points to the lower-left.</a:t>
            </a:r>
          </a:p>
          <a:p>
            <a:r>
              <a:rPr lang="en-US" dirty="0"/>
              <a:t>And that gives us the </a:t>
            </a:r>
            <a:r>
              <a:rPr lang="en-US" dirty="0" err="1"/>
              <a:t>eT</a:t>
            </a:r>
            <a:r>
              <a:rPr lang="en-US" dirty="0"/>
              <a:t> basis vector, which is what we started with before.</a:t>
            </a:r>
          </a:p>
          <a:p>
            <a:endParaRPr lang="en-US" dirty="0"/>
          </a:p>
          <a:p>
            <a:r>
              <a:rPr lang="en-US" dirty="0"/>
              <a:t>And to get </a:t>
            </a:r>
            <a:r>
              <a:rPr lang="en-US" dirty="0" err="1"/>
              <a:t>eX</a:t>
            </a:r>
            <a:r>
              <a:rPr lang="en-US" dirty="0"/>
              <a:t>, we need 5/3 of </a:t>
            </a:r>
            <a:r>
              <a:rPr lang="en-US" dirty="0" err="1"/>
              <a:t>eX</a:t>
            </a:r>
            <a:r>
              <a:rPr lang="en-US" dirty="0"/>
              <a:t>-tilde, and then subtract 4/3 of </a:t>
            </a:r>
            <a:r>
              <a:rPr lang="en-US" dirty="0" err="1"/>
              <a:t>eT</a:t>
            </a:r>
            <a:r>
              <a:rPr lang="en-US" dirty="0"/>
              <a:t>-tilde. And that also gives us the same </a:t>
            </a:r>
            <a:r>
              <a:rPr lang="en-US" dirty="0" err="1"/>
              <a:t>eX</a:t>
            </a:r>
            <a:r>
              <a:rPr lang="en-US" dirty="0"/>
              <a:t> we had before.</a:t>
            </a:r>
            <a:br>
              <a:rPr lang="en-US" dirty="0"/>
            </a:br>
            <a:br>
              <a:rPr lang="en-US" dirty="0"/>
            </a:br>
            <a:r>
              <a:rPr lang="en-US" dirty="0"/>
              <a:t>So now the spacetime basis vectors have </a:t>
            </a:r>
            <a:r>
              <a:rPr lang="en-US" dirty="0" err="1"/>
              <a:t>scissored</a:t>
            </a:r>
            <a:r>
              <a:rPr lang="en-US" dirty="0"/>
              <a:t> apart, and again they are rescaled because of the Gamma factor.</a:t>
            </a:r>
            <a:endParaRPr lang="en-CA" dirty="0"/>
          </a:p>
        </p:txBody>
      </p:sp>
    </p:spTree>
    <p:extLst>
      <p:ext uri="{BB962C8B-B14F-4D97-AF65-F5344CB8AC3E}">
        <p14:creationId xmlns:p14="http://schemas.microsoft.com/office/powerpoint/2010/main" val="1904720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the Lorentz transformation can bring us from Einstein’s spacetime basis to the car’s spacetime basis, and back again. All we need to do is flip the sign of the beta coefficient if we want to change the direction of the transformation.</a:t>
            </a:r>
          </a:p>
          <a:p>
            <a:endParaRPr lang="en-US" dirty="0"/>
          </a:p>
          <a:p>
            <a:r>
              <a:rPr lang="en-US" dirty="0"/>
              <a:t>One thing that might be surprising is that the Gamma factor of + 5/3 is the same in both cases. You might thing it’s impossible to scale by 5/3 to go from Einstein to the car, and then scale by 5/3 again to go back from the car to Einstein. But as we can see in these pictures, scaling by +5/3 in both the forward and reverse directions works out just fine.</a:t>
            </a:r>
          </a:p>
          <a:p>
            <a:r>
              <a:rPr lang="en-US" dirty="0"/>
              <a:t>The key difference is that the beta coefficients are positive in one set of equations, which pushes the new basis vectors to the upper right,</a:t>
            </a:r>
            <a:br>
              <a:rPr lang="en-US" dirty="0"/>
            </a:br>
            <a:r>
              <a:rPr lang="en-US" dirty="0"/>
              <a:t>But in the other direction the beta coefficients are negative and this helps pull the basis vectors back down where they started.</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41</a:t>
            </a:fld>
            <a:endParaRPr lang="en-CA"/>
          </a:p>
        </p:txBody>
      </p:sp>
    </p:spTree>
    <p:extLst>
      <p:ext uri="{BB962C8B-B14F-4D97-AF65-F5344CB8AC3E}">
        <p14:creationId xmlns:p14="http://schemas.microsoft.com/office/powerpoint/2010/main" val="2167304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also write the basis-change Lorentz equations in matrix form like this. Remember basis vectors are covariant and so we write them as rows and put them on the left side of the Lorentz matrix.</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42</a:t>
            </a:fld>
            <a:endParaRPr lang="en-CA"/>
          </a:p>
        </p:txBody>
      </p:sp>
    </p:spTree>
    <p:extLst>
      <p:ext uri="{BB962C8B-B14F-4D97-AF65-F5344CB8AC3E}">
        <p14:creationId xmlns:p14="http://schemas.microsoft.com/office/powerpoint/2010/main" val="2439494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also write the basis-change Lorentz equations in matrix form like this. Remember basis vectors are covariant and so we write them as rows and put them on the left side of the Lorentz matrix.</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43</a:t>
            </a:fld>
            <a:endParaRPr lang="en-CA"/>
          </a:p>
        </p:txBody>
      </p:sp>
    </p:spTree>
    <p:extLst>
      <p:ext uri="{BB962C8B-B14F-4D97-AF65-F5344CB8AC3E}">
        <p14:creationId xmlns:p14="http://schemas.microsoft.com/office/powerpoint/2010/main" val="421451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this point I think our understanding of the Lorentz transformation is good enough and we can start doing calculations with time dilation and length contraction.</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44</a:t>
            </a:fld>
            <a:endParaRPr lang="en-CA"/>
          </a:p>
        </p:txBody>
      </p:sp>
    </p:spTree>
    <p:extLst>
      <p:ext uri="{BB962C8B-B14F-4D97-AF65-F5344CB8AC3E}">
        <p14:creationId xmlns:p14="http://schemas.microsoft.com/office/powerpoint/2010/main" val="3639339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see that Time Dilation is really just about measuring the time component of a spacetime vector S in difference bases.</a:t>
            </a:r>
            <a:br>
              <a:rPr lang="en-US" dirty="0"/>
            </a:br>
            <a:r>
              <a:rPr lang="en-US" dirty="0"/>
              <a:t>So if we have this spacetime vector S connecting a sneeze event and a clap event, time dilation is just measuring this vector with different basis and we’ll get a different time component in each basis.</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45</a:t>
            </a:fld>
            <a:endParaRPr lang="en-CA"/>
          </a:p>
        </p:txBody>
      </p:sp>
    </p:spTree>
    <p:extLst>
      <p:ext uri="{BB962C8B-B14F-4D97-AF65-F5344CB8AC3E}">
        <p14:creationId xmlns:p14="http://schemas.microsoft.com/office/powerpoint/2010/main" val="3386268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So once let’s say that Einstein is once again standing still, and from Einstein’s point of view the car is travelling to the right at ½ the speed of light.</a:t>
            </a:r>
          </a:p>
          <a:p>
            <a:r>
              <a:rPr lang="en-US" dirty="0"/>
              <a:t>So the car’s beta value is one half.</a:t>
            </a:r>
          </a:p>
          <a:p>
            <a:r>
              <a:rPr lang="en-US" dirty="0"/>
              <a:t>And you can check yourself that for a beta value of ½, the corresponding Gamma value is 2 over the square root 3.</a:t>
            </a:r>
            <a:endParaRPr lang="en-CA" dirty="0"/>
          </a:p>
        </p:txBody>
      </p:sp>
    </p:spTree>
    <p:extLst>
      <p:ext uri="{BB962C8B-B14F-4D97-AF65-F5344CB8AC3E}">
        <p14:creationId xmlns:p14="http://schemas.microsoft.com/office/powerpoint/2010/main" val="3156226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D12C97-93F9-4EB2-A79D-0BED31A96627}"/>
              </a:ext>
            </a:extLst>
          </p:cNvPr>
          <p:cNvSpPr>
            <a:spLocks noGrp="1"/>
          </p:cNvSpPr>
          <p:nvPr>
            <p:ph type="body" idx="1"/>
          </p:nvPr>
        </p:nvSpPr>
        <p:spPr/>
        <p:txBody>
          <a:bodyPr/>
          <a:lstStyle/>
          <a:p>
            <a:r>
              <a:rPr lang="en-US" dirty="0"/>
              <a:t>So let’s say that Einstein and the car start at the same time and place, which is an event where Einstein sneezes.</a:t>
            </a:r>
            <a:br>
              <a:rPr lang="en-US" dirty="0"/>
            </a:br>
            <a:r>
              <a:rPr lang="en-US" dirty="0"/>
              <a:t>Then, as they start travelling, Einstein claps his hands 3 time units later according to his own reference frame.</a:t>
            </a:r>
          </a:p>
          <a:p>
            <a:endParaRPr lang="en-US" dirty="0"/>
          </a:p>
          <a:p>
            <a:r>
              <a:rPr lang="en-US" dirty="0"/>
              <a:t>The separation vector S between the sneeze and the clap equations 3 </a:t>
            </a:r>
            <a:r>
              <a:rPr lang="en-US" dirty="0" err="1"/>
              <a:t>eT</a:t>
            </a:r>
            <a:r>
              <a:rPr lang="en-US" dirty="0"/>
              <a:t> + 0 </a:t>
            </a:r>
            <a:r>
              <a:rPr lang="en-US" dirty="0" err="1"/>
              <a:t>eX</a:t>
            </a:r>
            <a:r>
              <a:rPr lang="en-US" dirty="0"/>
              <a:t> in Einstein’s reference frame.</a:t>
            </a:r>
            <a:br>
              <a:rPr lang="en-US" dirty="0"/>
            </a:br>
            <a:r>
              <a:rPr lang="en-US" dirty="0"/>
              <a:t>This means that the clap happens 3 time units after and 0 space units away from the sneeze.</a:t>
            </a:r>
            <a:endParaRPr lang="en-CA"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D12C97-93F9-4EB2-A79D-0BED31A96627}"/>
              </a:ext>
            </a:extLst>
          </p:cNvPr>
          <p:cNvSpPr>
            <a:spLocks noGrp="1"/>
          </p:cNvSpPr>
          <p:nvPr>
            <p:ph type="body" idx="1"/>
          </p:nvPr>
        </p:nvSpPr>
        <p:spPr/>
        <p:txBody>
          <a:bodyPr/>
          <a:lstStyle/>
          <a:p>
            <a:r>
              <a:rPr lang="en-US" dirty="0"/>
              <a:t>Now if we want to find the time and position components of S for the car, we need to use the Lorentz transformation for the vector components.</a:t>
            </a:r>
          </a:p>
          <a:p>
            <a:endParaRPr lang="en-US" dirty="0"/>
          </a:p>
          <a:p>
            <a:r>
              <a:rPr lang="en-US" dirty="0"/>
              <a:t>(SHOW WE WHY ARE USING –BETA)</a:t>
            </a:r>
            <a:endParaRPr lang="en-CA" dirty="0"/>
          </a:p>
        </p:txBody>
      </p:sp>
    </p:spTree>
    <p:extLst>
      <p:ext uri="{BB962C8B-B14F-4D97-AF65-F5344CB8AC3E}">
        <p14:creationId xmlns:p14="http://schemas.microsoft.com/office/powerpoint/2010/main" val="77013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D12C97-93F9-4EB2-A79D-0BED31A96627}"/>
              </a:ext>
            </a:extLst>
          </p:cNvPr>
          <p:cNvSpPr>
            <a:spLocks noGrp="1"/>
          </p:cNvSpPr>
          <p:nvPr>
            <p:ph type="body" idx="1"/>
          </p:nvPr>
        </p:nvSpPr>
        <p:spPr/>
        <p:txBody>
          <a:bodyPr/>
          <a:lstStyle/>
          <a:p>
            <a:r>
              <a:rPr lang="en-US" dirty="0"/>
              <a:t>First we’ll calculate </a:t>
            </a:r>
            <a:r>
              <a:rPr lang="en-US" dirty="0" err="1"/>
              <a:t>cT</a:t>
            </a:r>
            <a:r>
              <a:rPr lang="en-US" dirty="0"/>
              <a:t>-tilde, the time of the clap according to the car. We’ll start by plugging in Beta=1/2  and gamma = 2/root 3.</a:t>
            </a:r>
            <a:br>
              <a:rPr lang="en-US" dirty="0"/>
            </a:br>
            <a:r>
              <a:rPr lang="en-US" dirty="0"/>
              <a:t>Then we’ll plug in </a:t>
            </a:r>
            <a:r>
              <a:rPr lang="en-US" dirty="0" err="1"/>
              <a:t>ct</a:t>
            </a:r>
            <a:r>
              <a:rPr lang="en-US" dirty="0"/>
              <a:t> = 3, and x = 0.</a:t>
            </a:r>
          </a:p>
          <a:p>
            <a:r>
              <a:rPr lang="en-US" dirty="0"/>
              <a:t>So the 2</a:t>
            </a:r>
            <a:r>
              <a:rPr lang="en-US" baseline="30000" dirty="0"/>
              <a:t>nd</a:t>
            </a:r>
            <a:r>
              <a:rPr lang="en-US" dirty="0"/>
              <a:t> term goes to zero, and we’re left with 2/root 3 times 3. Since 3 = root 3 * root 3, we can do some cancelling, and we get that </a:t>
            </a:r>
            <a:r>
              <a:rPr lang="en-US" dirty="0" err="1"/>
              <a:t>cT</a:t>
            </a:r>
            <a:r>
              <a:rPr lang="en-US" dirty="0"/>
              <a:t>-tilde = 2 * root 3.</a:t>
            </a:r>
            <a:endParaRPr lang="en-CA" dirty="0"/>
          </a:p>
        </p:txBody>
      </p:sp>
    </p:spTree>
    <p:extLst>
      <p:ext uri="{BB962C8B-B14F-4D97-AF65-F5344CB8AC3E}">
        <p14:creationId xmlns:p14="http://schemas.microsoft.com/office/powerpoint/2010/main" val="3192905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83B8E0-47C5-4F9A-80AB-A836A22A18E0}"/>
              </a:ext>
            </a:extLst>
          </p:cNvPr>
          <p:cNvSpPr>
            <a:spLocks noGrp="1"/>
          </p:cNvSpPr>
          <p:nvPr>
            <p:ph type="body" idx="1"/>
          </p:nvPr>
        </p:nvSpPr>
        <p:spPr/>
        <p:txBody>
          <a:bodyPr/>
          <a:lstStyle/>
          <a:p>
            <a:r>
              <a:rPr lang="en-US" dirty="0"/>
              <a:t>To explain time dilation and length contraction geometrically, we will use spacetime separation vectors that join two points in spacetime.</a:t>
            </a:r>
          </a:p>
          <a:p>
            <a:r>
              <a:rPr lang="en-US" dirty="0"/>
              <a:t>This vector S connect</a:t>
            </a:r>
          </a:p>
          <a:p>
            <a:endParaRPr lang="en-US" dirty="0"/>
          </a:p>
          <a:p>
            <a:r>
              <a:rPr lang="en-US" dirty="0"/>
              <a:t>=====</a:t>
            </a:r>
          </a:p>
          <a:p>
            <a:endParaRPr lang="en-US" dirty="0"/>
          </a:p>
          <a:p>
            <a:r>
              <a:rPr lang="en-US" dirty="0"/>
              <a:t>This video will make use of spacetime separation vectors that I introduced in Relativity 103b on Galilean Relativity.</a:t>
            </a:r>
          </a:p>
          <a:p>
            <a:endParaRPr lang="en-US" dirty="0"/>
          </a:p>
          <a:p>
            <a:r>
              <a:rPr lang="en-US" dirty="0"/>
              <a:t>Recall that the spacetime separation vector is just an arrow joining two events in spacetime, such as Albert Einstein sneezing and Richard Feynman snapping his fingers.</a:t>
            </a:r>
          </a:p>
          <a:p>
            <a:r>
              <a:rPr lang="en-US" dirty="0"/>
              <a:t>When we measure the components of this vector using our spacetime basis, it tells us that Richard Feynman’s snap happens 3 seconds into the future, and 4 meters to the right, of Einstein’s sneeze</a:t>
            </a:r>
          </a:p>
        </p:txBody>
      </p:sp>
    </p:spTree>
    <p:extLst>
      <p:ext uri="{BB962C8B-B14F-4D97-AF65-F5344CB8AC3E}">
        <p14:creationId xmlns:p14="http://schemas.microsoft.com/office/powerpoint/2010/main" val="425701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D12C97-93F9-4EB2-A79D-0BED31A96627}"/>
              </a:ext>
            </a:extLst>
          </p:cNvPr>
          <p:cNvSpPr>
            <a:spLocks noGrp="1"/>
          </p:cNvSpPr>
          <p:nvPr>
            <p:ph type="body" idx="1"/>
          </p:nvPr>
        </p:nvSpPr>
        <p:spPr/>
        <p:txBody>
          <a:bodyPr/>
          <a:lstStyle/>
          <a:p>
            <a:r>
              <a:rPr lang="en-US" dirty="0"/>
              <a:t>Next we’ll calculate x-tilde, the position of the clap according to the car.</a:t>
            </a:r>
          </a:p>
          <a:p>
            <a:r>
              <a:rPr lang="en-US" dirty="0"/>
              <a:t>Again we’ll plug in Beta and Gamma.</a:t>
            </a:r>
          </a:p>
          <a:p>
            <a:r>
              <a:rPr lang="en-US" dirty="0"/>
              <a:t>Then we’ll plug in </a:t>
            </a:r>
            <a:r>
              <a:rPr lang="en-US" dirty="0" err="1"/>
              <a:t>ct</a:t>
            </a:r>
            <a:r>
              <a:rPr lang="en-US" dirty="0"/>
              <a:t> = 3 and x = 0.</a:t>
            </a:r>
            <a:br>
              <a:rPr lang="en-US" dirty="0"/>
            </a:br>
            <a:r>
              <a:rPr lang="en-US" dirty="0"/>
              <a:t>Again, the 2</a:t>
            </a:r>
            <a:r>
              <a:rPr lang="en-US" baseline="30000" dirty="0"/>
              <a:t>nd</a:t>
            </a:r>
            <a:r>
              <a:rPr lang="en-US" dirty="0"/>
              <a:t> term is zero, and for the first term, the 2 on top cancels with the 2 on the bottom. And again we can cancel a factor of root 3.</a:t>
            </a:r>
          </a:p>
          <a:p>
            <a:r>
              <a:rPr lang="en-US" dirty="0"/>
              <a:t>So we end up with x-tilde = negative root 3.</a:t>
            </a:r>
            <a:endParaRPr lang="en-CA" dirty="0"/>
          </a:p>
        </p:txBody>
      </p:sp>
    </p:spTree>
    <p:extLst>
      <p:ext uri="{BB962C8B-B14F-4D97-AF65-F5344CB8AC3E}">
        <p14:creationId xmlns:p14="http://schemas.microsoft.com/office/powerpoint/2010/main" val="1873494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D12C97-93F9-4EB2-A79D-0BED31A96627}"/>
              </a:ext>
            </a:extLst>
          </p:cNvPr>
          <p:cNvSpPr>
            <a:spLocks noGrp="1"/>
          </p:cNvSpPr>
          <p:nvPr>
            <p:ph type="body" idx="1"/>
          </p:nvPr>
        </p:nvSpPr>
        <p:spPr/>
        <p:txBody>
          <a:bodyPr/>
          <a:lstStyle/>
          <a:p>
            <a:r>
              <a:rPr lang="en-US" dirty="0"/>
              <a:t>This means that the clap happens 2*root 3 time units after and root 3 space units to the left of the sneeze.</a:t>
            </a:r>
            <a:br>
              <a:rPr lang="en-US" dirty="0"/>
            </a:br>
            <a:endParaRPr lang="en-CA" dirty="0"/>
          </a:p>
        </p:txBody>
      </p:sp>
    </p:spTree>
    <p:extLst>
      <p:ext uri="{BB962C8B-B14F-4D97-AF65-F5344CB8AC3E}">
        <p14:creationId xmlns:p14="http://schemas.microsoft.com/office/powerpoint/2010/main" val="41854604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D12C97-93F9-4EB2-A79D-0BED31A96627}"/>
              </a:ext>
            </a:extLst>
          </p:cNvPr>
          <p:cNvSpPr>
            <a:spLocks noGrp="1"/>
          </p:cNvSpPr>
          <p:nvPr>
            <p:ph type="body" idx="1"/>
          </p:nvPr>
        </p:nvSpPr>
        <p:spPr/>
        <p:txBody>
          <a:bodyPr/>
          <a:lstStyle/>
          <a:p>
            <a:r>
              <a:rPr lang="en-US" dirty="0"/>
              <a:t>In decimals, this is 3.46 time units after, and 1.73 space units to the left of the sneeze.</a:t>
            </a:r>
          </a:p>
          <a:p>
            <a:r>
              <a:rPr lang="en-US" dirty="0"/>
              <a:t>Remember since the position component x-tilde is negative, so this means the sneeze happens to the left.</a:t>
            </a:r>
            <a:br>
              <a:rPr lang="en-US" dirty="0"/>
            </a:br>
            <a:r>
              <a:rPr lang="en-US" dirty="0"/>
              <a:t>This makes sense since the car is travelling right, and the clap happens behind it off to the left., </a:t>
            </a:r>
            <a:endParaRPr lang="en-CA" dirty="0"/>
          </a:p>
        </p:txBody>
      </p:sp>
    </p:spTree>
    <p:extLst>
      <p:ext uri="{BB962C8B-B14F-4D97-AF65-F5344CB8AC3E}">
        <p14:creationId xmlns:p14="http://schemas.microsoft.com/office/powerpoint/2010/main" val="198954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11F8266-1124-47A2-B342-971A8F438FB9}"/>
              </a:ext>
            </a:extLst>
          </p:cNvPr>
          <p:cNvSpPr>
            <a:spLocks noGrp="1"/>
          </p:cNvSpPr>
          <p:nvPr>
            <p:ph type="body" idx="1"/>
          </p:nvPr>
        </p:nvSpPr>
        <p:spPr/>
        <p:txBody>
          <a:bodyPr/>
          <a:lstStyle/>
          <a:p>
            <a:r>
              <a:rPr lang="en-US" dirty="0"/>
              <a:t>And we can see all this matches up with our spacetime diagram. </a:t>
            </a:r>
          </a:p>
          <a:p>
            <a:endParaRPr lang="en-US" dirty="0"/>
          </a:p>
          <a:p>
            <a:r>
              <a:rPr lang="en-US" dirty="0"/>
              <a:t>Einstein requires exactly 3 time vectors and zero position vectors to get the separation vector S, which matches the components 3 and 0.</a:t>
            </a:r>
            <a:br>
              <a:rPr lang="en-US" dirty="0"/>
            </a:br>
            <a:r>
              <a:rPr lang="en-US" dirty="0"/>
              <a:t>Meanwhile the car needs about 3-and-a-half time vectors and slightly less than 2 reversed position vectors to get S. This matches with the components 3.476 and -1.73</a:t>
            </a:r>
          </a:p>
          <a:p>
            <a:endParaRPr lang="en-US" dirty="0"/>
          </a:p>
          <a:p>
            <a:r>
              <a:rPr lang="en-US" dirty="0"/>
              <a:t>So the man and the car clearly measure the time between the sneeze and the clap to be different. Einstein observes them 3 time units apart and the car observes them 3.46 time units apart. </a:t>
            </a:r>
          </a:p>
          <a:p>
            <a:r>
              <a:rPr lang="en-US" dirty="0"/>
              <a:t>And the reason that Einstein measures 3 and the car measures 3.46 is because of the gamma factor. If we multiply Einstein’s time measurement by the Gamma factor, we get the car’s time measurement, 2*root 3. So we have confirmed that the times are, in fact different.</a:t>
            </a:r>
          </a:p>
        </p:txBody>
      </p:sp>
    </p:spTree>
    <p:extLst>
      <p:ext uri="{BB962C8B-B14F-4D97-AF65-F5344CB8AC3E}">
        <p14:creationId xmlns:p14="http://schemas.microsoft.com/office/powerpoint/2010/main" val="33250018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EB5915-C7DB-4FBA-B6AA-B5E0C6672E0A}"/>
              </a:ext>
            </a:extLst>
          </p:cNvPr>
          <p:cNvSpPr>
            <a:spLocks noGrp="1"/>
          </p:cNvSpPr>
          <p:nvPr>
            <p:ph type="body" idx="1"/>
          </p:nvPr>
        </p:nvSpPr>
        <p:spPr/>
        <p:txBody>
          <a:bodyPr/>
          <a:lstStyle/>
          <a:p>
            <a:r>
              <a:rPr lang="en-US" dirty="0"/>
              <a:t>Now another interesting question to ask is, instead of looking at the time between Einstein sneezing and clapping….</a:t>
            </a:r>
          </a:p>
          <a:p>
            <a:r>
              <a:rPr lang="en-US" dirty="0"/>
              <a:t>Let’s look at the time between the sneeze and the driver of the car snapping their fingers.</a:t>
            </a:r>
            <a:br>
              <a:rPr lang="en-US" dirty="0"/>
            </a:br>
            <a:r>
              <a:rPr lang="en-US" dirty="0"/>
              <a:t>We’ll denote the separation between the sneeze and the snap by the separation vector T. T is equal to exactly 3 time units in the car’s reference frame, so e </a:t>
            </a:r>
            <a:r>
              <a:rPr lang="en-US" dirty="0" err="1"/>
              <a:t>eT</a:t>
            </a:r>
            <a:r>
              <a:rPr lang="en-US" dirty="0"/>
              <a:t>-tilde + 0 </a:t>
            </a:r>
            <a:r>
              <a:rPr lang="en-US" dirty="0" err="1"/>
              <a:t>eX</a:t>
            </a:r>
            <a:r>
              <a:rPr lang="en-US" dirty="0"/>
              <a:t>-tilde.</a:t>
            </a:r>
          </a:p>
          <a:p>
            <a:endParaRPr lang="en-US" dirty="0"/>
          </a:p>
          <a:p>
            <a:r>
              <a:rPr lang="en-US" dirty="0"/>
              <a:t>Now we can covert these to Einstein’s components using the Lorentz transformation, but with +</a:t>
            </a:r>
            <a:r>
              <a:rPr lang="en-US" dirty="0" err="1"/>
              <a:t>ve</a:t>
            </a:r>
            <a:r>
              <a:rPr lang="en-US" dirty="0"/>
              <a:t> beta coefficients this time.</a:t>
            </a:r>
          </a:p>
        </p:txBody>
      </p:sp>
    </p:spTree>
    <p:extLst>
      <p:ext uri="{BB962C8B-B14F-4D97-AF65-F5344CB8AC3E}">
        <p14:creationId xmlns:p14="http://schemas.microsoft.com/office/powerpoint/2010/main" val="1497550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DFE78C-4524-45CD-8A23-F5D6B4211F35}"/>
              </a:ext>
            </a:extLst>
          </p:cNvPr>
          <p:cNvSpPr>
            <a:spLocks noGrp="1"/>
          </p:cNvSpPr>
          <p:nvPr>
            <p:ph type="body" idx="1"/>
          </p:nvPr>
        </p:nvSpPr>
        <p:spPr/>
        <p:txBody>
          <a:bodyPr/>
          <a:lstStyle/>
          <a:p>
            <a:r>
              <a:rPr lang="en-US" dirty="0"/>
              <a:t>And if we work all that out we get that T for Einstein = 2*root 3 time vectors + root 3 position vectors.</a:t>
            </a:r>
          </a:p>
          <a:p>
            <a:endParaRPr lang="en-US" dirty="0"/>
          </a:p>
          <a:p>
            <a:r>
              <a:rPr lang="en-US" dirty="0"/>
              <a:t>And in decimals this is about 3.46 time vectors + 1.73 position vectors.</a:t>
            </a:r>
          </a:p>
          <a:p>
            <a:r>
              <a:rPr lang="en-CA" dirty="0"/>
              <a:t>So we can clearly see that Einstein and the car measure different times between the sneezing event at the snapping event.</a:t>
            </a:r>
          </a:p>
          <a:p>
            <a:endParaRPr lang="en-CA" dirty="0"/>
          </a:p>
          <a:p>
            <a:r>
              <a:rPr lang="en-CA" dirty="0"/>
              <a:t>Once again the relationship between the car’s time and Einstein’s time is giving by multiplication by the gamma factor. If we take the car’s time of 3 and multiply it by the gamma factor, 2 over root 3, we get Einstein’s time, 2 * root 3</a:t>
            </a:r>
            <a:endParaRPr lang="en-US" dirty="0"/>
          </a:p>
        </p:txBody>
      </p:sp>
    </p:spTree>
    <p:extLst>
      <p:ext uri="{BB962C8B-B14F-4D97-AF65-F5344CB8AC3E}">
        <p14:creationId xmlns:p14="http://schemas.microsoft.com/office/powerpoint/2010/main" val="22095519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1724748-194D-4E8E-8116-7EA9B0160D90}"/>
              </a:ext>
            </a:extLst>
          </p:cNvPr>
          <p:cNvSpPr>
            <a:spLocks noGrp="1"/>
          </p:cNvSpPr>
          <p:nvPr>
            <p:ph type="body" idx="1"/>
          </p:nvPr>
        </p:nvSpPr>
        <p:spPr/>
        <p:txBody>
          <a:bodyPr/>
          <a:lstStyle/>
          <a:p>
            <a:r>
              <a:rPr lang="en-US" dirty="0"/>
              <a:t>The key to untangling the apparent contradiction is to remember that we’re measuring different spacetime vectors in both cases.</a:t>
            </a:r>
            <a:br>
              <a:rPr lang="en-US" dirty="0"/>
            </a:br>
            <a:r>
              <a:rPr lang="en-US" dirty="0"/>
              <a:t>Along the S vector, Einstein’s position coordinate x is zero, and so the Lorentz transformation for time simplifies to </a:t>
            </a:r>
            <a:r>
              <a:rPr lang="en-US" dirty="0" err="1"/>
              <a:t>cT</a:t>
            </a:r>
            <a:r>
              <a:rPr lang="en-US" dirty="0"/>
              <a:t>-tilde = gamma * </a:t>
            </a:r>
            <a:r>
              <a:rPr lang="en-US" dirty="0" err="1"/>
              <a:t>cT</a:t>
            </a:r>
            <a:endParaRPr lang="en-US" dirty="0"/>
          </a:p>
          <a:p>
            <a:endParaRPr lang="en-US" dirty="0"/>
          </a:p>
          <a:p>
            <a:r>
              <a:rPr lang="en-US" dirty="0"/>
              <a:t>And along the T vector, the car’s position coordinate x-tilde is zero, and so the Lorentz transformation for time simplifies to </a:t>
            </a:r>
            <a:r>
              <a:rPr lang="en-US" dirty="0" err="1"/>
              <a:t>cT</a:t>
            </a:r>
            <a:r>
              <a:rPr lang="en-US" dirty="0"/>
              <a:t> = gamma * </a:t>
            </a:r>
            <a:r>
              <a:rPr lang="en-US" dirty="0" err="1"/>
              <a:t>cT</a:t>
            </a:r>
            <a:r>
              <a:rPr lang="en-US" dirty="0"/>
              <a:t>-tilde.</a:t>
            </a:r>
            <a:endParaRPr lang="en-CA" dirty="0"/>
          </a:p>
        </p:txBody>
      </p:sp>
    </p:spTree>
    <p:extLst>
      <p:ext uri="{BB962C8B-B14F-4D97-AF65-F5344CB8AC3E}">
        <p14:creationId xmlns:p14="http://schemas.microsoft.com/office/powerpoint/2010/main" val="3045447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speaking, time dilation is just measuring the same spacetime separation vector in two different reference frames. In different reference frames, the vector has a different time component, and so different reference frames measure different times.</a:t>
            </a:r>
          </a:p>
          <a:p>
            <a:endParaRPr lang="en-US" dirty="0"/>
          </a:p>
          <a:p>
            <a:r>
              <a:rPr lang="en-US" dirty="0"/>
              <a:t>The first reference frame is travelling with the clock, and it counts 3 clock ticks along the vector S.</a:t>
            </a:r>
            <a:br>
              <a:rPr lang="en-US" dirty="0"/>
            </a:br>
            <a:r>
              <a:rPr lang="en-US" dirty="0"/>
              <a:t>The second frame is moving with respect to the same clock and counts 3.4 clock ticks along the vector S.</a:t>
            </a:r>
          </a:p>
          <a:p>
            <a:r>
              <a:rPr lang="en-US" dirty="0"/>
              <a:t>So we can see here that when a clock is moving with respect to the observer, it ticks more slowly and there are fewer clock ticks.</a:t>
            </a:r>
            <a:br>
              <a:rPr lang="en-US" dirty="0"/>
            </a:br>
            <a:endParaRPr lang="en-US" dirty="0"/>
          </a:p>
          <a:p>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6</a:t>
            </a:fld>
            <a:endParaRPr lang="en-CA"/>
          </a:p>
        </p:txBody>
      </p:sp>
    </p:spTree>
    <p:extLst>
      <p:ext uri="{BB962C8B-B14F-4D97-AF65-F5344CB8AC3E}">
        <p14:creationId xmlns:p14="http://schemas.microsoft.com/office/powerpoint/2010/main" val="517437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FDC8BD-F8FD-4E76-8416-2C1542B844FB}"/>
              </a:ext>
            </a:extLst>
          </p:cNvPr>
          <p:cNvSpPr>
            <a:spLocks noGrp="1"/>
          </p:cNvSpPr>
          <p:nvPr>
            <p:ph type="body" idx="1"/>
          </p:nvPr>
        </p:nvSpPr>
        <p:spPr/>
        <p:txBody>
          <a:bodyPr/>
          <a:lstStyle/>
          <a:p>
            <a:r>
              <a:rPr lang="en-US" dirty="0"/>
              <a:t>So for the time between the sneeze and the clap, the time dilation effect is given by this equation.</a:t>
            </a:r>
            <a:br>
              <a:rPr lang="en-US" dirty="0"/>
            </a:br>
            <a:r>
              <a:rPr lang="en-US" dirty="0"/>
              <a:t>And for the time between the sneeze and the snap, the time dilation effect is given by this equation.</a:t>
            </a:r>
          </a:p>
          <a:p>
            <a:r>
              <a:rPr lang="en-US" dirty="0"/>
              <a:t>Remember, Gamma is always greater than or equal to 1, so it makes the time increase.</a:t>
            </a:r>
          </a:p>
          <a:p>
            <a:br>
              <a:rPr lang="en-US" dirty="0"/>
            </a:br>
            <a:r>
              <a:rPr lang="en-US" dirty="0"/>
              <a:t>At first glace this seems like a contradiction because in the first equation, Einstein’s time is shorter and the car’s time is longer,</a:t>
            </a:r>
            <a:br>
              <a:rPr lang="en-US" dirty="0"/>
            </a:br>
            <a:r>
              <a:rPr lang="en-US" dirty="0"/>
              <a:t>But we need to remember that we’re measuring two different things here.</a:t>
            </a:r>
          </a:p>
          <a:p>
            <a:endParaRPr lang="en-US" dirty="0"/>
          </a:p>
          <a:p>
            <a:r>
              <a:rPr lang="en-US" dirty="0"/>
              <a:t>In the case of the sneeze and the clap, both events happen in Einstein’s frame. This means that Einstein will measure the time between them to be shorter, and the car measures a longer time</a:t>
            </a:r>
          </a:p>
          <a:p>
            <a:r>
              <a:rPr lang="en-US" dirty="0"/>
              <a:t>And in the case of the sneeze and the snap, both events happen in the car’s frame. This means the car will measure the time between them to be shorter, and Einstein measures a longer time.</a:t>
            </a:r>
          </a:p>
          <a:p>
            <a:endParaRPr lang="en-CA" dirty="0"/>
          </a:p>
          <a:p>
            <a:endParaRPr lang="en-CA" dirty="0"/>
          </a:p>
        </p:txBody>
      </p:sp>
    </p:spTree>
    <p:extLst>
      <p:ext uri="{BB962C8B-B14F-4D97-AF65-F5344CB8AC3E}">
        <p14:creationId xmlns:p14="http://schemas.microsoft.com/office/powerpoint/2010/main" val="2641073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A18D44A-7B4C-4E23-9572-58426444CF44}"/>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360102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time dilation is just the result of measuring the time component of a spacetime vector in different basis.</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62</a:t>
            </a:fld>
            <a:endParaRPr lang="en-CA"/>
          </a:p>
        </p:txBody>
      </p:sp>
    </p:spTree>
    <p:extLst>
      <p:ext uri="{BB962C8B-B14F-4D97-AF65-F5344CB8AC3E}">
        <p14:creationId xmlns:p14="http://schemas.microsoft.com/office/powerpoint/2010/main" val="4096071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length contraction.</a:t>
            </a:r>
            <a:br>
              <a:rPr lang="en-US" dirty="0"/>
            </a:br>
            <a:r>
              <a:rPr lang="en-US" dirty="0"/>
              <a:t>Now, as I said at the beginning of this video, Length contraction is NOT about measuring the same vector S with different basis vectors. </a:t>
            </a:r>
            <a:br>
              <a:rPr lang="en-US" dirty="0"/>
            </a:br>
            <a:r>
              <a:rPr lang="en-US" dirty="0"/>
              <a:t>So length contraction is fundamentally different than time dilation.</a:t>
            </a:r>
          </a:p>
          <a:p>
            <a:endParaRPr lang="en-CA" dirty="0"/>
          </a:p>
          <a:p>
            <a:r>
              <a:rPr lang="en-CA" dirty="0"/>
              <a:t>And I’ll explain why…</a:t>
            </a:r>
            <a:endParaRPr lang="en-US" dirty="0"/>
          </a:p>
        </p:txBody>
      </p:sp>
      <p:sp>
        <p:nvSpPr>
          <p:cNvPr id="4" name="Slide Number Placeholder 3"/>
          <p:cNvSpPr>
            <a:spLocks noGrp="1"/>
          </p:cNvSpPr>
          <p:nvPr>
            <p:ph type="sldNum" sz="quarter" idx="5"/>
          </p:nvPr>
        </p:nvSpPr>
        <p:spPr/>
        <p:txBody>
          <a:bodyPr/>
          <a:lstStyle/>
          <a:p>
            <a:fld id="{67ED5ACB-4DAD-4A0D-8744-33C70D8DA0EF}" type="slidenum">
              <a:rPr lang="en-CA" smtClean="0"/>
              <a:t>63</a:t>
            </a:fld>
            <a:endParaRPr lang="en-CA"/>
          </a:p>
        </p:txBody>
      </p:sp>
    </p:spTree>
    <p:extLst>
      <p:ext uri="{BB962C8B-B14F-4D97-AF65-F5344CB8AC3E}">
        <p14:creationId xmlns:p14="http://schemas.microsoft.com/office/powerpoint/2010/main" val="2624090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Einstein’s coordinate system, lines of simultaneity are horizontal. This means events that happens at the same time lie on horizontal lines.</a:t>
            </a:r>
            <a:br>
              <a:rPr lang="en-US" dirty="0"/>
            </a:br>
            <a:r>
              <a:rPr lang="en-US" dirty="0"/>
              <a:t>In this case it makes sense to measure the vector R to get the length of the train because we are measuring the back and the front of the train at the same time.</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64</a:t>
            </a:fld>
            <a:endParaRPr lang="en-CA"/>
          </a:p>
        </p:txBody>
      </p:sp>
    </p:spTree>
    <p:extLst>
      <p:ext uri="{BB962C8B-B14F-4D97-AF65-F5344CB8AC3E}">
        <p14:creationId xmlns:p14="http://schemas.microsoft.com/office/powerpoint/2010/main" val="20204139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the car’s reference frame, the lines of simultaneity are diagonal.</a:t>
            </a:r>
            <a:br>
              <a:rPr lang="en-US" dirty="0"/>
            </a:br>
            <a:r>
              <a:rPr lang="en-US" dirty="0"/>
              <a:t>So if we measure the vector R in the car’s reference frame, the back and the front of the vector S are not on the same line of simultaneity, so it’s line we’re measuring the back of the train at one time and the front of the train at another time, and that doesn’t really make sense for measuring the length of the train.</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65</a:t>
            </a:fld>
            <a:endParaRPr lang="en-CA"/>
          </a:p>
        </p:txBody>
      </p:sp>
    </p:spTree>
    <p:extLst>
      <p:ext uri="{BB962C8B-B14F-4D97-AF65-F5344CB8AC3E}">
        <p14:creationId xmlns:p14="http://schemas.microsoft.com/office/powerpoint/2010/main" val="2925802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thing to do is measure the length of the train along a line of simultaneity in the new basis, so instead for the car we should measure this new vector M which is aligned with a line of simultaneity.</a:t>
            </a:r>
            <a:br>
              <a:rPr lang="en-US" dirty="0"/>
            </a:br>
            <a:r>
              <a:rPr lang="en-US" dirty="0"/>
              <a:t>I’ll show you how to do this using an example.</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66</a:t>
            </a:fld>
            <a:endParaRPr lang="en-CA"/>
          </a:p>
        </p:txBody>
      </p:sp>
    </p:spTree>
    <p:extLst>
      <p:ext uri="{BB962C8B-B14F-4D97-AF65-F5344CB8AC3E}">
        <p14:creationId xmlns:p14="http://schemas.microsoft.com/office/powerpoint/2010/main" val="772807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say we have a train that’s stationary, so the worldlines of its back and front are vertical on a spacetime diagram.</a:t>
            </a:r>
          </a:p>
          <a:p>
            <a:endParaRPr lang="en-US" dirty="0"/>
          </a:p>
          <a:p>
            <a:r>
              <a:rPr lang="en-US" dirty="0"/>
              <a:t>For Einstein, who is also stationary with a vertical worldline, we measure the length of a train using a horizontal vector R, since lines of simultaneity are horizontal for Einstein.</a:t>
            </a:r>
          </a:p>
          <a:p>
            <a:r>
              <a:rPr lang="en-US" dirty="0"/>
              <a:t>Now for a moving car, we should measure the length of the train using this diagonal vector M, which is aligned with the car’s lines of simultaneity.</a:t>
            </a:r>
            <a:br>
              <a:rPr lang="en-US" dirty="0"/>
            </a:br>
            <a:r>
              <a:rPr lang="en-US" dirty="0"/>
              <a:t>I’ll also add this vector D which connects the tip of R to the tip of M</a:t>
            </a:r>
            <a:r>
              <a:rPr lang="en-CA" dirty="0"/>
              <a:t>.</a:t>
            </a:r>
          </a:p>
          <a:p>
            <a:endParaRPr lang="en-CA" dirty="0"/>
          </a:p>
          <a:p>
            <a:r>
              <a:rPr lang="en-US" dirty="0"/>
              <a:t>So, the M vector is parallel with </a:t>
            </a:r>
            <a:r>
              <a:rPr lang="en-US" dirty="0" err="1"/>
              <a:t>eX</a:t>
            </a:r>
            <a:r>
              <a:rPr lang="en-US" dirty="0"/>
              <a:t>-tilde, so M must be some constant lower-case m time </a:t>
            </a:r>
            <a:r>
              <a:rPr lang="en-US" dirty="0" err="1"/>
              <a:t>eX</a:t>
            </a:r>
            <a:r>
              <a:rPr lang="en-US" dirty="0"/>
              <a:t>-tilde. Lower-case m is the length of the train in the moving car frame.</a:t>
            </a:r>
            <a:br>
              <a:rPr lang="en-US" dirty="0"/>
            </a:br>
            <a:r>
              <a:rPr lang="en-US" dirty="0"/>
              <a:t>Also, R is parallel with </a:t>
            </a:r>
            <a:r>
              <a:rPr lang="en-US" dirty="0" err="1"/>
              <a:t>eX</a:t>
            </a:r>
            <a:r>
              <a:rPr lang="en-US" dirty="0"/>
              <a:t>, so it equals some constant lower-case r times </a:t>
            </a:r>
            <a:r>
              <a:rPr lang="en-US" dirty="0" err="1"/>
              <a:t>eX.</a:t>
            </a:r>
            <a:r>
              <a:rPr lang="en-US" dirty="0"/>
              <a:t> Lower-case r is the length of the train in Einstein’s resting frame.</a:t>
            </a:r>
          </a:p>
          <a:p>
            <a:r>
              <a:rPr lang="en-US" dirty="0"/>
              <a:t>Finally D is parallel to </a:t>
            </a:r>
            <a:r>
              <a:rPr lang="en-US" dirty="0" err="1"/>
              <a:t>eT</a:t>
            </a:r>
            <a:r>
              <a:rPr lang="en-US" dirty="0"/>
              <a:t>, so it equals some constant lower-case d times </a:t>
            </a:r>
            <a:r>
              <a:rPr lang="en-US" dirty="0" err="1"/>
              <a:t>eT</a:t>
            </a:r>
            <a:r>
              <a:rPr lang="en-US" dirty="0"/>
              <a:t>.</a:t>
            </a:r>
          </a:p>
          <a:p>
            <a:endParaRPr lang="en-US" dirty="0"/>
          </a:p>
          <a:p>
            <a:r>
              <a:rPr lang="en-US" dirty="0"/>
              <a:t>Now, I’m hoping it’s obvious that M = D plus R, since going along R, then D gives us M.</a:t>
            </a:r>
            <a:br>
              <a:rPr lang="en-US" dirty="0"/>
            </a:br>
            <a:r>
              <a:rPr lang="en-US" dirty="0"/>
              <a:t>And if we sub in all this information into this equation, we get m </a:t>
            </a:r>
            <a:r>
              <a:rPr lang="en-US" dirty="0" err="1"/>
              <a:t>eX</a:t>
            </a:r>
            <a:r>
              <a:rPr lang="en-US" dirty="0"/>
              <a:t>-tilde = d </a:t>
            </a:r>
            <a:r>
              <a:rPr lang="en-US" dirty="0" err="1"/>
              <a:t>eT</a:t>
            </a:r>
            <a:r>
              <a:rPr lang="en-US" dirty="0"/>
              <a:t> + r </a:t>
            </a:r>
            <a:r>
              <a:rPr lang="en-US" dirty="0" err="1"/>
              <a:t>eX.</a:t>
            </a:r>
            <a:br>
              <a:rPr lang="en-US" dirty="0"/>
            </a:br>
            <a:r>
              <a:rPr lang="en-US" dirty="0"/>
              <a:t>If we recall our standard Lorentz transformation for the basis vectors, we can sub this formula in for </a:t>
            </a:r>
            <a:r>
              <a:rPr lang="en-US" dirty="0" err="1"/>
              <a:t>eX</a:t>
            </a:r>
            <a:r>
              <a:rPr lang="en-US" dirty="0"/>
              <a:t>-tilde, to get it in terms of </a:t>
            </a:r>
            <a:r>
              <a:rPr lang="en-US" dirty="0" err="1"/>
              <a:t>eT</a:t>
            </a:r>
            <a:r>
              <a:rPr lang="en-US" dirty="0"/>
              <a:t> and </a:t>
            </a:r>
            <a:r>
              <a:rPr lang="en-US" dirty="0" err="1"/>
              <a:t>eX.</a:t>
            </a:r>
            <a:br>
              <a:rPr lang="en-US" dirty="0"/>
            </a:br>
            <a:r>
              <a:rPr lang="en-US" dirty="0"/>
              <a:t>Then, distributing Gamma we get this.</a:t>
            </a:r>
          </a:p>
          <a:p>
            <a:endParaRPr lang="en-US" dirty="0"/>
          </a:p>
          <a:p>
            <a:r>
              <a:rPr lang="en-US" dirty="0"/>
              <a:t>Now on both sides of this equation, we have a sum of </a:t>
            </a:r>
            <a:r>
              <a:rPr lang="en-US" dirty="0" err="1"/>
              <a:t>eT</a:t>
            </a:r>
            <a:r>
              <a:rPr lang="en-US" dirty="0"/>
              <a:t> vectors and </a:t>
            </a:r>
            <a:r>
              <a:rPr lang="en-US" dirty="0" err="1"/>
              <a:t>eX</a:t>
            </a:r>
            <a:r>
              <a:rPr lang="en-US" dirty="0"/>
              <a:t> vectors.</a:t>
            </a:r>
          </a:p>
          <a:p>
            <a:r>
              <a:rPr lang="en-US" dirty="0"/>
              <a:t>So it should make sense that the </a:t>
            </a:r>
            <a:r>
              <a:rPr lang="en-US" dirty="0" err="1"/>
              <a:t>eX</a:t>
            </a:r>
            <a:r>
              <a:rPr lang="en-US" dirty="0"/>
              <a:t> components on both sides of the equation are exactly equal to each other.</a:t>
            </a:r>
          </a:p>
          <a:p>
            <a:r>
              <a:rPr lang="en-US" dirty="0"/>
              <a:t>In other words, m*Gamma = r,</a:t>
            </a:r>
            <a:br>
              <a:rPr lang="en-US" dirty="0"/>
            </a:br>
            <a:r>
              <a:rPr lang="en-US" dirty="0"/>
              <a:t>Or, rearranging, m = 1/Gamma * r.</a:t>
            </a:r>
          </a:p>
        </p:txBody>
      </p:sp>
      <p:sp>
        <p:nvSpPr>
          <p:cNvPr id="4" name="Slide Number Placeholder 3"/>
          <p:cNvSpPr>
            <a:spLocks noGrp="1"/>
          </p:cNvSpPr>
          <p:nvPr>
            <p:ph type="sldNum" sz="quarter" idx="5"/>
          </p:nvPr>
        </p:nvSpPr>
        <p:spPr/>
        <p:txBody>
          <a:bodyPr/>
          <a:lstStyle/>
          <a:p>
            <a:fld id="{ACB4A300-3098-40C4-B023-1FA5317B8E30}" type="slidenum">
              <a:rPr lang="en-CA" smtClean="0"/>
              <a:t>67</a:t>
            </a:fld>
            <a:endParaRPr lang="en-CA"/>
          </a:p>
        </p:txBody>
      </p:sp>
    </p:spTree>
    <p:extLst>
      <p:ext uri="{BB962C8B-B14F-4D97-AF65-F5344CB8AC3E}">
        <p14:creationId xmlns:p14="http://schemas.microsoft.com/office/powerpoint/2010/main" val="617010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equation mean?</a:t>
            </a:r>
            <a:br>
              <a:rPr lang="en-US" dirty="0"/>
            </a:br>
            <a:r>
              <a:rPr lang="en-US" dirty="0"/>
              <a:t>Remember, lower-case R is the length of the train when observed from Einstein’s rest frame.</a:t>
            </a:r>
            <a:br>
              <a:rPr lang="en-US" dirty="0"/>
            </a:br>
            <a:r>
              <a:rPr lang="en-US" dirty="0"/>
              <a:t>And lower-case M is the length of the train when observed from the car’s moving frame.</a:t>
            </a:r>
            <a:br>
              <a:rPr lang="en-US" dirty="0"/>
            </a:br>
            <a:r>
              <a:rPr lang="en-US" dirty="0"/>
              <a:t>And recall that gamma is always equal to or greater than 1. This means that 1/Gamma is equal to or less than one, so lower-case M is always less than R.</a:t>
            </a:r>
          </a:p>
          <a:p>
            <a:endParaRPr lang="en-US" dirty="0"/>
          </a:p>
          <a:p>
            <a:r>
              <a:rPr lang="en-US" dirty="0"/>
              <a:t>What this means is that the length in a moving frame is always less than. In other words, moving objects appear shortened in the direction of motion.</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68</a:t>
            </a:fld>
            <a:endParaRPr lang="en-CA"/>
          </a:p>
        </p:txBody>
      </p:sp>
    </p:spTree>
    <p:extLst>
      <p:ext uri="{BB962C8B-B14F-4D97-AF65-F5344CB8AC3E}">
        <p14:creationId xmlns:p14="http://schemas.microsoft.com/office/powerpoint/2010/main" val="30691778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223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might think that, since Time dilation is just the result of measuring the time component of spacetime vector in different reference frames, then length contraction is just the result of measuring the space component of a spacetime vector in different reference frames, but this is actually not correct. </a:t>
            </a:r>
            <a:br>
              <a:rPr lang="en-US" dirty="0"/>
            </a:br>
            <a:br>
              <a:rPr lang="en-US" dirty="0"/>
            </a:br>
            <a:r>
              <a:rPr lang="en-US" dirty="0"/>
              <a:t>Instead, length contraction is the result is the result of measuring two different spacetime separation vectors in two different reference frames.</a:t>
            </a:r>
            <a:br>
              <a:rPr lang="en-US" dirty="0"/>
            </a:br>
            <a:r>
              <a:rPr lang="en-US" dirty="0"/>
              <a:t>Here we can see that the stationary rod is 3 units long, but the moving rod is 2.6 units long.</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 don’t expect any of this to make sense to you right now. But it will hopefully make sense at the end of the video.</a:t>
            </a:r>
            <a:endParaRPr lang="en-CA" dirty="0"/>
          </a:p>
          <a:p>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7</a:t>
            </a:fld>
            <a:endParaRPr lang="en-CA"/>
          </a:p>
        </p:txBody>
      </p:sp>
    </p:spTree>
    <p:extLst>
      <p:ext uri="{BB962C8B-B14F-4D97-AF65-F5344CB8AC3E}">
        <p14:creationId xmlns:p14="http://schemas.microsoft.com/office/powerpoint/2010/main" val="25013898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repeat this experiment in the situation where the train is stationary with respect to the car, and moving with respect to Einstein.</a:t>
            </a:r>
          </a:p>
          <a:p>
            <a:r>
              <a:rPr lang="en-US" dirty="0"/>
              <a:t>In this case, we call this vector R since it’s along a line of simultaneity that’s at rest with respect to the car and the train.</a:t>
            </a:r>
            <a:br>
              <a:rPr lang="en-US" dirty="0"/>
            </a:br>
            <a:r>
              <a:rPr lang="en-US" dirty="0"/>
              <a:t>And this vector M is along a line of simultaneity for Einstein, who is moving with respect to the train.</a:t>
            </a:r>
          </a:p>
          <a:p>
            <a:r>
              <a:rPr lang="en-US" dirty="0"/>
              <a:t>And again D connects the tips of M and R.</a:t>
            </a:r>
          </a:p>
          <a:p>
            <a:r>
              <a:rPr lang="en-US" dirty="0"/>
              <a:t>If we see that M is parallel to </a:t>
            </a:r>
            <a:r>
              <a:rPr lang="en-US" dirty="0" err="1"/>
              <a:t>eX</a:t>
            </a:r>
            <a:r>
              <a:rPr lang="en-US" dirty="0"/>
              <a:t>, R is parallel to </a:t>
            </a:r>
            <a:r>
              <a:rPr lang="en-US" dirty="0" err="1"/>
              <a:t>eX</a:t>
            </a:r>
            <a:r>
              <a:rPr lang="en-US" dirty="0"/>
              <a:t>-tilde and D is parallel to </a:t>
            </a:r>
            <a:r>
              <a:rPr lang="en-US" dirty="0" err="1"/>
              <a:t>eT</a:t>
            </a:r>
            <a:r>
              <a:rPr lang="en-US" dirty="0"/>
              <a:t>-tilde, we can write out the vector equation just as before and once again deduce that the moving length m = 1/Gamma times the rest length r.</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70</a:t>
            </a:fld>
            <a:endParaRPr lang="en-CA"/>
          </a:p>
        </p:txBody>
      </p:sp>
    </p:spTree>
    <p:extLst>
      <p:ext uri="{BB962C8B-B14F-4D97-AF65-F5344CB8AC3E}">
        <p14:creationId xmlns:p14="http://schemas.microsoft.com/office/powerpoint/2010/main" val="8060740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this shows us that moving objects appear shorter in the direction of motion compared to that object’s length when it’s at rest.</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71</a:t>
            </a:fld>
            <a:endParaRPr lang="en-CA"/>
          </a:p>
        </p:txBody>
      </p:sp>
    </p:spTree>
    <p:extLst>
      <p:ext uri="{BB962C8B-B14F-4D97-AF65-F5344CB8AC3E}">
        <p14:creationId xmlns:p14="http://schemas.microsoft.com/office/powerpoint/2010/main" val="33335017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106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23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0205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remember, in geometric terms, Length contraction is about measuring the distance between a pair of worldlines along two different vectors in different reference frames.</a:t>
            </a:r>
            <a:br>
              <a:rPr lang="en-US" dirty="0"/>
            </a:br>
            <a:r>
              <a:rPr lang="en-US" dirty="0"/>
              <a:t>These two different vectors lie on the lines of simultaneity for each reference frame.</a:t>
            </a:r>
          </a:p>
        </p:txBody>
      </p:sp>
      <p:sp>
        <p:nvSpPr>
          <p:cNvPr id="4" name="Slide Number Placeholder 3"/>
          <p:cNvSpPr>
            <a:spLocks noGrp="1"/>
          </p:cNvSpPr>
          <p:nvPr>
            <p:ph type="sldNum" sz="quarter" idx="5"/>
          </p:nvPr>
        </p:nvSpPr>
        <p:spPr/>
        <p:txBody>
          <a:bodyPr/>
          <a:lstStyle/>
          <a:p>
            <a:fld id="{67ED5ACB-4DAD-4A0D-8744-33C70D8DA0EF}" type="slidenum">
              <a:rPr lang="en-CA" smtClean="0"/>
              <a:t>75</a:t>
            </a:fld>
            <a:endParaRPr lang="en-CA"/>
          </a:p>
        </p:txBody>
      </p:sp>
    </p:spTree>
    <p:extLst>
      <p:ext uri="{BB962C8B-B14F-4D97-AF65-F5344CB8AC3E}">
        <p14:creationId xmlns:p14="http://schemas.microsoft.com/office/powerpoint/2010/main" val="3396724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D8AE4F5-A17C-4C96-8D9A-E436E01D71BB}"/>
              </a:ext>
            </a:extLst>
          </p:cNvPr>
          <p:cNvSpPr>
            <a:spLocks noGrp="1"/>
          </p:cNvSpPr>
          <p:nvPr>
            <p:ph type="body" idx="1"/>
          </p:nvPr>
        </p:nvSpPr>
        <p:spPr/>
        <p:txBody>
          <a:bodyPr/>
          <a:lstStyle/>
          <a:p>
            <a:r>
              <a:rPr lang="en-US" dirty="0"/>
              <a:t>The last thing I’ll do in this video is explain how time dilation and length contraction relate to Muon decay.</a:t>
            </a:r>
            <a:br>
              <a:rPr lang="en-US" dirty="0"/>
            </a:br>
            <a:br>
              <a:rPr lang="en-US" dirty="0"/>
            </a:br>
            <a:r>
              <a:rPr lang="en-US" dirty="0"/>
              <a:t>In Relativity 101b, I gave the example of a how a muon particle that’s stationary will live for about 2 microseconds on average before it decays.</a:t>
            </a:r>
          </a:p>
          <a:p>
            <a:r>
              <a:rPr lang="en-US" dirty="0"/>
              <a:t>But that same muon, if it’s moving at close to the speed of light relative to the earth, scientists on the earth will observe the muon living for about 20 microseconds, 10 times longer, because of time dilation, before it decays. And this sounds pretty crazy, but it’s not that hard to explain if we use vectors and the idea of invariance.</a:t>
            </a:r>
            <a:endParaRPr lang="en-CA"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D8AE4F5-A17C-4C96-8D9A-E436E01D71BB}"/>
              </a:ext>
            </a:extLst>
          </p:cNvPr>
          <p:cNvSpPr>
            <a:spLocks noGrp="1"/>
          </p:cNvSpPr>
          <p:nvPr>
            <p:ph type="body" idx="1"/>
          </p:nvPr>
        </p:nvSpPr>
        <p:spPr/>
        <p:txBody>
          <a:bodyPr/>
          <a:lstStyle/>
          <a:p>
            <a:r>
              <a:rPr lang="en-US" dirty="0"/>
              <a:t>If the muon is travelling 0.995 times the speed of light, it’s Beta value is 0.995, and the Gamma value is about 10.</a:t>
            </a:r>
          </a:p>
          <a:p>
            <a:endParaRPr lang="en-US" dirty="0"/>
          </a:p>
          <a:p>
            <a:r>
              <a:rPr lang="en-US" dirty="0"/>
              <a:t>We can plug those into the Lorentz transformation for the basis vectors here. This transforms between the basis vectors in earth’s frame to the basis vectors in the muon’s frame.</a:t>
            </a:r>
            <a:br>
              <a:rPr lang="en-US" dirty="0"/>
            </a:br>
            <a:endParaRPr lang="en-CA" dirty="0"/>
          </a:p>
        </p:txBody>
      </p:sp>
    </p:spTree>
    <p:extLst>
      <p:ext uri="{BB962C8B-B14F-4D97-AF65-F5344CB8AC3E}">
        <p14:creationId xmlns:p14="http://schemas.microsoft.com/office/powerpoint/2010/main" val="4141997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a speed that’s this large, 0.995 times the speed of light, it ends up being difficult to draw a picture of the spacetime vectors, because the muon’s basis vectors are bent toward each other so much.</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78</a:t>
            </a:fld>
            <a:endParaRPr lang="en-CA"/>
          </a:p>
        </p:txBody>
      </p:sp>
    </p:spTree>
    <p:extLst>
      <p:ext uri="{BB962C8B-B14F-4D97-AF65-F5344CB8AC3E}">
        <p14:creationId xmlns:p14="http://schemas.microsoft.com/office/powerpoint/2010/main" val="14572914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 up this video, both time dilation and length contraction have simple geometrical interpretation on a spacetime diagram.</a:t>
            </a:r>
          </a:p>
          <a:p>
            <a:endParaRPr lang="en-US" dirty="0"/>
          </a:p>
          <a:p>
            <a:r>
              <a:rPr lang="en-US" dirty="0"/>
              <a:t>Time dilation is just the result of measuring the time component of a spacetime vector in different coordinate systems. The shortest time between two events will always be for a reference frame whose worldline connects both events.</a:t>
            </a:r>
          </a:p>
          <a:p>
            <a:r>
              <a:rPr lang="en-US" dirty="0"/>
              <a:t>Length contraction is the result of taking a pair of worldlines and measuring the distance between the along two different vectors. These two vectors are parallel with the lines of simultaneity for two different reference frames. A object will always appear longest in a reference frame that’s at rest with respect to the object.</a:t>
            </a:r>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79</a:t>
            </a:fld>
            <a:endParaRPr lang="en-CA"/>
          </a:p>
        </p:txBody>
      </p:sp>
    </p:spTree>
    <p:extLst>
      <p:ext uri="{BB962C8B-B14F-4D97-AF65-F5344CB8AC3E}">
        <p14:creationId xmlns:p14="http://schemas.microsoft.com/office/powerpoint/2010/main" val="270171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8</a:t>
            </a:fld>
            <a:endParaRPr lang="en-CA"/>
          </a:p>
        </p:txBody>
      </p:sp>
    </p:spTree>
    <p:extLst>
      <p:ext uri="{BB962C8B-B14F-4D97-AF65-F5344CB8AC3E}">
        <p14:creationId xmlns:p14="http://schemas.microsoft.com/office/powerpoint/2010/main" val="22367311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try and draw a spacetime diagram for how the muon decays, but it’s not going to be exactly to scale. I’m drawing the muon spacetime basis in a way that’s a bit easier to see, but it’s not totally mathematically correct. In reality they’d be must closer together than this.</a:t>
            </a:r>
          </a:p>
          <a:p>
            <a:endParaRPr lang="en-US" dirty="0"/>
          </a:p>
          <a:p>
            <a:r>
              <a:rPr lang="en-CA" dirty="0"/>
              <a:t>But let’s say that a muon is created in the Earth’s atmosphere and moves toward the right at 0.995 times the speed of light until it decays at Earth’s surface.</a:t>
            </a:r>
          </a:p>
          <a:p>
            <a:endParaRPr lang="en-CA" dirty="0"/>
          </a:p>
          <a:p>
            <a:r>
              <a:rPr lang="en-CA" dirty="0"/>
              <a:t>Let’s first examine how time dilation impacts this situation, by measuring this spacetime vector S.</a:t>
            </a:r>
            <a:br>
              <a:rPr lang="en-CA" dirty="0"/>
            </a:br>
            <a:r>
              <a:rPr lang="en-CA" dirty="0"/>
              <a:t>If we measure the vector S using the muon’s spacetime basis, we find it takes about 2 microseconds for the muon to reach the earth’s surface.</a:t>
            </a:r>
            <a:br>
              <a:rPr lang="en-CA" dirty="0"/>
            </a:br>
            <a:r>
              <a:rPr lang="en-CA" dirty="0"/>
              <a:t>But if we measure the vector S using the earth’s spacetime basis, we find it takes about 20 microseconds for the muon to reach the earth’s surface.</a:t>
            </a:r>
          </a:p>
          <a:p>
            <a:endParaRPr lang="en-CA" dirty="0"/>
          </a:p>
          <a:p>
            <a:r>
              <a:rPr lang="en-CA" dirty="0"/>
              <a:t>This explains why scientists on the earth observer muons living longer than the expected amount, because they are moving with respect to the muon, and observe time dilation by a factor of 10.</a:t>
            </a:r>
          </a:p>
          <a:p>
            <a:endParaRPr lang="en-CA" dirty="0"/>
          </a:p>
          <a:p>
            <a:r>
              <a:rPr lang="en-CA" dirty="0"/>
              <a:t>Now let’s observe how length contraction works in this scenario.</a:t>
            </a:r>
            <a:br>
              <a:rPr lang="en-CA" dirty="0"/>
            </a:br>
            <a:r>
              <a:rPr lang="en-CA" dirty="0"/>
              <a:t>According to the reference frame of the earth and people living on it, the distance between the atmosphere and the earth’s surface is given by the length of this vector parallel to the earth’s position axis, which is about 6 and a half kilometers.</a:t>
            </a:r>
            <a:br>
              <a:rPr lang="en-CA" dirty="0"/>
            </a:br>
            <a:r>
              <a:rPr lang="en-CA" dirty="0"/>
              <a:t>But if we look in the reference frame of the muon, because the earth is moving, the distance between the earth’s atmosphere and the earth’s surface is length contracted and appears to be 10 times smaller, only 650 meters.</a:t>
            </a:r>
          </a:p>
          <a:p>
            <a:endParaRPr lang="en-CA" dirty="0"/>
          </a:p>
          <a:p>
            <a:r>
              <a:rPr lang="en-CA" dirty="0"/>
              <a:t>So according to scientists on earth, the reason the muon reaches the earth’s surface before decaying is because time dilation caused it to live 10 times longer than expected.</a:t>
            </a:r>
            <a:br>
              <a:rPr lang="en-CA" dirty="0"/>
            </a:br>
            <a:r>
              <a:rPr lang="en-CA" dirty="0"/>
              <a:t>But according to the muon, the reason it reached the earth’s surface is because it lived the normal amount of time, but the earth’s atmosphere and surface underwent length contraction, so the journey to get to earth wasn’t as far.</a:t>
            </a:r>
            <a:br>
              <a:rPr lang="en-CA" dirty="0"/>
            </a:br>
            <a:endParaRPr lang="en-CA" dirty="0"/>
          </a:p>
          <a:p>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80</a:t>
            </a:fld>
            <a:endParaRPr lang="en-CA"/>
          </a:p>
        </p:txBody>
      </p:sp>
    </p:spTree>
    <p:extLst>
      <p:ext uri="{BB962C8B-B14F-4D97-AF65-F5344CB8AC3E}">
        <p14:creationId xmlns:p14="http://schemas.microsoft.com/office/powerpoint/2010/main" val="34608009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494B1CB-BCFA-467D-8EAB-8082B6244858}"/>
              </a:ext>
            </a:extLst>
          </p:cNvPr>
          <p:cNvSpPr>
            <a:spLocks noGrp="1"/>
          </p:cNvSpPr>
          <p:nvPr>
            <p:ph type="body" idx="1"/>
          </p:nvPr>
        </p:nvSpPr>
        <p:spPr/>
        <p:txBody>
          <a:bodyPr/>
          <a:lstStyle/>
          <a:p>
            <a:r>
              <a:rPr lang="en-US" dirty="0"/>
              <a:t>So if we remember that time is always shortest when events are on the same worldline, it’s not hard to figure out which time to multiply gamma by, if we look at the spacetime diagram. We just take the time for the worldline that connects the two events as the shorter time and multiply by Gamma to get the time dilation effect.</a:t>
            </a:r>
            <a:endParaRPr lang="en-CA" dirty="0"/>
          </a:p>
        </p:txBody>
      </p:sp>
    </p:spTree>
    <p:extLst>
      <p:ext uri="{BB962C8B-B14F-4D97-AF65-F5344CB8AC3E}">
        <p14:creationId xmlns:p14="http://schemas.microsoft.com/office/powerpoint/2010/main" val="33049216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that with the Galilean Transform, the speed of light is different in different reference frames.</a:t>
            </a:r>
          </a:p>
          <a:p>
            <a:endParaRPr lang="en-US" dirty="0"/>
          </a:p>
          <a:p>
            <a:r>
              <a:rPr lang="en-US" dirty="0"/>
              <a:t>But this goes against Einstein’s second postulate of special relativity, that the speed of light in a vacuum is constant in all reference frames.</a:t>
            </a:r>
            <a:br>
              <a:rPr lang="en-US" dirty="0"/>
            </a:br>
            <a:r>
              <a:rPr lang="en-US" dirty="0"/>
              <a:t>To fix this, we need a new transform that leaves the speed of light unchanged when we go to a different reference frame.</a:t>
            </a:r>
          </a:p>
          <a:p>
            <a:endParaRPr lang="en-US" dirty="0"/>
          </a:p>
          <a:p>
            <a:r>
              <a:rPr lang="en-US" dirty="0"/>
              <a:t>This new transform is called the Lorentz transform. It was Lorentz who first discovered this transform, not Einstein. But Einstein was the first person to derive the transform from the above two postulates.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86</a:t>
            </a:fld>
            <a:endParaRPr lang="en-CA"/>
          </a:p>
        </p:txBody>
      </p:sp>
    </p:spTree>
    <p:extLst>
      <p:ext uri="{BB962C8B-B14F-4D97-AF65-F5344CB8AC3E}">
        <p14:creationId xmlns:p14="http://schemas.microsoft.com/office/powerpoint/2010/main" val="212321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ED5ACB-4DAD-4A0D-8744-33C70D8DA0EF}" type="slidenum">
              <a:rPr lang="en-CA" smtClean="0"/>
              <a:t>9</a:t>
            </a:fld>
            <a:endParaRPr lang="en-CA"/>
          </a:p>
        </p:txBody>
      </p:sp>
    </p:spTree>
    <p:extLst>
      <p:ext uri="{BB962C8B-B14F-4D97-AF65-F5344CB8AC3E}">
        <p14:creationId xmlns:p14="http://schemas.microsoft.com/office/powerpoint/2010/main" val="364758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A622C-2A38-4BE2-AC9E-884F402FB1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0D63973-3DDC-4A26-9CB5-84E5B4DD66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F2A29EA-9543-4B1A-94DD-57818EF6E20B}"/>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5" name="Footer Placeholder 4">
            <a:extLst>
              <a:ext uri="{FF2B5EF4-FFF2-40B4-BE49-F238E27FC236}">
                <a16:creationId xmlns:a16="http://schemas.microsoft.com/office/drawing/2014/main" id="{781D16A7-2187-4DE0-BD31-5F3DAC2FED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13A003-0B16-4534-8E79-7EE04524EAE2}"/>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76426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6AF9-4184-44DA-A95E-75621F724DE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9C40FA9-BDC9-40E5-8C07-A7C232716C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632AA6-90D3-4D51-A12C-6BA76013897F}"/>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5" name="Footer Placeholder 4">
            <a:extLst>
              <a:ext uri="{FF2B5EF4-FFF2-40B4-BE49-F238E27FC236}">
                <a16:creationId xmlns:a16="http://schemas.microsoft.com/office/drawing/2014/main" id="{17AE2438-50B0-4242-808C-F2340D1A70A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C0B1D5-87B3-4875-9C39-B2AACF6D7E09}"/>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3094224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9B4DE-0ED5-4E9A-8A67-3751181696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D71C1F8-02AA-4EFF-A28C-2E6ECB7016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E6F8F4E-0CD9-4F95-8F2C-3D47492C78DA}"/>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5" name="Footer Placeholder 4">
            <a:extLst>
              <a:ext uri="{FF2B5EF4-FFF2-40B4-BE49-F238E27FC236}">
                <a16:creationId xmlns:a16="http://schemas.microsoft.com/office/drawing/2014/main" id="{BEDFB926-7B1E-481D-AA91-3989035A53F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42B8F18-C4C5-4A33-80BE-2ABBAB5BBB61}"/>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370533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CB45-7901-4974-B9B8-5F3F69D325D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DCEDCD7-DF95-4DD1-A8D5-82E9F01B9F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4D50800-6665-47A3-98F9-29EADA5FEFEC}"/>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5" name="Footer Placeholder 4">
            <a:extLst>
              <a:ext uri="{FF2B5EF4-FFF2-40B4-BE49-F238E27FC236}">
                <a16:creationId xmlns:a16="http://schemas.microsoft.com/office/drawing/2014/main" id="{956FCD42-701A-45F1-A42D-A6109F557A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309F0AF-971C-4E64-8AF0-2FA58AC21B33}"/>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244622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4888-290E-4C87-9601-90DE5E9D19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5CD7F3A-887A-4A87-B8B2-18A048908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DDCD1-038A-48DD-9438-F9BAE3A7E63B}"/>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5" name="Footer Placeholder 4">
            <a:extLst>
              <a:ext uri="{FF2B5EF4-FFF2-40B4-BE49-F238E27FC236}">
                <a16:creationId xmlns:a16="http://schemas.microsoft.com/office/drawing/2014/main" id="{AF8BE2E5-ABB2-41EC-B3F0-810F2C5EA8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51FE063-BEF2-4C89-BAD4-90DB91A0920A}"/>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223334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2C9F-19A3-42AB-9CD3-08652BB7F05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6B46A1E-0F73-4C42-8C8E-E4A815126B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6D09561-B10D-4794-9208-42F8123FB0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85E10B1-33C0-471E-ABE0-D9EFE4481C6D}"/>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6" name="Footer Placeholder 5">
            <a:extLst>
              <a:ext uri="{FF2B5EF4-FFF2-40B4-BE49-F238E27FC236}">
                <a16:creationId xmlns:a16="http://schemas.microsoft.com/office/drawing/2014/main" id="{94080677-7BB8-4E4C-A94D-86D23AFA96F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6335B1D-338F-4609-AD9D-2F75FBCA9A9B}"/>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252871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E359-5948-419D-BA66-632919C42BF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B8AA26C-3A3E-4F60-8F10-AFD264A63E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EADFDA-EADA-4F94-944C-44B70CD295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AF8A0F5-B575-4234-A450-6691CCD22D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744F7-EA2E-4149-9BDD-96B0C683DF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EF3C9E7-C6FD-49E3-BC07-34BB1E8D281A}"/>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8" name="Footer Placeholder 7">
            <a:extLst>
              <a:ext uri="{FF2B5EF4-FFF2-40B4-BE49-F238E27FC236}">
                <a16:creationId xmlns:a16="http://schemas.microsoft.com/office/drawing/2014/main" id="{CDF5D054-2666-44FE-8A4C-60FF2458D86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F008680-8554-4292-803C-51E772352EE3}"/>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170457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FE34-5CFD-467B-9289-BC0473D8D45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193F202-F601-4129-B8B7-540CE880DADA}"/>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4" name="Footer Placeholder 3">
            <a:extLst>
              <a:ext uri="{FF2B5EF4-FFF2-40B4-BE49-F238E27FC236}">
                <a16:creationId xmlns:a16="http://schemas.microsoft.com/office/drawing/2014/main" id="{EF5E7D7F-B67D-46F9-9677-0D95D9F1A24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9086274-3CC8-427B-8BBC-1DF7B26BD29F}"/>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301979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2EA54-E141-4A43-A5B5-44EE801CD418}"/>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3" name="Footer Placeholder 2">
            <a:extLst>
              <a:ext uri="{FF2B5EF4-FFF2-40B4-BE49-F238E27FC236}">
                <a16:creationId xmlns:a16="http://schemas.microsoft.com/office/drawing/2014/main" id="{5A601737-B114-4426-8BC9-D59CB2FAF27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D670A06-D060-4354-A806-9C1D6C01F193}"/>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215459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AE78-899C-4A3B-BBC7-26D83B349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1CAE8A7-B93E-4D01-83B6-AA8B39BD35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E68E642-CAC4-46FB-97D8-BCE2220F4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F93AF7-124D-42FF-9441-DF21A0FF1899}"/>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6" name="Footer Placeholder 5">
            <a:extLst>
              <a:ext uri="{FF2B5EF4-FFF2-40B4-BE49-F238E27FC236}">
                <a16:creationId xmlns:a16="http://schemas.microsoft.com/office/drawing/2014/main" id="{360F1585-B637-4442-B6CD-AD47BE97913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8C1317-DA1D-4CBB-89BD-580F2DB4A725}"/>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1748401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B858B-5915-4F55-BCF6-DD7451AA9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52E6B68-5CBD-4B00-A368-F74C76DE8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525BFAC-462E-43DE-B92A-22F349ABD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4E348D-9B19-494F-85DD-23B424A5BFF9}"/>
              </a:ext>
            </a:extLst>
          </p:cNvPr>
          <p:cNvSpPr>
            <a:spLocks noGrp="1"/>
          </p:cNvSpPr>
          <p:nvPr>
            <p:ph type="dt" sz="half" idx="10"/>
          </p:nvPr>
        </p:nvSpPr>
        <p:spPr/>
        <p:txBody>
          <a:bodyPr/>
          <a:lstStyle/>
          <a:p>
            <a:fld id="{9BD36964-F693-454E-9A26-27F349DD3BE0}" type="datetimeFigureOut">
              <a:rPr lang="en-CA" smtClean="0"/>
              <a:t>2022-09-12</a:t>
            </a:fld>
            <a:endParaRPr lang="en-CA"/>
          </a:p>
        </p:txBody>
      </p:sp>
      <p:sp>
        <p:nvSpPr>
          <p:cNvPr id="6" name="Footer Placeholder 5">
            <a:extLst>
              <a:ext uri="{FF2B5EF4-FFF2-40B4-BE49-F238E27FC236}">
                <a16:creationId xmlns:a16="http://schemas.microsoft.com/office/drawing/2014/main" id="{D82E343D-820E-4DD5-81F2-DB0BA2BEBC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66A698B-3E06-4E95-92D4-1A1C1A0C2A3E}"/>
              </a:ext>
            </a:extLst>
          </p:cNvPr>
          <p:cNvSpPr>
            <a:spLocks noGrp="1"/>
          </p:cNvSpPr>
          <p:nvPr>
            <p:ph type="sldNum" sz="quarter" idx="12"/>
          </p:nvPr>
        </p:nvSpPr>
        <p:spPr/>
        <p:txBody>
          <a:bodyPr/>
          <a:lstStyle/>
          <a:p>
            <a:fld id="{6AB08270-B5DD-4AC2-BED0-692BF627B3A9}" type="slidenum">
              <a:rPr lang="en-CA" smtClean="0"/>
              <a:t>‹#›</a:t>
            </a:fld>
            <a:endParaRPr lang="en-CA"/>
          </a:p>
        </p:txBody>
      </p:sp>
    </p:spTree>
    <p:extLst>
      <p:ext uri="{BB962C8B-B14F-4D97-AF65-F5344CB8AC3E}">
        <p14:creationId xmlns:p14="http://schemas.microsoft.com/office/powerpoint/2010/main" val="2662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CD903E-CDB7-4A0E-B6D4-60B84377E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43482A0-B892-42AE-8D98-B30465EF2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937695-0589-495C-9B79-FABEFBCE44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D36964-F693-454E-9A26-27F349DD3BE0}" type="datetimeFigureOut">
              <a:rPr lang="en-CA" smtClean="0"/>
              <a:t>2022-09-12</a:t>
            </a:fld>
            <a:endParaRPr lang="en-CA"/>
          </a:p>
        </p:txBody>
      </p:sp>
      <p:sp>
        <p:nvSpPr>
          <p:cNvPr id="5" name="Footer Placeholder 4">
            <a:extLst>
              <a:ext uri="{FF2B5EF4-FFF2-40B4-BE49-F238E27FC236}">
                <a16:creationId xmlns:a16="http://schemas.microsoft.com/office/drawing/2014/main" id="{9E480D27-DBF3-43D0-B44C-C3D0CC3BA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C67B6FB-F1B5-4CF1-8A86-EF4A67394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B08270-B5DD-4AC2-BED0-692BF627B3A9}" type="slidenum">
              <a:rPr lang="en-CA" smtClean="0"/>
              <a:t>‹#›</a:t>
            </a:fld>
            <a:endParaRPr lang="en-CA"/>
          </a:p>
        </p:txBody>
      </p:sp>
    </p:spTree>
    <p:extLst>
      <p:ext uri="{BB962C8B-B14F-4D97-AF65-F5344CB8AC3E}">
        <p14:creationId xmlns:p14="http://schemas.microsoft.com/office/powerpoint/2010/main" val="1530307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11.xml"/><Relationship Id="rId7" Type="http://schemas.openxmlformats.org/officeDocument/2006/relationships/image" Target="../media/image320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83.png"/><Relationship Id="rId5" Type="http://schemas.openxmlformats.org/officeDocument/2006/relationships/image" Target="../media/image31.png"/><Relationship Id="rId10" Type="http://schemas.openxmlformats.org/officeDocument/2006/relationships/image" Target="../media/image89.png"/><Relationship Id="rId4" Type="http://schemas.openxmlformats.org/officeDocument/2006/relationships/image" Target="../media/image11.png"/><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13" Type="http://schemas.openxmlformats.org/officeDocument/2006/relationships/image" Target="../media/image522.png"/><Relationship Id="rId3" Type="http://schemas.openxmlformats.org/officeDocument/2006/relationships/notesSlide" Target="../notesSlides/notesSlide12.xml"/><Relationship Id="rId21" Type="http://schemas.openxmlformats.org/officeDocument/2006/relationships/image" Target="../media/image238.png"/><Relationship Id="rId7" Type="http://schemas.microsoft.com/office/2007/relationships/hdphoto" Target="../media/hdphoto2.wdp"/><Relationship Id="rId12" Type="http://schemas.openxmlformats.org/officeDocument/2006/relationships/image" Target="../media/image521.png"/><Relationship Id="rId2" Type="http://schemas.openxmlformats.org/officeDocument/2006/relationships/slideLayout" Target="../slideLayouts/slideLayout2.xml"/><Relationship Id="rId20" Type="http://schemas.openxmlformats.org/officeDocument/2006/relationships/image" Target="../media/image235.png"/><Relationship Id="rId1" Type="http://schemas.openxmlformats.org/officeDocument/2006/relationships/tags" Target="../tags/tag10.xml"/><Relationship Id="rId6" Type="http://schemas.openxmlformats.org/officeDocument/2006/relationships/image" Target="../media/image35.png"/><Relationship Id="rId24" Type="http://schemas.openxmlformats.org/officeDocument/2006/relationships/image" Target="../media/image242.png"/><Relationship Id="rId5" Type="http://schemas.microsoft.com/office/2007/relationships/hdphoto" Target="../media/hdphoto1.wdp"/><Relationship Id="rId15" Type="http://schemas.openxmlformats.org/officeDocument/2006/relationships/image" Target="../media/image484.png"/><Relationship Id="rId23" Type="http://schemas.openxmlformats.org/officeDocument/2006/relationships/image" Target="../media/image241.png"/><Relationship Id="rId4" Type="http://schemas.openxmlformats.org/officeDocument/2006/relationships/image" Target="../media/image34.png"/><Relationship Id="rId22" Type="http://schemas.openxmlformats.org/officeDocument/2006/relationships/image" Target="../media/image239.png"/><Relationship Id="rId14" Type="http://schemas.openxmlformats.org/officeDocument/2006/relationships/image" Target="../media/image48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5" Type="http://schemas.openxmlformats.org/officeDocument/2006/relationships/image" Target="../media/image234.png"/><Relationship Id="rId2" Type="http://schemas.openxmlformats.org/officeDocument/2006/relationships/slideLayout" Target="../slideLayouts/slideLayout2.xml"/><Relationship Id="rId20" Type="http://schemas.openxmlformats.org/officeDocument/2006/relationships/image" Target="../media/image86.png"/><Relationship Id="rId1" Type="http://schemas.openxmlformats.org/officeDocument/2006/relationships/tags" Target="../tags/tag11.xml"/><Relationship Id="rId24" Type="http://schemas.openxmlformats.org/officeDocument/2006/relationships/image" Target="../media/image233.png"/><Relationship Id="rId5" Type="http://schemas.openxmlformats.org/officeDocument/2006/relationships/image" Target="../media/image36.png"/><Relationship Id="rId23" Type="http://schemas.openxmlformats.org/officeDocument/2006/relationships/image" Target="../media/image88.png"/><Relationship Id="rId19" Type="http://schemas.openxmlformats.org/officeDocument/2006/relationships/image" Target="../media/image85.png"/><Relationship Id="rId4" Type="http://schemas.openxmlformats.org/officeDocument/2006/relationships/image" Target="../media/image9.jpeg"/><Relationship Id="rId22" Type="http://schemas.openxmlformats.org/officeDocument/2006/relationships/image" Target="../media/image250.png"/></Relationships>
</file>

<file path=ppt/slides/_rels/slide14.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14.xml"/><Relationship Id="rId7" Type="http://schemas.openxmlformats.org/officeDocument/2006/relationships/image" Target="../media/image20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910.png"/><Relationship Id="rId5" Type="http://schemas.openxmlformats.org/officeDocument/2006/relationships/image" Target="../media/image31.png"/><Relationship Id="rId10" Type="http://schemas.microsoft.com/office/2011/relationships/inkAction" Target="../ink/inkAction3.xml"/><Relationship Id="rId4" Type="http://schemas.openxmlformats.org/officeDocument/2006/relationships/image" Target="../media/image11.png"/><Relationship Id="rId9" Type="http://schemas.openxmlformats.org/officeDocument/2006/relationships/image" Target="NULL"/><Relationship Id="rId14" Type="http://schemas.openxmlformats.org/officeDocument/2006/relationships/image" Target="../media/image243.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0.png"/><Relationship Id="rId18" Type="http://schemas.microsoft.com/office/2011/relationships/inkAction" Target="../ink/inkAction4.xml"/><Relationship Id="rId3" Type="http://schemas.openxmlformats.org/officeDocument/2006/relationships/notesSlide" Target="../notesSlides/notesSlide15.xml"/><Relationship Id="rId7" Type="http://schemas.microsoft.com/office/2007/relationships/hdphoto" Target="../media/hdphoto2.wdp"/><Relationship Id="rId12" Type="http://schemas.openxmlformats.org/officeDocument/2006/relationships/image" Target="../media/image80.png"/><Relationship Id="rId17" Type="http://schemas.openxmlformats.org/officeDocument/2006/relationships/image" Target="../media/image110.png"/><Relationship Id="rId2" Type="http://schemas.openxmlformats.org/officeDocument/2006/relationships/slideLayout" Target="../slideLayouts/slideLayout2.xml"/><Relationship Id="rId16" Type="http://schemas.openxmlformats.org/officeDocument/2006/relationships/image" Target="../media/image100.png"/><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image" Target="NULL"/><Relationship Id="rId5" Type="http://schemas.microsoft.com/office/2007/relationships/hdphoto" Target="../media/hdphoto1.wdp"/><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240.png"/><Relationship Id="rId4" Type="http://schemas.openxmlformats.org/officeDocument/2006/relationships/image" Target="../media/image34.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6.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31.png"/><Relationship Id="rId10" Type="http://schemas.microsoft.com/office/2011/relationships/inkAction" Target="../ink/inkAction5.xml"/><Relationship Id="rId4" Type="http://schemas.openxmlformats.org/officeDocument/2006/relationships/image" Target="../media/image11.png"/><Relationship Id="rId9"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notesSlide" Target="../notesSlides/notesSlide17.xml"/><Relationship Id="rId7" Type="http://schemas.microsoft.com/office/2011/relationships/inkAction" Target="../ink/inkAction6.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3" Type="http://schemas.openxmlformats.org/officeDocument/2006/relationships/image" Target="../media/image462.png"/><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11" Type="http://schemas.openxmlformats.org/officeDocument/2006/relationships/image" Target="../media/image761.png"/><Relationship Id="rId15" Type="http://schemas.openxmlformats.org/officeDocument/2006/relationships/image" Target="../media/image247.pn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48.png"/><Relationship Id="rId3" Type="http://schemas.openxmlformats.org/officeDocument/2006/relationships/notesSlide" Target="../notesSlides/notesSlide19.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31.png"/><Relationship Id="rId4" Type="http://schemas.openxmlformats.org/officeDocument/2006/relationships/image" Target="../media/image130.png"/><Relationship Id="rId9" Type="http://schemas.microsoft.com/office/2011/relationships/inkAction" Target="../ink/inkAction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249.png"/><Relationship Id="rId5" Type="http://schemas.microsoft.com/office/2011/relationships/inkAction" Target="../ink/inkAction8.xml"/><Relationship Id="rId4" Type="http://schemas.openxmlformats.org/officeDocument/2006/relationships/image" Target="../media/image17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249.png"/><Relationship Id="rId5" Type="http://schemas.microsoft.com/office/2011/relationships/inkAction" Target="../ink/inkAction9.xml"/><Relationship Id="rId4" Type="http://schemas.openxmlformats.org/officeDocument/2006/relationships/image" Target="../media/image176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55.png"/><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52.png"/><Relationship Id="rId4" Type="http://schemas.openxmlformats.org/officeDocument/2006/relationships/image" Target="../media/image25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6" Type="http://schemas.openxmlformats.org/officeDocument/2006/relationships/image" Target="../media/image259.png"/><Relationship Id="rId1" Type="http://schemas.openxmlformats.org/officeDocument/2006/relationships/tags" Target="../tags/tag21.xml"/><Relationship Id="rId11" Type="http://schemas.openxmlformats.org/officeDocument/2006/relationships/image" Target="../media/image620.png"/><Relationship Id="rId15" Type="http://schemas.microsoft.com/office/2011/relationships/inkAction" Target="../ink/inkAction10.xml"/><Relationship Id="rId4" Type="http://schemas.openxmlformats.org/officeDocument/2006/relationships/image" Target="../media/image280.png"/><Relationship Id="rId14" Type="http://schemas.openxmlformats.org/officeDocument/2006/relationships/image" Target="../media/image258.png"/></Relationships>
</file>

<file path=ppt/slides/_rels/slide24.xml.rels><?xml version="1.0" encoding="UTF-8" standalone="yes"?>
<Relationships xmlns="http://schemas.openxmlformats.org/package/2006/relationships"><Relationship Id="rId8" Type="http://schemas.openxmlformats.org/officeDocument/2006/relationships/image" Target="../media/image5900.png"/><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2.xml"/><Relationship Id="rId11" Type="http://schemas.openxmlformats.org/officeDocument/2006/relationships/image" Target="../media/image6200.png"/><Relationship Id="rId15" Type="http://schemas.openxmlformats.org/officeDocument/2006/relationships/image" Target="../media/image260.png"/><Relationship Id="rId10" Type="http://schemas.openxmlformats.org/officeDocument/2006/relationships/image" Target="../media/image6110.png"/><Relationship Id="rId4" Type="http://schemas.openxmlformats.org/officeDocument/2006/relationships/image" Target="../media/image2800.png"/><Relationship Id="rId9" Type="http://schemas.openxmlformats.org/officeDocument/2006/relationships/image" Target="../media/image6000.png"/></Relationships>
</file>

<file path=ppt/slides/_rels/slide25.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3.xml"/><Relationship Id="rId11" Type="http://schemas.openxmlformats.org/officeDocument/2006/relationships/image" Target="../media/image620.png"/><Relationship Id="rId10" Type="http://schemas.openxmlformats.org/officeDocument/2006/relationships/image" Target="../media/image611.png"/><Relationship Id="rId4" Type="http://schemas.openxmlformats.org/officeDocument/2006/relationships/image" Target="../media/image280.png"/><Relationship Id="rId9" Type="http://schemas.openxmlformats.org/officeDocument/2006/relationships/image" Target="../media/image600.png"/><Relationship Id="rId14" Type="http://schemas.openxmlformats.org/officeDocument/2006/relationships/image" Target="../media/image260.png"/></Relationships>
</file>

<file path=ppt/slides/_rels/slide26.xml.rels><?xml version="1.0" encoding="UTF-8" standalone="yes"?>
<Relationships xmlns="http://schemas.openxmlformats.org/package/2006/relationships"><Relationship Id="rId13" Type="http://schemas.openxmlformats.org/officeDocument/2006/relationships/image" Target="../media/image263.png"/><Relationship Id="rId3" Type="http://schemas.openxmlformats.org/officeDocument/2006/relationships/notesSlide" Target="../notesSlides/notesSlide26.xml"/><Relationship Id="rId7" Type="http://schemas.openxmlformats.org/officeDocument/2006/relationships/image" Target="../media/image620.png"/><Relationship Id="rId12" Type="http://schemas.microsoft.com/office/2011/relationships/inkAction" Target="../ink/inkAction11.xml"/><Relationship Id="rId2" Type="http://schemas.openxmlformats.org/officeDocument/2006/relationships/slideLayout" Target="../slideLayouts/slideLayout2.xml"/><Relationship Id="rId1" Type="http://schemas.openxmlformats.org/officeDocument/2006/relationships/tags" Target="../tags/tag24.xml"/><Relationship Id="rId11" Type="http://schemas.openxmlformats.org/officeDocument/2006/relationships/image" Target="../media/image262.png"/><Relationship Id="rId10" Type="http://schemas.openxmlformats.org/officeDocument/2006/relationships/image" Target="../media/image261.png"/><Relationship Id="rId4" Type="http://schemas.openxmlformats.org/officeDocument/2006/relationships/image" Target="../media/image280.png"/></Relationships>
</file>

<file path=ppt/slides/_rels/slide27.xml.rels><?xml version="1.0" encoding="UTF-8" standalone="yes"?>
<Relationships xmlns="http://schemas.openxmlformats.org/package/2006/relationships"><Relationship Id="rId13" Type="http://schemas.microsoft.com/office/2011/relationships/inkAction" Target="../ink/inkAction12.xml"/><Relationship Id="rId3" Type="http://schemas.openxmlformats.org/officeDocument/2006/relationships/notesSlide" Target="../notesSlides/notesSlide27.xml"/><Relationship Id="rId7" Type="http://schemas.openxmlformats.org/officeDocument/2006/relationships/image" Target="../media/image620.png"/><Relationship Id="rId12" Type="http://schemas.openxmlformats.org/officeDocument/2006/relationships/image" Target="../media/image265.png"/><Relationship Id="rId2" Type="http://schemas.openxmlformats.org/officeDocument/2006/relationships/slideLayout" Target="../slideLayouts/slideLayout2.xml"/><Relationship Id="rId1" Type="http://schemas.openxmlformats.org/officeDocument/2006/relationships/tags" Target="../tags/tag25.xml"/><Relationship Id="rId11" Type="http://schemas.openxmlformats.org/officeDocument/2006/relationships/image" Target="../media/image262.png"/><Relationship Id="rId10" Type="http://schemas.openxmlformats.org/officeDocument/2006/relationships/image" Target="../media/image264.png"/><Relationship Id="rId4" Type="http://schemas.openxmlformats.org/officeDocument/2006/relationships/image" Target="../media/image280.png"/><Relationship Id="rId14" Type="http://schemas.openxmlformats.org/officeDocument/2006/relationships/image" Target="../media/image26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67.png"/><Relationship Id="rId5" Type="http://schemas.microsoft.com/office/2011/relationships/inkAction" Target="../ink/inkAction1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microsoft.com/office/2011/relationships/inkAction" Target="../ink/inkAction14.xml"/><Relationship Id="rId3" Type="http://schemas.openxmlformats.org/officeDocument/2006/relationships/notesSlide" Target="../notesSlides/notesSlide29.xml"/><Relationship Id="rId7" Type="http://schemas.openxmlformats.org/officeDocument/2006/relationships/image" Target="../media/image27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2.png"/><Relationship Id="rId5" Type="http://schemas.openxmlformats.org/officeDocument/2006/relationships/image" Target="../media/image269.png"/><Relationship Id="rId4" Type="http://schemas.openxmlformats.org/officeDocument/2006/relationships/image" Target="../media/image268.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9.jpeg"/><Relationship Id="rId3" Type="http://schemas.openxmlformats.org/officeDocument/2006/relationships/notesSlide" Target="../notesSlides/notesSlide30.xml"/><Relationship Id="rId12" Type="http://schemas.openxmlformats.org/officeDocument/2006/relationships/image" Target="../media/image274.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9.svg"/><Relationship Id="rId5" Type="http://schemas.openxmlformats.org/officeDocument/2006/relationships/image" Target="../media/image38.png"/><Relationship Id="rId15" Type="http://schemas.openxmlformats.org/officeDocument/2006/relationships/image" Target="../media/image276.png"/><Relationship Id="rId4" Type="http://schemas.openxmlformats.org/officeDocument/2006/relationships/image" Target="../media/image6.png"/><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notesSlide" Target="../notesSlides/notesSlide31.xml"/><Relationship Id="rId7" Type="http://schemas.openxmlformats.org/officeDocument/2006/relationships/image" Target="../media/image440.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 Id="rId9" Type="http://schemas.openxmlformats.org/officeDocument/2006/relationships/image" Target="../media/image461.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32.xml"/><Relationship Id="rId7" Type="http://schemas.openxmlformats.org/officeDocument/2006/relationships/image" Target="../media/image50.png"/><Relationship Id="rId12"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490.png"/><Relationship Id="rId11" Type="http://schemas.openxmlformats.org/officeDocument/2006/relationships/image" Target="../media/image74.png"/><Relationship Id="rId10" Type="http://schemas.openxmlformats.org/officeDocument/2006/relationships/image" Target="../media/image520.png"/><Relationship Id="rId4" Type="http://schemas.openxmlformats.org/officeDocument/2006/relationships/image" Target="../media/image9.jpe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78.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277.png"/><Relationship Id="rId5" Type="http://schemas.openxmlformats.org/officeDocument/2006/relationships/image" Target="../media/image272.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11/relationships/inkAction" Target="../ink/inkAction15.xml"/><Relationship Id="rId3" Type="http://schemas.openxmlformats.org/officeDocument/2006/relationships/notesSlide" Target="../notesSlides/notesSlide34.xml"/><Relationship Id="rId7" Type="http://schemas.openxmlformats.org/officeDocument/2006/relationships/image" Target="../media/image500.png"/><Relationship Id="rId12" Type="http://schemas.openxmlformats.org/officeDocument/2006/relationships/image" Target="../media/image782.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900.png"/><Relationship Id="rId11" Type="http://schemas.openxmlformats.org/officeDocument/2006/relationships/image" Target="../media/image741.png"/><Relationship Id="rId5" Type="http://schemas.openxmlformats.org/officeDocument/2006/relationships/image" Target="../media/image9.jpeg"/><Relationship Id="rId10" Type="http://schemas.openxmlformats.org/officeDocument/2006/relationships/image" Target="../media/image5200.png"/><Relationship Id="rId4" Type="http://schemas.openxmlformats.org/officeDocument/2006/relationships/image" Target="../media/image4800.png"/><Relationship Id="rId9" Type="http://schemas.openxmlformats.org/officeDocument/2006/relationships/image" Target="../media/image511.png"/><Relationship Id="rId14" Type="http://schemas.openxmlformats.org/officeDocument/2006/relationships/image" Target="../media/image279.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0.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281.png"/><Relationship Id="rId5" Type="http://schemas.openxmlformats.org/officeDocument/2006/relationships/image" Target="../media/image36.png"/><Relationship Id="rId10" Type="http://schemas.microsoft.com/office/2011/relationships/inkAction" Target="../ink/inkAction16.xml"/><Relationship Id="rId4" Type="http://schemas.openxmlformats.org/officeDocument/2006/relationships/image" Target="../media/image9.jpeg"/><Relationship Id="rId9" Type="http://schemas.openxmlformats.org/officeDocument/2006/relationships/image" Target="../media/image520.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44.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282.png"/><Relationship Id="rId5" Type="http://schemas.openxmlformats.org/officeDocument/2006/relationships/image" Target="../media/image36.png"/><Relationship Id="rId10" Type="http://schemas.microsoft.com/office/2011/relationships/inkAction" Target="../ink/inkAction17.xml"/><Relationship Id="rId4" Type="http://schemas.openxmlformats.org/officeDocument/2006/relationships/image" Target="../media/image9.jpeg"/><Relationship Id="rId9" Type="http://schemas.openxmlformats.org/officeDocument/2006/relationships/image" Target="../media/image520.png"/></Relationships>
</file>

<file path=ppt/slides/_rels/slide37.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571.png"/><Relationship Id="rId18" Type="http://schemas.openxmlformats.org/officeDocument/2006/relationships/image" Target="../media/image285.png"/><Relationship Id="rId3" Type="http://schemas.openxmlformats.org/officeDocument/2006/relationships/notesSlide" Target="../notesSlides/notesSlide37.xml"/><Relationship Id="rId7" Type="http://schemas.openxmlformats.org/officeDocument/2006/relationships/image" Target="../media/image400.png"/><Relationship Id="rId12" Type="http://schemas.openxmlformats.org/officeDocument/2006/relationships/image" Target="../media/image563.png"/><Relationship Id="rId17" Type="http://schemas.microsoft.com/office/2011/relationships/inkAction" Target="../ink/inkAction18.xml"/><Relationship Id="rId2" Type="http://schemas.openxmlformats.org/officeDocument/2006/relationships/slideLayout" Target="../slideLayouts/slideLayout2.xml"/><Relationship Id="rId16" Type="http://schemas.openxmlformats.org/officeDocument/2006/relationships/image" Target="../media/image284.png"/><Relationship Id="rId1" Type="http://schemas.openxmlformats.org/officeDocument/2006/relationships/tags" Target="../tags/tag33.xml"/><Relationship Id="rId6" Type="http://schemas.openxmlformats.org/officeDocument/2006/relationships/image" Target="../media/image490.png"/><Relationship Id="rId11" Type="http://schemas.openxmlformats.org/officeDocument/2006/relationships/image" Target="../media/image520.png"/><Relationship Id="rId5" Type="http://schemas.openxmlformats.org/officeDocument/2006/relationships/image" Target="../media/image36.png"/><Relationship Id="rId10" Type="http://schemas.openxmlformats.org/officeDocument/2006/relationships/image" Target="../media/image51.png"/><Relationship Id="rId4" Type="http://schemas.openxmlformats.org/officeDocument/2006/relationships/image" Target="../media/image9.jpeg"/><Relationship Id="rId9" Type="http://schemas.openxmlformats.org/officeDocument/2006/relationships/image" Target="../media/image6.png"/><Relationship Id="rId14" Type="http://schemas.openxmlformats.org/officeDocument/2006/relationships/image" Target="../media/image583.png"/></Relationships>
</file>

<file path=ppt/slides/_rels/slide38.xml.rels><?xml version="1.0" encoding="UTF-8" standalone="yes"?>
<Relationships xmlns="http://schemas.openxmlformats.org/package/2006/relationships"><Relationship Id="rId13" Type="http://schemas.openxmlformats.org/officeDocument/2006/relationships/image" Target="../media/image79.png"/><Relationship Id="rId18" Type="http://schemas.microsoft.com/office/2011/relationships/inkAction" Target="../ink/inkAction19.xml"/><Relationship Id="rId3" Type="http://schemas.openxmlformats.org/officeDocument/2006/relationships/notesSlide" Target="../notesSlides/notesSlide38.xml"/><Relationship Id="rId12" Type="http://schemas.openxmlformats.org/officeDocument/2006/relationships/image" Target="../media/image520.png"/><Relationship Id="rId17" Type="http://schemas.openxmlformats.org/officeDocument/2006/relationships/image" Target="../media/image287.png"/><Relationship Id="rId2" Type="http://schemas.openxmlformats.org/officeDocument/2006/relationships/slideLayout" Target="../slideLayouts/slideLayout2.xml"/><Relationship Id="rId16" Type="http://schemas.openxmlformats.org/officeDocument/2006/relationships/image" Target="../media/image286.png"/><Relationship Id="rId1" Type="http://schemas.openxmlformats.org/officeDocument/2006/relationships/tags" Target="../tags/tag34.xml"/><Relationship Id="rId11" Type="http://schemas.openxmlformats.org/officeDocument/2006/relationships/image" Target="../media/image51.png"/><Relationship Id="rId5" Type="http://schemas.openxmlformats.org/officeDocument/2006/relationships/image" Target="../media/image36.png"/><Relationship Id="rId10" Type="http://schemas.openxmlformats.org/officeDocument/2006/relationships/image" Target="../media/image50.png"/><Relationship Id="rId19" Type="http://schemas.openxmlformats.org/officeDocument/2006/relationships/image" Target="../media/image288.png"/><Relationship Id="rId4" Type="http://schemas.openxmlformats.org/officeDocument/2006/relationships/image" Target="../media/image9.jpeg"/><Relationship Id="rId9" Type="http://schemas.openxmlformats.org/officeDocument/2006/relationships/image" Target="../media/image490.png"/><Relationship Id="rId1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5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01.png"/><Relationship Id="rId10" Type="http://schemas.openxmlformats.org/officeDocument/2006/relationships/image" Target="../media/image5201.png"/><Relationship Id="rId4" Type="http://schemas.openxmlformats.org/officeDocument/2006/relationships/image" Target="../media/image36.png"/><Relationship Id="rId9" Type="http://schemas.openxmlformats.org/officeDocument/2006/relationships/image" Target="../media/image5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40.xml"/><Relationship Id="rId21" Type="http://schemas.openxmlformats.org/officeDocument/2006/relationships/image" Target="../media/image292.png"/><Relationship Id="rId7" Type="http://schemas.openxmlformats.org/officeDocument/2006/relationships/image" Target="../media/image9.jpeg"/><Relationship Id="rId12" Type="http://schemas.openxmlformats.org/officeDocument/2006/relationships/image" Target="../media/image520.png"/><Relationship Id="rId2" Type="http://schemas.openxmlformats.org/officeDocument/2006/relationships/slideLayout" Target="../slideLayouts/slideLayout2.xml"/><Relationship Id="rId20" Type="http://schemas.openxmlformats.org/officeDocument/2006/relationships/image" Target="../media/image291.png"/><Relationship Id="rId1" Type="http://schemas.openxmlformats.org/officeDocument/2006/relationships/tags" Target="../tags/tag35.xml"/><Relationship Id="rId6" Type="http://schemas.openxmlformats.org/officeDocument/2006/relationships/image" Target="../media/image6.png"/><Relationship Id="rId11" Type="http://schemas.openxmlformats.org/officeDocument/2006/relationships/image" Target="../media/image51.png"/><Relationship Id="rId24" Type="http://schemas.openxmlformats.org/officeDocument/2006/relationships/image" Target="../media/image295.png"/><Relationship Id="rId5" Type="http://schemas.openxmlformats.org/officeDocument/2006/relationships/image" Target="../media/image582.png"/><Relationship Id="rId23" Type="http://schemas.microsoft.com/office/2011/relationships/inkAction" Target="../ink/inkAction20.xml"/><Relationship Id="rId10" Type="http://schemas.openxmlformats.org/officeDocument/2006/relationships/image" Target="../media/image50.png"/><Relationship Id="rId19" Type="http://schemas.openxmlformats.org/officeDocument/2006/relationships/image" Target="../media/image290.png"/><Relationship Id="rId4" Type="http://schemas.openxmlformats.org/officeDocument/2006/relationships/image" Target="../media/image561.png"/><Relationship Id="rId9" Type="http://schemas.openxmlformats.org/officeDocument/2006/relationships/image" Target="../media/image490.png"/><Relationship Id="rId22" Type="http://schemas.openxmlformats.org/officeDocument/2006/relationships/image" Target="../media/image293.png"/></Relationships>
</file>

<file path=ppt/slides/_rels/slide41.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460.png"/><Relationship Id="rId3" Type="http://schemas.openxmlformats.org/officeDocument/2006/relationships/notesSlide" Target="../notesSlides/notesSlide41.xml"/><Relationship Id="rId21" Type="http://schemas.microsoft.com/office/2011/relationships/inkAction" Target="../ink/inkAction21.xml"/><Relationship Id="rId7" Type="http://schemas.openxmlformats.org/officeDocument/2006/relationships/image" Target="../media/image583.png"/><Relationship Id="rId12" Type="http://schemas.openxmlformats.org/officeDocument/2006/relationships/image" Target="../media/image720.png"/><Relationship Id="rId2" Type="http://schemas.openxmlformats.org/officeDocument/2006/relationships/slideLayout" Target="../slideLayouts/slideLayout2.xml"/><Relationship Id="rId20" Type="http://schemas.openxmlformats.org/officeDocument/2006/relationships/image" Target="../media/image297.png"/><Relationship Id="rId16" Type="http://schemas.openxmlformats.org/officeDocument/2006/relationships/image" Target="../media/image84.png"/><Relationship Id="rId1" Type="http://schemas.openxmlformats.org/officeDocument/2006/relationships/tags" Target="../tags/tag36.xml"/><Relationship Id="rId6" Type="http://schemas.openxmlformats.org/officeDocument/2006/relationships/image" Target="../media/image571.png"/><Relationship Id="rId11" Type="http://schemas.openxmlformats.org/officeDocument/2006/relationships/image" Target="../media/image680.png"/><Relationship Id="rId5" Type="http://schemas.openxmlformats.org/officeDocument/2006/relationships/image" Target="../media/image563.png"/><Relationship Id="rId15" Type="http://schemas.openxmlformats.org/officeDocument/2006/relationships/image" Target="../media/image740.png"/><Relationship Id="rId10" Type="http://schemas.openxmlformats.org/officeDocument/2006/relationships/image" Target="../media/image670.png"/><Relationship Id="rId4" Type="http://schemas.openxmlformats.org/officeDocument/2006/relationships/image" Target="../media/image6.png"/><Relationship Id="rId9" Type="http://schemas.openxmlformats.org/officeDocument/2006/relationships/image" Target="../media/image640.png"/><Relationship Id="rId14" Type="http://schemas.openxmlformats.org/officeDocument/2006/relationships/image" Target="../media/image730.png"/><Relationship Id="rId22" Type="http://schemas.openxmlformats.org/officeDocument/2006/relationships/image" Target="../media/image298.png"/></Relationships>
</file>

<file path=ppt/slides/_rels/slide42.xml.rels><?xml version="1.0" encoding="UTF-8" standalone="yes"?>
<Relationships xmlns="http://schemas.openxmlformats.org/package/2006/relationships"><Relationship Id="rId13" Type="http://schemas.openxmlformats.org/officeDocument/2006/relationships/image" Target="../media/image583.png"/><Relationship Id="rId18" Type="http://schemas.openxmlformats.org/officeDocument/2006/relationships/image" Target="../media/image720.png"/><Relationship Id="rId3" Type="http://schemas.openxmlformats.org/officeDocument/2006/relationships/image" Target="../media/image6.png"/><Relationship Id="rId21" Type="http://schemas.openxmlformats.org/officeDocument/2006/relationships/image" Target="../media/image299.png"/><Relationship Id="rId12" Type="http://schemas.openxmlformats.org/officeDocument/2006/relationships/image" Target="../media/image571.png"/><Relationship Id="rId17" Type="http://schemas.openxmlformats.org/officeDocument/2006/relationships/image" Target="../media/image680.png"/><Relationship Id="rId2" Type="http://schemas.openxmlformats.org/officeDocument/2006/relationships/notesSlide" Target="../notesSlides/notesSlide42.xml"/><Relationship Id="rId16" Type="http://schemas.openxmlformats.org/officeDocument/2006/relationships/image" Target="../media/image670.png"/><Relationship Id="rId20" Type="http://schemas.microsoft.com/office/2011/relationships/inkAction" Target="../ink/inkAction22.xml"/><Relationship Id="rId1" Type="http://schemas.openxmlformats.org/officeDocument/2006/relationships/slideLayout" Target="../slideLayouts/slideLayout2.xml"/><Relationship Id="rId11" Type="http://schemas.openxmlformats.org/officeDocument/2006/relationships/image" Target="../media/image563.png"/><Relationship Id="rId5" Type="http://schemas.openxmlformats.org/officeDocument/2006/relationships/image" Target="../media/image360.png"/><Relationship Id="rId15" Type="http://schemas.openxmlformats.org/officeDocument/2006/relationships/image" Target="../media/image640.png"/><Relationship Id="rId10" Type="http://schemas.openxmlformats.org/officeDocument/2006/relationships/image" Target="../media/image390.png"/><Relationship Id="rId19" Type="http://schemas.openxmlformats.org/officeDocument/2006/relationships/image" Target="../media/image84.png"/><Relationship Id="rId4" Type="http://schemas.openxmlformats.org/officeDocument/2006/relationships/image" Target="../media/image149.png"/><Relationship Id="rId9" Type="http://schemas.openxmlformats.org/officeDocument/2006/relationships/image" Target="../media/image161.png"/><Relationship Id="rId14" Type="http://schemas.openxmlformats.org/officeDocument/2006/relationships/image" Target="../media/image630.png"/></Relationships>
</file>

<file path=ppt/slides/_rels/slide43.xml.rels><?xml version="1.0" encoding="UTF-8" standalone="yes"?>
<Relationships xmlns="http://schemas.openxmlformats.org/package/2006/relationships"><Relationship Id="rId13" Type="http://schemas.openxmlformats.org/officeDocument/2006/relationships/image" Target="../media/image65.png"/><Relationship Id="rId3" Type="http://schemas.openxmlformats.org/officeDocument/2006/relationships/notesSlide" Target="../notesSlides/notesSlide43.xml"/><Relationship Id="rId12" Type="http://schemas.openxmlformats.org/officeDocument/2006/relationships/image" Target="../media/image64.png"/><Relationship Id="rId17" Type="http://schemas.openxmlformats.org/officeDocument/2006/relationships/image" Target="../media/image70.png"/><Relationship Id="rId2" Type="http://schemas.openxmlformats.org/officeDocument/2006/relationships/slideLayout" Target="../slideLayouts/slideLayout2.xml"/><Relationship Id="rId16" Type="http://schemas.microsoft.com/office/2011/relationships/inkAction" Target="../ink/inkAction23.xml"/><Relationship Id="rId1" Type="http://schemas.openxmlformats.org/officeDocument/2006/relationships/tags" Target="../tags/tag37.xml"/><Relationship Id="rId11" Type="http://schemas.openxmlformats.org/officeDocument/2006/relationships/image" Target="../media/image40.png"/><Relationship Id="rId5" Type="http://schemas.openxmlformats.org/officeDocument/2006/relationships/image" Target="../media/image360.png"/><Relationship Id="rId15" Type="http://schemas.openxmlformats.org/officeDocument/2006/relationships/image" Target="../media/image69.png"/><Relationship Id="rId10" Type="http://schemas.openxmlformats.org/officeDocument/2006/relationships/image" Target="../media/image390.png"/><Relationship Id="rId4" Type="http://schemas.openxmlformats.org/officeDocument/2006/relationships/image" Target="../media/image149.png"/><Relationship Id="rId9" Type="http://schemas.openxmlformats.org/officeDocument/2006/relationships/image" Target="../media/image161.png"/><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microsoft.com/office/2011/relationships/inkAction" Target="../ink/inkAction24.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45.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820.png"/><Relationship Id="rId3" Type="http://schemas.openxmlformats.org/officeDocument/2006/relationships/notesSlide" Target="../notesSlides/notesSlide45.xml"/><Relationship Id="rId7" Type="http://schemas.openxmlformats.org/officeDocument/2006/relationships/image" Target="../media/image10.png"/><Relationship Id="rId12" Type="http://schemas.openxmlformats.org/officeDocument/2006/relationships/image" Target="../media/image810.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42.svg"/><Relationship Id="rId11" Type="http://schemas.openxmlformats.org/officeDocument/2006/relationships/image" Target="../media/image790.png"/><Relationship Id="rId5" Type="http://schemas.openxmlformats.org/officeDocument/2006/relationships/image" Target="../media/image41.png"/><Relationship Id="rId10" Type="http://schemas.openxmlformats.org/officeDocument/2006/relationships/image" Target="../media/image781.png"/><Relationship Id="rId4" Type="http://schemas.openxmlformats.org/officeDocument/2006/relationships/image" Target="../media/image6.png"/><Relationship Id="rId9" Type="http://schemas.openxmlformats.org/officeDocument/2006/relationships/image" Target="../media/image77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39.svg"/><Relationship Id="rId12" Type="http://schemas.openxmlformats.org/officeDocument/2006/relationships/image" Target="../media/image92.png"/><Relationship Id="rId17" Type="http://schemas.openxmlformats.org/officeDocument/2006/relationships/image" Target="../media/image333.png"/><Relationship Id="rId2" Type="http://schemas.openxmlformats.org/officeDocument/2006/relationships/slideLayout" Target="../slideLayouts/slideLayout2.xml"/><Relationship Id="rId16" Type="http://schemas.microsoft.com/office/2011/relationships/inkAction" Target="../ink/inkAction25.xml"/><Relationship Id="rId1" Type="http://schemas.openxmlformats.org/officeDocument/2006/relationships/tags" Target="../tags/tag39.xml"/><Relationship Id="rId6" Type="http://schemas.openxmlformats.org/officeDocument/2006/relationships/image" Target="../media/image38.png"/><Relationship Id="rId11" Type="http://schemas.openxmlformats.org/officeDocument/2006/relationships/image" Target="../media/image36.png"/><Relationship Id="rId5" Type="http://schemas.openxmlformats.org/officeDocument/2006/relationships/image" Target="../media/image91.png"/><Relationship Id="rId15" Type="http://schemas.openxmlformats.org/officeDocument/2006/relationships/image" Target="../media/image302.png"/><Relationship Id="rId10" Type="http://schemas.openxmlformats.org/officeDocument/2006/relationships/image" Target="../media/image9.jpeg"/><Relationship Id="rId4" Type="http://schemas.openxmlformats.org/officeDocument/2006/relationships/image" Target="../media/image6.png"/><Relationship Id="rId9" Type="http://schemas.openxmlformats.org/officeDocument/2006/relationships/image" Target="../media/image68.png"/><Relationship Id="rId14" Type="http://schemas.openxmlformats.org/officeDocument/2006/relationships/image" Target="../media/image30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1" Type="http://schemas.openxmlformats.org/officeDocument/2006/relationships/image" Target="../media/image9.jpeg"/><Relationship Id="rId2" Type="http://schemas.openxmlformats.org/officeDocument/2006/relationships/slideLayout" Target="../slideLayouts/slideLayout2.xml"/><Relationship Id="rId20" Type="http://schemas.openxmlformats.org/officeDocument/2006/relationships/image" Target="../media/image910.png"/><Relationship Id="rId29" Type="http://schemas.openxmlformats.org/officeDocument/2006/relationships/image" Target="../media/image41.png"/><Relationship Id="rId1" Type="http://schemas.openxmlformats.org/officeDocument/2006/relationships/tags" Target="../tags/tag40.xml"/><Relationship Id="rId11" Type="http://schemas.openxmlformats.org/officeDocument/2006/relationships/image" Target="../media/image750.png"/><Relationship Id="rId24" Type="http://schemas.openxmlformats.org/officeDocument/2006/relationships/image" Target="../media/image96.png"/><Relationship Id="rId32" Type="http://schemas.openxmlformats.org/officeDocument/2006/relationships/image" Target="../media/image305.png"/><Relationship Id="rId5" Type="http://schemas.openxmlformats.org/officeDocument/2006/relationships/image" Target="../media/image94.png"/><Relationship Id="rId28" Type="http://schemas.openxmlformats.org/officeDocument/2006/relationships/image" Target="../media/image10.png"/><Relationship Id="rId31" Type="http://schemas.openxmlformats.org/officeDocument/2006/relationships/image" Target="../media/image304.png"/><Relationship Id="rId4" Type="http://schemas.openxmlformats.org/officeDocument/2006/relationships/image" Target="../media/image6.png"/><Relationship Id="rId22" Type="http://schemas.openxmlformats.org/officeDocument/2006/relationships/image" Target="../media/image36.png"/><Relationship Id="rId27" Type="http://schemas.openxmlformats.org/officeDocument/2006/relationships/image" Target="../media/image303.png"/><Relationship Id="rId30" Type="http://schemas.openxmlformats.org/officeDocument/2006/relationships/image" Target="../media/image42.svg"/></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97.png"/><Relationship Id="rId26" Type="http://schemas.openxmlformats.org/officeDocument/2006/relationships/image" Target="../media/image303.png"/><Relationship Id="rId39" Type="http://schemas.microsoft.com/office/2011/relationships/inkAction" Target="../ink/inkAction26.xml"/><Relationship Id="rId3" Type="http://schemas.openxmlformats.org/officeDocument/2006/relationships/notesSlide" Target="../notesSlides/notesSlide48.xml"/><Relationship Id="rId42" Type="http://schemas.openxmlformats.org/officeDocument/2006/relationships/image" Target="../media/image335.png"/><Relationship Id="rId7" Type="http://schemas.openxmlformats.org/officeDocument/2006/relationships/image" Target="../media/image42.svg"/><Relationship Id="rId38" Type="http://schemas.openxmlformats.org/officeDocument/2006/relationships/image" Target="../media/image317.png"/><Relationship Id="rId2" Type="http://schemas.openxmlformats.org/officeDocument/2006/relationships/slideLayout" Target="../slideLayouts/slideLayout2.xml"/><Relationship Id="rId20" Type="http://schemas.openxmlformats.org/officeDocument/2006/relationships/image" Target="../media/image910.png"/><Relationship Id="rId29" Type="http://schemas.openxmlformats.org/officeDocument/2006/relationships/image" Target="../media/image306.png"/><Relationship Id="rId1" Type="http://schemas.openxmlformats.org/officeDocument/2006/relationships/tags" Target="../tags/tag41.xml"/><Relationship Id="rId6" Type="http://schemas.openxmlformats.org/officeDocument/2006/relationships/image" Target="../media/image41.png"/><Relationship Id="rId11" Type="http://schemas.openxmlformats.org/officeDocument/2006/relationships/image" Target="../media/image750.png"/><Relationship Id="rId24" Type="http://schemas.openxmlformats.org/officeDocument/2006/relationships/image" Target="../media/image98.png"/><Relationship Id="rId32" Type="http://schemas.openxmlformats.org/officeDocument/2006/relationships/image" Target="../media/image309.png"/><Relationship Id="rId37" Type="http://schemas.openxmlformats.org/officeDocument/2006/relationships/image" Target="../media/image316.png"/><Relationship Id="rId5" Type="http://schemas.openxmlformats.org/officeDocument/2006/relationships/image" Target="../media/image94.png"/><Relationship Id="rId28" Type="http://schemas.openxmlformats.org/officeDocument/2006/relationships/image" Target="../media/image36.png"/><Relationship Id="rId36" Type="http://schemas.openxmlformats.org/officeDocument/2006/relationships/image" Target="../media/image315.png"/><Relationship Id="rId31" Type="http://schemas.openxmlformats.org/officeDocument/2006/relationships/image" Target="../media/image308.png"/><Relationship Id="rId4" Type="http://schemas.openxmlformats.org/officeDocument/2006/relationships/image" Target="../media/image6.png"/><Relationship Id="rId27" Type="http://schemas.openxmlformats.org/officeDocument/2006/relationships/image" Target="../media/image9.jpeg"/><Relationship Id="rId30" Type="http://schemas.openxmlformats.org/officeDocument/2006/relationships/image" Target="../media/image307.png"/><Relationship Id="rId35" Type="http://schemas.openxmlformats.org/officeDocument/2006/relationships/image" Target="../media/image314.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26" Type="http://schemas.openxmlformats.org/officeDocument/2006/relationships/image" Target="../media/image98.png"/><Relationship Id="rId3" Type="http://schemas.openxmlformats.org/officeDocument/2006/relationships/notesSlide" Target="../notesSlides/notesSlide49.xml"/><Relationship Id="rId7" Type="http://schemas.openxmlformats.org/officeDocument/2006/relationships/image" Target="../media/image42.svg"/><Relationship Id="rId25" Type="http://schemas.openxmlformats.org/officeDocument/2006/relationships/image" Target="../media/image97.png"/><Relationship Id="rId2" Type="http://schemas.openxmlformats.org/officeDocument/2006/relationships/slideLayout" Target="../slideLayouts/slideLayout2.xml"/><Relationship Id="rId20" Type="http://schemas.openxmlformats.org/officeDocument/2006/relationships/image" Target="../media/image910.png"/><Relationship Id="rId29" Type="http://schemas.openxmlformats.org/officeDocument/2006/relationships/image" Target="../media/image36.png"/><Relationship Id="rId1" Type="http://schemas.openxmlformats.org/officeDocument/2006/relationships/tags" Target="../tags/tag42.xml"/><Relationship Id="rId6" Type="http://schemas.openxmlformats.org/officeDocument/2006/relationships/image" Target="../media/image41.png"/><Relationship Id="rId11" Type="http://schemas.openxmlformats.org/officeDocument/2006/relationships/image" Target="../media/image750.png"/><Relationship Id="rId24" Type="http://schemas.openxmlformats.org/officeDocument/2006/relationships/image" Target="../media/image101.png"/><Relationship Id="rId5" Type="http://schemas.openxmlformats.org/officeDocument/2006/relationships/image" Target="../media/image94.png"/><Relationship Id="rId28" Type="http://schemas.openxmlformats.org/officeDocument/2006/relationships/image" Target="../media/image9.jpeg"/><Relationship Id="rId31" Type="http://schemas.openxmlformats.org/officeDocument/2006/relationships/image" Target="../media/image336.png"/><Relationship Id="rId4" Type="http://schemas.openxmlformats.org/officeDocument/2006/relationships/image" Target="../media/image6.png"/><Relationship Id="rId27" Type="http://schemas.openxmlformats.org/officeDocument/2006/relationships/image" Target="../media/image303.png"/><Relationship Id="rId30" Type="http://schemas.microsoft.com/office/2011/relationships/inkAction" Target="../ink/inkAction2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5.xml"/><Relationship Id="rId7" Type="http://schemas.openxmlformats.org/officeDocument/2006/relationships/image" Target="../media/image9.jpeg"/><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jpe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26" Type="http://schemas.openxmlformats.org/officeDocument/2006/relationships/image" Target="../media/image98.png"/><Relationship Id="rId3" Type="http://schemas.openxmlformats.org/officeDocument/2006/relationships/notesSlide" Target="../notesSlides/notesSlide50.xml"/><Relationship Id="rId7" Type="http://schemas.openxmlformats.org/officeDocument/2006/relationships/image" Target="../media/image42.svg"/><Relationship Id="rId25" Type="http://schemas.openxmlformats.org/officeDocument/2006/relationships/image" Target="../media/image97.png"/><Relationship Id="rId2" Type="http://schemas.openxmlformats.org/officeDocument/2006/relationships/slideLayout" Target="../slideLayouts/slideLayout2.xml"/><Relationship Id="rId20" Type="http://schemas.openxmlformats.org/officeDocument/2006/relationships/image" Target="../media/image910.png"/><Relationship Id="rId29" Type="http://schemas.openxmlformats.org/officeDocument/2006/relationships/image" Target="../media/image36.png"/><Relationship Id="rId1" Type="http://schemas.openxmlformats.org/officeDocument/2006/relationships/tags" Target="../tags/tag43.xml"/><Relationship Id="rId6" Type="http://schemas.openxmlformats.org/officeDocument/2006/relationships/image" Target="../media/image41.png"/><Relationship Id="rId11" Type="http://schemas.openxmlformats.org/officeDocument/2006/relationships/image" Target="../media/image750.png"/><Relationship Id="rId24" Type="http://schemas.openxmlformats.org/officeDocument/2006/relationships/image" Target="../media/image102.png"/><Relationship Id="rId5" Type="http://schemas.openxmlformats.org/officeDocument/2006/relationships/image" Target="../media/image94.png"/><Relationship Id="rId28" Type="http://schemas.openxmlformats.org/officeDocument/2006/relationships/image" Target="../media/image9.jpeg"/><Relationship Id="rId31" Type="http://schemas.openxmlformats.org/officeDocument/2006/relationships/image" Target="../media/image337.png"/><Relationship Id="rId4" Type="http://schemas.openxmlformats.org/officeDocument/2006/relationships/image" Target="../media/image6.png"/><Relationship Id="rId27" Type="http://schemas.openxmlformats.org/officeDocument/2006/relationships/image" Target="../media/image303.png"/><Relationship Id="rId30" Type="http://schemas.microsoft.com/office/2011/relationships/inkAction" Target="../ink/inkAction28.xml"/></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26" Type="http://schemas.openxmlformats.org/officeDocument/2006/relationships/image" Target="../media/image98.png"/><Relationship Id="rId3" Type="http://schemas.openxmlformats.org/officeDocument/2006/relationships/notesSlide" Target="../notesSlides/notesSlide51.xml"/><Relationship Id="rId21" Type="http://schemas.openxmlformats.org/officeDocument/2006/relationships/image" Target="../media/image9.jpeg"/><Relationship Id="rId7" Type="http://schemas.openxmlformats.org/officeDocument/2006/relationships/image" Target="../media/image42.svg"/><Relationship Id="rId25" Type="http://schemas.openxmlformats.org/officeDocument/2006/relationships/image" Target="../media/image97.png"/><Relationship Id="rId2" Type="http://schemas.openxmlformats.org/officeDocument/2006/relationships/slideLayout" Target="../slideLayouts/slideLayout2.xml"/><Relationship Id="rId20" Type="http://schemas.openxmlformats.org/officeDocument/2006/relationships/image" Target="../media/image910.png"/><Relationship Id="rId1" Type="http://schemas.openxmlformats.org/officeDocument/2006/relationships/tags" Target="../tags/tag44.xml"/><Relationship Id="rId6" Type="http://schemas.openxmlformats.org/officeDocument/2006/relationships/image" Target="../media/image41.png"/><Relationship Id="rId11" Type="http://schemas.openxmlformats.org/officeDocument/2006/relationships/image" Target="../media/image750.png"/><Relationship Id="rId24" Type="http://schemas.openxmlformats.org/officeDocument/2006/relationships/image" Target="../media/image105.png"/><Relationship Id="rId5" Type="http://schemas.openxmlformats.org/officeDocument/2006/relationships/image" Target="../media/image94.png"/><Relationship Id="rId23" Type="http://schemas.openxmlformats.org/officeDocument/2006/relationships/image" Target="../media/image104.png"/><Relationship Id="rId28" Type="http://schemas.openxmlformats.org/officeDocument/2006/relationships/image" Target="../media/image339.png"/><Relationship Id="rId4" Type="http://schemas.openxmlformats.org/officeDocument/2006/relationships/image" Target="../media/image6.png"/><Relationship Id="rId22" Type="http://schemas.openxmlformats.org/officeDocument/2006/relationships/image" Target="../media/image36.png"/><Relationship Id="rId27" Type="http://schemas.microsoft.com/office/2011/relationships/inkAction" Target="../ink/inkAction29.xml"/></Relationships>
</file>

<file path=ppt/slides/_rels/slide52.xml.rels><?xml version="1.0" encoding="UTF-8" standalone="yes"?>
<Relationships xmlns="http://schemas.openxmlformats.org/package/2006/relationships"><Relationship Id="rId8" Type="http://schemas.openxmlformats.org/officeDocument/2006/relationships/image" Target="../media/image10.png"/><Relationship Id="rId26" Type="http://schemas.openxmlformats.org/officeDocument/2006/relationships/image" Target="../media/image98.png"/><Relationship Id="rId3" Type="http://schemas.openxmlformats.org/officeDocument/2006/relationships/notesSlide" Target="../notesSlides/notesSlide52.xml"/><Relationship Id="rId21" Type="http://schemas.openxmlformats.org/officeDocument/2006/relationships/image" Target="../media/image9.jpeg"/><Relationship Id="rId7" Type="http://schemas.openxmlformats.org/officeDocument/2006/relationships/image" Target="../media/image42.svg"/><Relationship Id="rId25" Type="http://schemas.openxmlformats.org/officeDocument/2006/relationships/image" Target="../media/image97.png"/><Relationship Id="rId2" Type="http://schemas.openxmlformats.org/officeDocument/2006/relationships/slideLayout" Target="../slideLayouts/slideLayout2.xml"/><Relationship Id="rId20" Type="http://schemas.openxmlformats.org/officeDocument/2006/relationships/image" Target="../media/image910.png"/><Relationship Id="rId1" Type="http://schemas.openxmlformats.org/officeDocument/2006/relationships/tags" Target="../tags/tag45.xml"/><Relationship Id="rId6" Type="http://schemas.openxmlformats.org/officeDocument/2006/relationships/image" Target="../media/image41.png"/><Relationship Id="rId11" Type="http://schemas.openxmlformats.org/officeDocument/2006/relationships/image" Target="../media/image750.png"/><Relationship Id="rId24" Type="http://schemas.openxmlformats.org/officeDocument/2006/relationships/image" Target="../media/image105.png"/><Relationship Id="rId5" Type="http://schemas.openxmlformats.org/officeDocument/2006/relationships/image" Target="../media/image94.png"/><Relationship Id="rId23" Type="http://schemas.openxmlformats.org/officeDocument/2006/relationships/image" Target="../media/image106.png"/><Relationship Id="rId28" Type="http://schemas.openxmlformats.org/officeDocument/2006/relationships/image" Target="../media/image342.png"/><Relationship Id="rId4" Type="http://schemas.openxmlformats.org/officeDocument/2006/relationships/image" Target="../media/image6.png"/><Relationship Id="rId22" Type="http://schemas.openxmlformats.org/officeDocument/2006/relationships/image" Target="../media/image36.png"/><Relationship Id="rId27" Type="http://schemas.microsoft.com/office/2011/relationships/inkAction" Target="../ink/inkAction30.xml"/></Relationships>
</file>

<file path=ppt/slides/_rels/slide5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notesSlide" Target="../notesSlides/notesSlide53.xml"/><Relationship Id="rId21" Type="http://schemas.openxmlformats.org/officeDocument/2006/relationships/image" Target="../media/image9.jpeg"/><Relationship Id="rId7" Type="http://schemas.openxmlformats.org/officeDocument/2006/relationships/image" Target="../media/image42.svg"/><Relationship Id="rId12" Type="http://schemas.openxmlformats.org/officeDocument/2006/relationships/image" Target="../media/image109.png"/><Relationship Id="rId17" Type="http://schemas.openxmlformats.org/officeDocument/2006/relationships/image" Target="../media/image1110.png"/><Relationship Id="rId2" Type="http://schemas.openxmlformats.org/officeDocument/2006/relationships/slideLayout" Target="../slideLayouts/slideLayout2.xml"/><Relationship Id="rId20" Type="http://schemas.openxmlformats.org/officeDocument/2006/relationships/image" Target="../media/image318.png"/><Relationship Id="rId16" Type="http://schemas.openxmlformats.org/officeDocument/2006/relationships/image" Target="../media/image113.png"/><Relationship Id="rId1" Type="http://schemas.openxmlformats.org/officeDocument/2006/relationships/tags" Target="../tags/tag46.xml"/><Relationship Id="rId6"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112.png"/><Relationship Id="rId23" Type="http://schemas.openxmlformats.org/officeDocument/2006/relationships/image" Target="../media/image343.png"/><Relationship Id="rId10" Type="http://schemas.openxmlformats.org/officeDocument/2006/relationships/image" Target="../media/image1050.png"/><Relationship Id="rId19" Type="http://schemas.openxmlformats.org/officeDocument/2006/relationships/image" Target="../media/image115.png"/><Relationship Id="rId4" Type="http://schemas.openxmlformats.org/officeDocument/2006/relationships/image" Target="../media/image6.png"/><Relationship Id="rId9" Type="http://schemas.openxmlformats.org/officeDocument/2006/relationships/image" Target="../media/image107.png"/><Relationship Id="rId22" Type="http://schemas.microsoft.com/office/2011/relationships/inkAction" Target="../ink/inkAction31.xml"/></Relationships>
</file>

<file path=ppt/slides/_rels/slide54.xml.rels><?xml version="1.0" encoding="UTF-8" standalone="yes"?>
<Relationships xmlns="http://schemas.openxmlformats.org/package/2006/relationships"><Relationship Id="rId8" Type="http://schemas.openxmlformats.org/officeDocument/2006/relationships/image" Target="../media/image1130.png"/><Relationship Id="rId26" Type="http://schemas.openxmlformats.org/officeDocument/2006/relationships/image" Target="../media/image116.png"/><Relationship Id="rId3" Type="http://schemas.openxmlformats.org/officeDocument/2006/relationships/notesSlide" Target="../notesSlides/notesSlide54.xml"/><Relationship Id="rId21" Type="http://schemas.openxmlformats.org/officeDocument/2006/relationships/image" Target="../media/image920.png"/><Relationship Id="rId7" Type="http://schemas.openxmlformats.org/officeDocument/2006/relationships/image" Target="../media/image1120.png"/><Relationship Id="rId25" Type="http://schemas.openxmlformats.org/officeDocument/2006/relationships/image" Target="../media/image1150.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10.png"/><Relationship Id="rId24" Type="http://schemas.openxmlformats.org/officeDocument/2006/relationships/image" Target="../media/image8.png"/><Relationship Id="rId5" Type="http://schemas.openxmlformats.org/officeDocument/2006/relationships/image" Target="../media/image36.png"/><Relationship Id="rId23" Type="http://schemas.openxmlformats.org/officeDocument/2006/relationships/image" Target="../media/image9.jpeg"/><Relationship Id="rId28" Type="http://schemas.openxmlformats.org/officeDocument/2006/relationships/image" Target="../media/image42.svg"/><Relationship Id="rId4" Type="http://schemas.openxmlformats.org/officeDocument/2006/relationships/image" Target="../media/image6.png"/><Relationship Id="rId22" Type="http://schemas.openxmlformats.org/officeDocument/2006/relationships/image" Target="../media/image2211.png"/><Relationship Id="rId27" Type="http://schemas.openxmlformats.org/officeDocument/2006/relationships/image" Target="../media/image41.png"/></Relationships>
</file>

<file path=ppt/slides/_rels/slide55.xml.rels><?xml version="1.0" encoding="UTF-8" standalone="yes"?>
<Relationships xmlns="http://schemas.openxmlformats.org/package/2006/relationships"><Relationship Id="rId8" Type="http://schemas.openxmlformats.org/officeDocument/2006/relationships/image" Target="../media/image11301.png"/><Relationship Id="rId26" Type="http://schemas.openxmlformats.org/officeDocument/2006/relationships/image" Target="../media/image1161.png"/><Relationship Id="rId3" Type="http://schemas.openxmlformats.org/officeDocument/2006/relationships/notesSlide" Target="../notesSlides/notesSlide55.xml"/><Relationship Id="rId21" Type="http://schemas.openxmlformats.org/officeDocument/2006/relationships/image" Target="../media/image9201.png"/><Relationship Id="rId34" Type="http://schemas.openxmlformats.org/officeDocument/2006/relationships/image" Target="../media/image348.png"/><Relationship Id="rId7" Type="http://schemas.openxmlformats.org/officeDocument/2006/relationships/image" Target="../media/image11201.png"/><Relationship Id="rId25" Type="http://schemas.openxmlformats.org/officeDocument/2006/relationships/image" Target="../media/image11501.png"/><Relationship Id="rId33" Type="http://schemas.microsoft.com/office/2011/relationships/inkAction" Target="../ink/inkAction32.xml"/><Relationship Id="rId2" Type="http://schemas.openxmlformats.org/officeDocument/2006/relationships/slideLayout" Target="../slideLayouts/slideLayout2.xml"/><Relationship Id="rId29" Type="http://schemas.openxmlformats.org/officeDocument/2006/relationships/image" Target="../media/image344.png"/><Relationship Id="rId1" Type="http://schemas.openxmlformats.org/officeDocument/2006/relationships/tags" Target="../tags/tag48.xml"/><Relationship Id="rId6" Type="http://schemas.openxmlformats.org/officeDocument/2006/relationships/image" Target="../media/image10.png"/><Relationship Id="rId24" Type="http://schemas.openxmlformats.org/officeDocument/2006/relationships/image" Target="../media/image8.png"/><Relationship Id="rId32" Type="http://schemas.openxmlformats.org/officeDocument/2006/relationships/image" Target="../media/image347.png"/><Relationship Id="rId5" Type="http://schemas.openxmlformats.org/officeDocument/2006/relationships/image" Target="../media/image36.png"/><Relationship Id="rId23" Type="http://schemas.openxmlformats.org/officeDocument/2006/relationships/image" Target="../media/image9.jpeg"/><Relationship Id="rId28" Type="http://schemas.openxmlformats.org/officeDocument/2006/relationships/image" Target="../media/image42.svg"/><Relationship Id="rId31" Type="http://schemas.openxmlformats.org/officeDocument/2006/relationships/image" Target="../media/image346.png"/><Relationship Id="rId4" Type="http://schemas.openxmlformats.org/officeDocument/2006/relationships/image" Target="../media/image6.png"/><Relationship Id="rId22" Type="http://schemas.openxmlformats.org/officeDocument/2006/relationships/image" Target="../media/image22111.png"/><Relationship Id="rId27" Type="http://schemas.openxmlformats.org/officeDocument/2006/relationships/image" Target="../media/image41.png"/><Relationship Id="rId30" Type="http://schemas.openxmlformats.org/officeDocument/2006/relationships/image" Target="../media/image345.png"/></Relationships>
</file>

<file path=ppt/slides/_rels/slide56.xml.rels><?xml version="1.0" encoding="UTF-8" standalone="yes"?>
<Relationships xmlns="http://schemas.openxmlformats.org/package/2006/relationships"><Relationship Id="rId8" Type="http://schemas.openxmlformats.org/officeDocument/2006/relationships/image" Target="../media/image11301.png"/><Relationship Id="rId26" Type="http://schemas.openxmlformats.org/officeDocument/2006/relationships/image" Target="../media/image1161.png"/><Relationship Id="rId3" Type="http://schemas.openxmlformats.org/officeDocument/2006/relationships/notesSlide" Target="../notesSlides/notesSlide56.xml"/><Relationship Id="rId21" Type="http://schemas.openxmlformats.org/officeDocument/2006/relationships/image" Target="../media/image9201.png"/><Relationship Id="rId7" Type="http://schemas.openxmlformats.org/officeDocument/2006/relationships/image" Target="../media/image11201.png"/><Relationship Id="rId25" Type="http://schemas.openxmlformats.org/officeDocument/2006/relationships/image" Target="../media/image11501.png"/><Relationship Id="rId33" Type="http://schemas.openxmlformats.org/officeDocument/2006/relationships/image" Target="../media/image351.png"/><Relationship Id="rId2" Type="http://schemas.openxmlformats.org/officeDocument/2006/relationships/slideLayout" Target="../slideLayouts/slideLayout2.xml"/><Relationship Id="rId29" Type="http://schemas.openxmlformats.org/officeDocument/2006/relationships/image" Target="../media/image344.png"/><Relationship Id="rId1" Type="http://schemas.openxmlformats.org/officeDocument/2006/relationships/tags" Target="../tags/tag49.xml"/><Relationship Id="rId6" Type="http://schemas.openxmlformats.org/officeDocument/2006/relationships/image" Target="../media/image10.png"/><Relationship Id="rId24" Type="http://schemas.openxmlformats.org/officeDocument/2006/relationships/image" Target="../media/image8.png"/><Relationship Id="rId32" Type="http://schemas.microsoft.com/office/2011/relationships/inkAction" Target="../ink/inkAction33.xml"/><Relationship Id="rId5" Type="http://schemas.openxmlformats.org/officeDocument/2006/relationships/image" Target="../media/image36.png"/><Relationship Id="rId23" Type="http://schemas.openxmlformats.org/officeDocument/2006/relationships/image" Target="../media/image9.jpeg"/><Relationship Id="rId28" Type="http://schemas.openxmlformats.org/officeDocument/2006/relationships/image" Target="../media/image42.svg"/><Relationship Id="rId31" Type="http://schemas.openxmlformats.org/officeDocument/2006/relationships/image" Target="../media/image349.png"/><Relationship Id="rId4" Type="http://schemas.openxmlformats.org/officeDocument/2006/relationships/image" Target="../media/image6.png"/><Relationship Id="rId22" Type="http://schemas.openxmlformats.org/officeDocument/2006/relationships/image" Target="../media/image22111.png"/><Relationship Id="rId27" Type="http://schemas.openxmlformats.org/officeDocument/2006/relationships/image" Target="../media/image41.png"/><Relationship Id="rId30" Type="http://schemas.openxmlformats.org/officeDocument/2006/relationships/image" Target="../media/image345.png"/></Relationships>
</file>

<file path=ppt/slides/_rels/slide57.xml.rels><?xml version="1.0" encoding="UTF-8" standalone="yes"?>
<Relationships xmlns="http://schemas.openxmlformats.org/package/2006/relationships"><Relationship Id="rId8" Type="http://schemas.openxmlformats.org/officeDocument/2006/relationships/image" Target="../media/image1130.png"/><Relationship Id="rId13" Type="http://schemas.openxmlformats.org/officeDocument/2006/relationships/image" Target="../media/image123.png"/><Relationship Id="rId3" Type="http://schemas.openxmlformats.org/officeDocument/2006/relationships/notesSlide" Target="../notesSlides/notesSlide57.xml"/><Relationship Id="rId21" Type="http://schemas.openxmlformats.org/officeDocument/2006/relationships/image" Target="../media/image362.png"/><Relationship Id="rId7" Type="http://schemas.openxmlformats.org/officeDocument/2006/relationships/image" Target="../media/image120.png"/><Relationship Id="rId12" Type="http://schemas.openxmlformats.org/officeDocument/2006/relationships/image" Target="../media/image8.png"/><Relationship Id="rId17" Type="http://schemas.openxmlformats.org/officeDocument/2006/relationships/image" Target="../media/image127.png"/><Relationship Id="rId2" Type="http://schemas.openxmlformats.org/officeDocument/2006/relationships/slideLayout" Target="../slideLayouts/slideLayout2.xml"/><Relationship Id="rId16" Type="http://schemas.openxmlformats.org/officeDocument/2006/relationships/image" Target="../media/image126.png"/><Relationship Id="rId20" Type="http://schemas.microsoft.com/office/2011/relationships/inkAction" Target="../ink/inkAction34.xml"/><Relationship Id="rId1" Type="http://schemas.openxmlformats.org/officeDocument/2006/relationships/tags" Target="../tags/tag50.xml"/><Relationship Id="rId6" Type="http://schemas.openxmlformats.org/officeDocument/2006/relationships/image" Target="../media/image10.png"/><Relationship Id="rId11" Type="http://schemas.openxmlformats.org/officeDocument/2006/relationships/image" Target="../media/image9.jpeg"/><Relationship Id="rId5" Type="http://schemas.openxmlformats.org/officeDocument/2006/relationships/image" Target="../media/image36.png"/><Relationship Id="rId15" Type="http://schemas.openxmlformats.org/officeDocument/2006/relationships/image" Target="../media/image125.png"/><Relationship Id="rId10" Type="http://schemas.openxmlformats.org/officeDocument/2006/relationships/image" Target="../media/image122.png"/><Relationship Id="rId19" Type="http://schemas.openxmlformats.org/officeDocument/2006/relationships/image" Target="../media/image321.png"/><Relationship Id="rId4" Type="http://schemas.openxmlformats.org/officeDocument/2006/relationships/image" Target="../media/image6.png"/><Relationship Id="rId9" Type="http://schemas.openxmlformats.org/officeDocument/2006/relationships/image" Target="../media/image121.png"/><Relationship Id="rId1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notesSlide" Target="../notesSlides/notesSlide58.xml"/><Relationship Id="rId7" Type="http://schemas.microsoft.com/office/2011/relationships/inkAction" Target="../ink/inkAction35.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59.xml.rels><?xml version="1.0" encoding="UTF-8" standalone="yes"?>
<Relationships xmlns="http://schemas.openxmlformats.org/package/2006/relationships"><Relationship Id="rId13" Type="http://schemas.openxmlformats.org/officeDocument/2006/relationships/image" Target="../media/image325.png"/><Relationship Id="rId8" Type="http://schemas.openxmlformats.org/officeDocument/2006/relationships/image" Target="../media/image510.png"/><Relationship Id="rId18" Type="http://schemas.microsoft.com/office/2011/relationships/inkAction" Target="../ink/inkAction36.xml"/><Relationship Id="rId3" Type="http://schemas.openxmlformats.org/officeDocument/2006/relationships/notesSlide" Target="../notesSlides/notesSlide59.xml"/><Relationship Id="rId7" Type="http://schemas.openxmlformats.org/officeDocument/2006/relationships/image" Target="../media/image411.png"/><Relationship Id="rId12" Type="http://schemas.openxmlformats.org/officeDocument/2006/relationships/image" Target="../media/image153.png"/><Relationship Id="rId17" Type="http://schemas.openxmlformats.org/officeDocument/2006/relationships/image" Target="../media/image328.png"/><Relationship Id="rId2" Type="http://schemas.openxmlformats.org/officeDocument/2006/relationships/slideLayout" Target="../slideLayouts/slideLayout2.xml"/><Relationship Id="rId16" Type="http://schemas.openxmlformats.org/officeDocument/2006/relationships/image" Target="../media/image327.png"/><Relationship Id="rId1" Type="http://schemas.openxmlformats.org/officeDocument/2006/relationships/tags" Target="../tags/tag52.xml"/><Relationship Id="rId6" Type="http://schemas.openxmlformats.org/officeDocument/2006/relationships/image" Target="../media/image147.png"/><Relationship Id="rId11" Type="http://schemas.openxmlformats.org/officeDocument/2006/relationships/image" Target="../media/image1470.png"/><Relationship Id="rId5" Type="http://schemas.openxmlformats.org/officeDocument/2006/relationships/image" Target="../media/image119.png"/><Relationship Id="rId15" Type="http://schemas.openxmlformats.org/officeDocument/2006/relationships/image" Target="../media/image324.png"/><Relationship Id="rId19" Type="http://schemas.openxmlformats.org/officeDocument/2006/relationships/image" Target="../media/image364.png"/><Relationship Id="rId4" Type="http://schemas.openxmlformats.org/officeDocument/2006/relationships/image" Target="../media/image118.png"/><Relationship Id="rId14" Type="http://schemas.openxmlformats.org/officeDocument/2006/relationships/image" Target="../media/image326.png"/><Relationship Id="rId9" Type="http://schemas.openxmlformats.org/officeDocument/2006/relationships/image" Target="../media/image148.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11/relationships/inkAction" Target="../ink/inkAction1.xml"/><Relationship Id="rId3" Type="http://schemas.openxmlformats.org/officeDocument/2006/relationships/notesSlide" Target="../notesSlides/notesSlide6.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20.png"/><Relationship Id="rId14" Type="http://schemas.openxmlformats.org/officeDocument/2006/relationships/image" Target="../media/image236.png"/></Relationships>
</file>

<file path=ppt/slides/_rels/slide6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5.png"/><Relationship Id="rId18" Type="http://schemas.openxmlformats.org/officeDocument/2006/relationships/image" Target="../media/image139.png"/><Relationship Id="rId26" Type="http://schemas.microsoft.com/office/2011/relationships/inkAction" Target="../ink/inkAction37.xml"/><Relationship Id="rId3" Type="http://schemas.openxmlformats.org/officeDocument/2006/relationships/notesSlide" Target="../notesSlides/notesSlide60.xml"/><Relationship Id="rId21" Type="http://schemas.openxmlformats.org/officeDocument/2006/relationships/image" Target="../media/image142.png"/><Relationship Id="rId7" Type="http://schemas.openxmlformats.org/officeDocument/2006/relationships/image" Target="../media/image9.jpeg"/><Relationship Id="rId12" Type="http://schemas.openxmlformats.org/officeDocument/2006/relationships/image" Target="../media/image134.png"/><Relationship Id="rId17" Type="http://schemas.openxmlformats.org/officeDocument/2006/relationships/image" Target="../media/image137.png"/><Relationship Id="rId25" Type="http://schemas.openxmlformats.org/officeDocument/2006/relationships/image" Target="../media/image332.png"/><Relationship Id="rId2" Type="http://schemas.openxmlformats.org/officeDocument/2006/relationships/slideLayout" Target="../slideLayouts/slideLayout2.xml"/><Relationship Id="rId16" Type="http://schemas.openxmlformats.org/officeDocument/2006/relationships/image" Target="../media/image136.png"/><Relationship Id="rId1" Type="http://schemas.openxmlformats.org/officeDocument/2006/relationships/tags" Target="../tags/tag53.xml"/><Relationship Id="rId6" Type="http://schemas.openxmlformats.org/officeDocument/2006/relationships/image" Target="../media/image10.png"/><Relationship Id="rId11" Type="http://schemas.openxmlformats.org/officeDocument/2006/relationships/image" Target="../media/image133.png"/><Relationship Id="rId24" Type="http://schemas.openxmlformats.org/officeDocument/2006/relationships/image" Target="../media/image329.png"/><Relationship Id="rId5" Type="http://schemas.openxmlformats.org/officeDocument/2006/relationships/image" Target="../media/image36.png"/><Relationship Id="rId15" Type="http://schemas.openxmlformats.org/officeDocument/2006/relationships/image" Target="../media/image42.svg"/><Relationship Id="rId23" Type="http://schemas.openxmlformats.org/officeDocument/2006/relationships/image" Target="../media/image145.png"/><Relationship Id="rId10" Type="http://schemas.openxmlformats.org/officeDocument/2006/relationships/image" Target="../media/image132.png"/><Relationship Id="rId4" Type="http://schemas.openxmlformats.org/officeDocument/2006/relationships/image" Target="../media/image6.png"/><Relationship Id="rId9" Type="http://schemas.openxmlformats.org/officeDocument/2006/relationships/image" Target="../media/image129.png"/><Relationship Id="rId14" Type="http://schemas.openxmlformats.org/officeDocument/2006/relationships/image" Target="../media/image41.png"/><Relationship Id="rId22" Type="http://schemas.openxmlformats.org/officeDocument/2006/relationships/image" Target="../media/image143.png"/><Relationship Id="rId27" Type="http://schemas.openxmlformats.org/officeDocument/2006/relationships/image" Target="../media/image365.png"/></Relationships>
</file>

<file path=ppt/slides/_rels/slide61.xml.rels><?xml version="1.0" encoding="UTF-8" standalone="yes"?>
<Relationships xmlns="http://schemas.openxmlformats.org/package/2006/relationships"><Relationship Id="rId51" Type="http://schemas.openxmlformats.org/officeDocument/2006/relationships/image" Target="../media/image46.png"/><Relationship Id="rId3" Type="http://schemas.openxmlformats.org/officeDocument/2006/relationships/notesSlide" Target="../notesSlides/notesSlide61.xml"/><Relationship Id="rId47" Type="http://schemas.openxmlformats.org/officeDocument/2006/relationships/image" Target="../media/image434.png"/><Relationship Id="rId50" Type="http://schemas.openxmlformats.org/officeDocument/2006/relationships/image" Target="../media/image9.jpeg"/><Relationship Id="rId34" Type="http://schemas.openxmlformats.org/officeDocument/2006/relationships/image" Target="../media/image384.png"/><Relationship Id="rId42" Type="http://schemas.openxmlformats.org/officeDocument/2006/relationships/image" Target="../media/image393.png"/><Relationship Id="rId33" Type="http://schemas.openxmlformats.org/officeDocument/2006/relationships/image" Target="../media/image383.png"/><Relationship Id="rId2" Type="http://schemas.openxmlformats.org/officeDocument/2006/relationships/slideLayout" Target="../slideLayouts/slideLayout2.xml"/><Relationship Id="rId41" Type="http://schemas.openxmlformats.org/officeDocument/2006/relationships/image" Target="../media/image392.png"/><Relationship Id="rId1" Type="http://schemas.openxmlformats.org/officeDocument/2006/relationships/tags" Target="../tags/tag54.xml"/><Relationship Id="rId32" Type="http://schemas.openxmlformats.org/officeDocument/2006/relationships/image" Target="../media/image382.png"/><Relationship Id="rId49" Type="http://schemas.openxmlformats.org/officeDocument/2006/relationships/image" Target="../media/image36.png"/><Relationship Id="rId31" Type="http://schemas.openxmlformats.org/officeDocument/2006/relationships/image" Target="../media/image379.png"/><Relationship Id="rId52" Type="http://schemas.openxmlformats.org/officeDocument/2006/relationships/image" Target="../media/image47.svg"/><Relationship Id="rId44" Type="http://schemas.openxmlformats.org/officeDocument/2006/relationships/image" Target="../media/image395.png"/><Relationship Id="rId48" Type="http://schemas.openxmlformats.org/officeDocument/2006/relationships/image" Target="../media/image6.png"/><Relationship Id="rId30" Type="http://schemas.openxmlformats.org/officeDocument/2006/relationships/image" Target="../media/image378.png"/><Relationship Id="rId35" Type="http://schemas.openxmlformats.org/officeDocument/2006/relationships/image" Target="../media/image385.png"/><Relationship Id="rId43" Type="http://schemas.openxmlformats.org/officeDocument/2006/relationships/image" Target="../media/image394.png"/></Relationships>
</file>

<file path=ppt/slides/_rels/slide62.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820.png"/><Relationship Id="rId3" Type="http://schemas.openxmlformats.org/officeDocument/2006/relationships/notesSlide" Target="../notesSlides/notesSlide62.xml"/><Relationship Id="rId7" Type="http://schemas.openxmlformats.org/officeDocument/2006/relationships/image" Target="../media/image10.png"/><Relationship Id="rId12" Type="http://schemas.openxmlformats.org/officeDocument/2006/relationships/image" Target="../media/image810.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42.svg"/><Relationship Id="rId11" Type="http://schemas.openxmlformats.org/officeDocument/2006/relationships/image" Target="../media/image790.png"/><Relationship Id="rId5" Type="http://schemas.openxmlformats.org/officeDocument/2006/relationships/image" Target="../media/image41.png"/><Relationship Id="rId10" Type="http://schemas.openxmlformats.org/officeDocument/2006/relationships/image" Target="../media/image781.png"/><Relationship Id="rId4" Type="http://schemas.openxmlformats.org/officeDocument/2006/relationships/image" Target="../media/image6.png"/><Relationship Id="rId9" Type="http://schemas.openxmlformats.org/officeDocument/2006/relationships/image" Target="../media/image770.png"/></Relationships>
</file>

<file path=ppt/slides/_rels/slide63.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435.png"/><Relationship Id="rId3" Type="http://schemas.openxmlformats.org/officeDocument/2006/relationships/notesSlide" Target="../notesSlides/notesSlide63.xml"/><Relationship Id="rId7" Type="http://schemas.openxmlformats.org/officeDocument/2006/relationships/image" Target="../media/image157.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398.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435.png"/><Relationship Id="rId3" Type="http://schemas.openxmlformats.org/officeDocument/2006/relationships/notesSlide" Target="../notesSlides/notesSlide64.xml"/><Relationship Id="rId7" Type="http://schemas.openxmlformats.org/officeDocument/2006/relationships/image" Target="../media/image157.png"/><Relationship Id="rId2" Type="http://schemas.openxmlformats.org/officeDocument/2006/relationships/slideLayout" Target="../slideLayouts/slideLayout2.xml"/><Relationship Id="rId1" Type="http://schemas.openxmlformats.org/officeDocument/2006/relationships/tags" Target="../tags/tag57.xml"/><Relationship Id="rId11" Type="http://schemas.openxmlformats.org/officeDocument/2006/relationships/image" Target="../media/image398.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435.png"/><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58.xml"/><Relationship Id="rId11" Type="http://schemas.openxmlformats.org/officeDocument/2006/relationships/image" Target="../media/image398.png"/><Relationship Id="rId5" Type="http://schemas.openxmlformats.org/officeDocument/2006/relationships/image" Target="../media/image156.png"/><Relationship Id="rId15" Type="http://schemas.openxmlformats.org/officeDocument/2006/relationships/image" Target="../media/image438.png"/><Relationship Id="rId4" Type="http://schemas.openxmlformats.org/officeDocument/2006/relationships/image" Target="../media/image6.png"/><Relationship Id="rId14" Type="http://schemas.microsoft.com/office/2011/relationships/inkAction" Target="../ink/inkAction38.xml"/></Relationships>
</file>

<file path=ppt/slides/_rels/slide6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437.png"/><Relationship Id="rId3" Type="http://schemas.openxmlformats.org/officeDocument/2006/relationships/notesSlide" Target="../notesSlides/notesSlide66.xml"/><Relationship Id="rId12" Type="http://schemas.openxmlformats.org/officeDocument/2006/relationships/image" Target="../media/image436.png"/><Relationship Id="rId17" Type="http://schemas.openxmlformats.org/officeDocument/2006/relationships/image" Target="../media/image439.png"/><Relationship Id="rId2" Type="http://schemas.openxmlformats.org/officeDocument/2006/relationships/slideLayout" Target="../slideLayouts/slideLayout2.xml"/><Relationship Id="rId16" Type="http://schemas.microsoft.com/office/2011/relationships/inkAction" Target="../ink/inkAction39.xml"/><Relationship Id="rId1" Type="http://schemas.openxmlformats.org/officeDocument/2006/relationships/tags" Target="../tags/tag59.xml"/><Relationship Id="rId5" Type="http://schemas.openxmlformats.org/officeDocument/2006/relationships/image" Target="../media/image156.png"/><Relationship Id="rId15" Type="http://schemas.openxmlformats.org/officeDocument/2006/relationships/image" Target="../media/image1581.png"/><Relationship Id="rId4" Type="http://schemas.openxmlformats.org/officeDocument/2006/relationships/image" Target="../media/image6.png"/><Relationship Id="rId14" Type="http://schemas.openxmlformats.org/officeDocument/2006/relationships/image" Target="../media/image1571.png"/></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26" Type="http://schemas.microsoft.com/office/2011/relationships/inkAction" Target="../ink/inkAction40.xml"/><Relationship Id="rId3" Type="http://schemas.openxmlformats.org/officeDocument/2006/relationships/notesSlide" Target="../notesSlides/notesSlide67.xml"/><Relationship Id="rId21" Type="http://schemas.openxmlformats.org/officeDocument/2006/relationships/image" Target="../media/image357.png"/><Relationship Id="rId7" Type="http://schemas.openxmlformats.org/officeDocument/2006/relationships/image" Target="../media/image9.jpeg"/><Relationship Id="rId25" Type="http://schemas.openxmlformats.org/officeDocument/2006/relationships/image" Target="../media/image405.png"/><Relationship Id="rId2" Type="http://schemas.openxmlformats.org/officeDocument/2006/relationships/slideLayout" Target="../slideLayouts/slideLayout2.xml"/><Relationship Id="rId16" Type="http://schemas.openxmlformats.org/officeDocument/2006/relationships/image" Target="../media/image188.png"/><Relationship Id="rId20" Type="http://schemas.openxmlformats.org/officeDocument/2006/relationships/image" Target="../media/image353.png"/><Relationship Id="rId1" Type="http://schemas.openxmlformats.org/officeDocument/2006/relationships/tags" Target="../tags/tag60.xml"/><Relationship Id="rId6" Type="http://schemas.openxmlformats.org/officeDocument/2006/relationships/image" Target="../media/image168.png"/><Relationship Id="rId24" Type="http://schemas.openxmlformats.org/officeDocument/2006/relationships/image" Target="../media/image404.png"/><Relationship Id="rId23" Type="http://schemas.openxmlformats.org/officeDocument/2006/relationships/image" Target="../media/image403.png"/><Relationship Id="rId15" Type="http://schemas.openxmlformats.org/officeDocument/2006/relationships/image" Target="../media/image187.png"/><Relationship Id="rId10" Type="http://schemas.openxmlformats.org/officeDocument/2006/relationships/image" Target="../media/image169.png"/><Relationship Id="rId19" Type="http://schemas.openxmlformats.org/officeDocument/2006/relationships/image" Target="../media/image352.png"/><Relationship Id="rId4" Type="http://schemas.openxmlformats.org/officeDocument/2006/relationships/image" Target="../media/image48.png"/><Relationship Id="rId9" Type="http://schemas.openxmlformats.org/officeDocument/2006/relationships/image" Target="../media/image1680.png"/><Relationship Id="rId22" Type="http://schemas.openxmlformats.org/officeDocument/2006/relationships/image" Target="../media/image402.png"/><Relationship Id="rId14" Type="http://schemas.openxmlformats.org/officeDocument/2006/relationships/image" Target="../media/image186.png"/><Relationship Id="rId27" Type="http://schemas.openxmlformats.org/officeDocument/2006/relationships/image" Target="../media/image441.png"/></Relationships>
</file>

<file path=ppt/slides/_rels/slide68.xml.rels><?xml version="1.0" encoding="UTF-8" standalone="yes"?>
<Relationships xmlns="http://schemas.openxmlformats.org/package/2006/relationships"><Relationship Id="rId13" Type="http://schemas.openxmlformats.org/officeDocument/2006/relationships/image" Target="../media/image185.png"/><Relationship Id="rId26" Type="http://schemas.openxmlformats.org/officeDocument/2006/relationships/image" Target="../media/image442.png"/><Relationship Id="rId8" Type="http://schemas.openxmlformats.org/officeDocument/2006/relationships/image" Target="../media/image1680.png"/><Relationship Id="rId3" Type="http://schemas.openxmlformats.org/officeDocument/2006/relationships/notesSlide" Target="../notesSlides/notesSlide68.xml"/><Relationship Id="rId25" Type="http://schemas.openxmlformats.org/officeDocument/2006/relationships/image" Target="../media/image403.png"/><Relationship Id="rId12"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88.png"/><Relationship Id="rId1" Type="http://schemas.openxmlformats.org/officeDocument/2006/relationships/tags" Target="../tags/tag61.xml"/><Relationship Id="rId6" Type="http://schemas.openxmlformats.org/officeDocument/2006/relationships/image" Target="../media/image36.png"/><Relationship Id="rId24" Type="http://schemas.openxmlformats.org/officeDocument/2006/relationships/image" Target="../media/image402.png"/><Relationship Id="rId5" Type="http://schemas.openxmlformats.org/officeDocument/2006/relationships/image" Target="../media/image9.jpeg"/><Relationship Id="rId15" Type="http://schemas.openxmlformats.org/officeDocument/2006/relationships/image" Target="../media/image187.png"/><Relationship Id="rId28" Type="http://schemas.openxmlformats.org/officeDocument/2006/relationships/image" Target="../media/image444.png"/><Relationship Id="rId4" Type="http://schemas.openxmlformats.org/officeDocument/2006/relationships/image" Target="../media/image48.png"/><Relationship Id="rId9" Type="http://schemas.openxmlformats.org/officeDocument/2006/relationships/image" Target="../media/image169.png"/><Relationship Id="rId14" Type="http://schemas.openxmlformats.org/officeDocument/2006/relationships/image" Target="../media/image186.png"/><Relationship Id="rId27" Type="http://schemas.openxmlformats.org/officeDocument/2006/relationships/image" Target="../media/image443.png"/><Relationship Id="rId30" Type="http://schemas.openxmlformats.org/officeDocument/2006/relationships/image" Target="../media/image446.png"/></Relationships>
</file>

<file path=ppt/slides/_rels/slide69.xml.rels><?xml version="1.0" encoding="UTF-8" standalone="yes"?>
<Relationships xmlns="http://schemas.openxmlformats.org/package/2006/relationships"><Relationship Id="rId26" Type="http://schemas.openxmlformats.org/officeDocument/2006/relationships/image" Target="../media/image99.png"/><Relationship Id="rId3" Type="http://schemas.openxmlformats.org/officeDocument/2006/relationships/notesSlide" Target="../notesSlides/notesSlide69.xml"/><Relationship Id="rId25"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62.xml"/><Relationship Id="rId24" Type="http://schemas.openxmlformats.org/officeDocument/2006/relationships/image" Target="../media/image93.png"/><Relationship Id="rId5" Type="http://schemas.openxmlformats.org/officeDocument/2006/relationships/image" Target="../media/image36.png"/><Relationship Id="rId23" Type="http://schemas.openxmlformats.org/officeDocument/2006/relationships/image" Target="../media/image469.png"/><Relationship Id="rId28" Type="http://schemas.openxmlformats.org/officeDocument/2006/relationships/image" Target="../media/image117.png"/><Relationship Id="rId4" Type="http://schemas.openxmlformats.org/officeDocument/2006/relationships/image" Target="../media/image9.jpeg"/><Relationship Id="rId22" Type="http://schemas.openxmlformats.org/officeDocument/2006/relationships/image" Target="../media/image468.png"/><Relationship Id="rId27" Type="http://schemas.openxmlformats.org/officeDocument/2006/relationships/image" Target="../media/image10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193.png"/><Relationship Id="rId26" Type="http://schemas.openxmlformats.org/officeDocument/2006/relationships/image" Target="../media/image36.png"/><Relationship Id="rId3" Type="http://schemas.openxmlformats.org/officeDocument/2006/relationships/notesSlide" Target="../notesSlides/notesSlide70.xml"/><Relationship Id="rId21" Type="http://schemas.openxmlformats.org/officeDocument/2006/relationships/image" Target="../media/image359.png"/><Relationship Id="rId25" Type="http://schemas.openxmlformats.org/officeDocument/2006/relationships/image" Target="../media/image9.jpeg"/><Relationship Id="rId2" Type="http://schemas.openxmlformats.org/officeDocument/2006/relationships/slideLayout" Target="../slideLayouts/slideLayout2.xml"/><Relationship Id="rId29" Type="http://schemas.openxmlformats.org/officeDocument/2006/relationships/image" Target="../media/image404.png"/><Relationship Id="rId20" Type="http://schemas.openxmlformats.org/officeDocument/2006/relationships/image" Target="../media/image358.png"/><Relationship Id="rId1" Type="http://schemas.openxmlformats.org/officeDocument/2006/relationships/tags" Target="../tags/tag63.xml"/><Relationship Id="rId6" Type="http://schemas.openxmlformats.org/officeDocument/2006/relationships/image" Target="../media/image177.png"/><Relationship Id="rId24" Type="http://schemas.openxmlformats.org/officeDocument/2006/relationships/image" Target="../media/image408.png"/><Relationship Id="rId32" Type="http://schemas.openxmlformats.org/officeDocument/2006/relationships/image" Target="../media/image447.png"/><Relationship Id="rId23" Type="http://schemas.openxmlformats.org/officeDocument/2006/relationships/image" Target="../media/image407.png"/><Relationship Id="rId28" Type="http://schemas.openxmlformats.org/officeDocument/2006/relationships/image" Target="../media/image403.png"/><Relationship Id="rId19" Type="http://schemas.openxmlformats.org/officeDocument/2006/relationships/image" Target="../media/image356.png"/><Relationship Id="rId31" Type="http://schemas.microsoft.com/office/2011/relationships/inkAction" Target="../ink/inkAction41.xml"/><Relationship Id="rId4" Type="http://schemas.openxmlformats.org/officeDocument/2006/relationships/image" Target="../media/image48.png"/><Relationship Id="rId9" Type="http://schemas.openxmlformats.org/officeDocument/2006/relationships/image" Target="../media/image194.png"/><Relationship Id="rId22" Type="http://schemas.openxmlformats.org/officeDocument/2006/relationships/image" Target="../media/image406.png"/><Relationship Id="rId27" Type="http://schemas.openxmlformats.org/officeDocument/2006/relationships/image" Target="../media/image402.png"/><Relationship Id="rId30" Type="http://schemas.openxmlformats.org/officeDocument/2006/relationships/image" Target="../media/image409.png"/></Relationships>
</file>

<file path=ppt/slides/_rels/slide71.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85.png"/><Relationship Id="rId26" Type="http://schemas.openxmlformats.org/officeDocument/2006/relationships/image" Target="../media/image448.png"/><Relationship Id="rId3" Type="http://schemas.openxmlformats.org/officeDocument/2006/relationships/notesSlide" Target="../notesSlides/notesSlide71.xml"/><Relationship Id="rId12" Type="http://schemas.openxmlformats.org/officeDocument/2006/relationships/image" Target="../media/image184.png"/><Relationship Id="rId2" Type="http://schemas.openxmlformats.org/officeDocument/2006/relationships/slideLayout" Target="../slideLayouts/slideLayout2.xml"/><Relationship Id="rId16" Type="http://schemas.openxmlformats.org/officeDocument/2006/relationships/image" Target="../media/image197.png"/><Relationship Id="rId20" Type="http://schemas.openxmlformats.org/officeDocument/2006/relationships/image" Target="../media/image177.png"/><Relationship Id="rId1" Type="http://schemas.openxmlformats.org/officeDocument/2006/relationships/tags" Target="../tags/tag64.xml"/><Relationship Id="rId6" Type="http://schemas.openxmlformats.org/officeDocument/2006/relationships/image" Target="../media/image36.png"/><Relationship Id="rId11" Type="http://schemas.openxmlformats.org/officeDocument/2006/relationships/image" Target="../media/image171.png"/><Relationship Id="rId5" Type="http://schemas.openxmlformats.org/officeDocument/2006/relationships/image" Target="../media/image9.jpeg"/><Relationship Id="rId15" Type="http://schemas.openxmlformats.org/officeDocument/2006/relationships/image" Target="../media/image196.png"/><Relationship Id="rId28" Type="http://schemas.openxmlformats.org/officeDocument/2006/relationships/image" Target="../media/image451.png"/><Relationship Id="rId10" Type="http://schemas.openxmlformats.org/officeDocument/2006/relationships/image" Target="../media/image170.png"/><Relationship Id="rId4" Type="http://schemas.openxmlformats.org/officeDocument/2006/relationships/image" Target="../media/image48.png"/><Relationship Id="rId9" Type="http://schemas.openxmlformats.org/officeDocument/2006/relationships/image" Target="../media/image194.png"/><Relationship Id="rId14" Type="http://schemas.openxmlformats.org/officeDocument/2006/relationships/image" Target="../media/image195.png"/><Relationship Id="rId27" Type="http://schemas.openxmlformats.org/officeDocument/2006/relationships/image" Target="../media/image449.png"/></Relationships>
</file>

<file path=ppt/slides/_rels/slide72.xml.rels><?xml version="1.0" encoding="UTF-8" standalone="yes"?>
<Relationships xmlns="http://schemas.openxmlformats.org/package/2006/relationships"><Relationship Id="rId26" Type="http://schemas.openxmlformats.org/officeDocument/2006/relationships/image" Target="../media/image150.png"/><Relationship Id="rId3" Type="http://schemas.openxmlformats.org/officeDocument/2006/relationships/notesSlide" Target="../notesSlides/notesSlide72.xml"/><Relationship Id="rId25" Type="http://schemas.openxmlformats.org/officeDocument/2006/relationships/image" Target="../media/image128.png"/><Relationship Id="rId2" Type="http://schemas.openxmlformats.org/officeDocument/2006/relationships/slideLayout" Target="../slideLayouts/slideLayout2.xml"/><Relationship Id="rId29" Type="http://schemas.openxmlformats.org/officeDocument/2006/relationships/image" Target="../media/image475.png"/><Relationship Id="rId1" Type="http://schemas.openxmlformats.org/officeDocument/2006/relationships/tags" Target="../tags/tag65.xml"/><Relationship Id="rId24" Type="http://schemas.openxmlformats.org/officeDocument/2006/relationships/image" Target="../media/image472.png"/><Relationship Id="rId32" Type="http://schemas.openxmlformats.org/officeDocument/2006/relationships/image" Target="../media/image481.png"/><Relationship Id="rId5" Type="http://schemas.openxmlformats.org/officeDocument/2006/relationships/image" Target="../media/image36.png"/><Relationship Id="rId23" Type="http://schemas.openxmlformats.org/officeDocument/2006/relationships/image" Target="../media/image469.png"/><Relationship Id="rId28" Type="http://schemas.openxmlformats.org/officeDocument/2006/relationships/image" Target="../media/image160.png"/><Relationship Id="rId4" Type="http://schemas.openxmlformats.org/officeDocument/2006/relationships/image" Target="../media/image9.jpeg"/><Relationship Id="rId22" Type="http://schemas.openxmlformats.org/officeDocument/2006/relationships/image" Target="../media/image468.png"/><Relationship Id="rId27" Type="http://schemas.openxmlformats.org/officeDocument/2006/relationships/image" Target="../media/image154.png"/><Relationship Id="rId30" Type="http://schemas.openxmlformats.org/officeDocument/2006/relationships/image" Target="../media/image476.png"/></Relationships>
</file>

<file path=ppt/slides/_rels/slide73.xml.rels><?xml version="1.0" encoding="UTF-8" standalone="yes"?>
<Relationships xmlns="http://schemas.openxmlformats.org/package/2006/relationships"><Relationship Id="rId26" Type="http://schemas.openxmlformats.org/officeDocument/2006/relationships/image" Target="../media/image162.png"/><Relationship Id="rId3" Type="http://schemas.openxmlformats.org/officeDocument/2006/relationships/notesSlide" Target="../notesSlides/notesSlide73.xml"/><Relationship Id="rId25" Type="http://schemas.openxmlformats.org/officeDocument/2006/relationships/image" Target="../media/image128.png"/><Relationship Id="rId2" Type="http://schemas.openxmlformats.org/officeDocument/2006/relationships/slideLayout" Target="../slideLayouts/slideLayout2.xml"/><Relationship Id="rId29" Type="http://schemas.openxmlformats.org/officeDocument/2006/relationships/image" Target="../media/image475.png"/><Relationship Id="rId1" Type="http://schemas.openxmlformats.org/officeDocument/2006/relationships/tags" Target="../tags/tag66.xml"/><Relationship Id="rId24" Type="http://schemas.openxmlformats.org/officeDocument/2006/relationships/image" Target="../media/image472.png"/><Relationship Id="rId32" Type="http://schemas.openxmlformats.org/officeDocument/2006/relationships/image" Target="../media/image481.png"/><Relationship Id="rId5" Type="http://schemas.openxmlformats.org/officeDocument/2006/relationships/image" Target="../media/image36.png"/><Relationship Id="rId23" Type="http://schemas.openxmlformats.org/officeDocument/2006/relationships/image" Target="../media/image469.png"/><Relationship Id="rId28" Type="http://schemas.openxmlformats.org/officeDocument/2006/relationships/image" Target="../media/image160.png"/><Relationship Id="rId4" Type="http://schemas.openxmlformats.org/officeDocument/2006/relationships/image" Target="../media/image9.jpeg"/><Relationship Id="rId22" Type="http://schemas.openxmlformats.org/officeDocument/2006/relationships/image" Target="../media/image468.png"/><Relationship Id="rId27" Type="http://schemas.openxmlformats.org/officeDocument/2006/relationships/image" Target="../media/image154.png"/><Relationship Id="rId30" Type="http://schemas.openxmlformats.org/officeDocument/2006/relationships/image" Target="../media/image476.png"/></Relationships>
</file>

<file path=ppt/slides/_rels/slide74.xml.rels><?xml version="1.0" encoding="UTF-8" standalone="yes"?>
<Relationships xmlns="http://schemas.openxmlformats.org/package/2006/relationships"><Relationship Id="rId26" Type="http://schemas.openxmlformats.org/officeDocument/2006/relationships/image" Target="../media/image162.png"/><Relationship Id="rId3" Type="http://schemas.openxmlformats.org/officeDocument/2006/relationships/notesSlide" Target="../notesSlides/notesSlide74.xml"/><Relationship Id="rId25" Type="http://schemas.openxmlformats.org/officeDocument/2006/relationships/image" Target="../media/image128.png"/><Relationship Id="rId2" Type="http://schemas.openxmlformats.org/officeDocument/2006/relationships/slideLayout" Target="../slideLayouts/slideLayout2.xml"/><Relationship Id="rId29" Type="http://schemas.openxmlformats.org/officeDocument/2006/relationships/image" Target="../media/image475.png"/><Relationship Id="rId1" Type="http://schemas.openxmlformats.org/officeDocument/2006/relationships/tags" Target="../tags/tag67.xml"/><Relationship Id="rId24" Type="http://schemas.openxmlformats.org/officeDocument/2006/relationships/image" Target="../media/image472.png"/><Relationship Id="rId32" Type="http://schemas.openxmlformats.org/officeDocument/2006/relationships/image" Target="../media/image481.png"/><Relationship Id="rId5" Type="http://schemas.openxmlformats.org/officeDocument/2006/relationships/image" Target="../media/image36.png"/><Relationship Id="rId23" Type="http://schemas.openxmlformats.org/officeDocument/2006/relationships/image" Target="../media/image469.png"/><Relationship Id="rId28" Type="http://schemas.openxmlformats.org/officeDocument/2006/relationships/image" Target="../media/image160.png"/><Relationship Id="rId4" Type="http://schemas.openxmlformats.org/officeDocument/2006/relationships/image" Target="../media/image9.jpeg"/><Relationship Id="rId22" Type="http://schemas.openxmlformats.org/officeDocument/2006/relationships/image" Target="../media/image468.png"/><Relationship Id="rId27" Type="http://schemas.openxmlformats.org/officeDocument/2006/relationships/image" Target="../media/image154.png"/><Relationship Id="rId30" Type="http://schemas.openxmlformats.org/officeDocument/2006/relationships/image" Target="../media/image476.png"/></Relationships>
</file>

<file path=ppt/slides/_rels/slide75.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notesSlide" Target="../notesSlides/notesSlide75.xml"/><Relationship Id="rId7" Type="http://schemas.openxmlformats.org/officeDocument/2006/relationships/image" Target="../media/image157.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205.png"/><Relationship Id="rId4" Type="http://schemas.openxmlformats.org/officeDocument/2006/relationships/image" Target="../media/image6.png"/><Relationship Id="rId9" Type="http://schemas.openxmlformats.org/officeDocument/2006/relationships/image" Target="../media/image204.png"/></Relationships>
</file>

<file path=ppt/slides/_rels/slide76.xml.rels><?xml version="1.0" encoding="UTF-8" standalone="yes"?>
<Relationships xmlns="http://schemas.openxmlformats.org/package/2006/relationships"><Relationship Id="rId8" Type="http://schemas.openxmlformats.org/officeDocument/2006/relationships/image" Target="../media/image543.png"/><Relationship Id="rId13" Type="http://schemas.openxmlformats.org/officeDocument/2006/relationships/image" Target="../media/image546.png"/><Relationship Id="rId18" Type="http://schemas.openxmlformats.org/officeDocument/2006/relationships/image" Target="../media/image482.png"/><Relationship Id="rId3" Type="http://schemas.openxmlformats.org/officeDocument/2006/relationships/notesSlide" Target="../notesSlides/notesSlide76.xml"/><Relationship Id="rId7" Type="http://schemas.openxmlformats.org/officeDocument/2006/relationships/image" Target="../media/image541.png"/><Relationship Id="rId12" Type="http://schemas.openxmlformats.org/officeDocument/2006/relationships/image" Target="../media/image547.png"/><Relationship Id="rId2" Type="http://schemas.openxmlformats.org/officeDocument/2006/relationships/slideLayout" Target="../slideLayouts/slideLayout2.xml"/><Relationship Id="rId16" Type="http://schemas.openxmlformats.org/officeDocument/2006/relationships/image" Target="../media/image2112.png"/><Relationship Id="rId1" Type="http://schemas.openxmlformats.org/officeDocument/2006/relationships/tags" Target="../tags/tag69.xml"/><Relationship Id="rId6" Type="http://schemas.openxmlformats.org/officeDocument/2006/relationships/image" Target="../media/image540.png"/><Relationship Id="rId11" Type="http://schemas.openxmlformats.org/officeDocument/2006/relationships/image" Target="../media/image545.png"/><Relationship Id="rId10" Type="http://schemas.openxmlformats.org/officeDocument/2006/relationships/image" Target="../media/image5440.png"/><Relationship Id="rId19" Type="http://schemas.openxmlformats.org/officeDocument/2006/relationships/image" Target="../media/image49.jpeg"/><Relationship Id="rId9" Type="http://schemas.openxmlformats.org/officeDocument/2006/relationships/image" Target="../media/image542.png"/></Relationships>
</file>

<file path=ppt/slides/_rels/slide77.xml.rels><?xml version="1.0" encoding="UTF-8" standalone="yes"?>
<Relationships xmlns="http://schemas.openxmlformats.org/package/2006/relationships"><Relationship Id="rId13" Type="http://schemas.openxmlformats.org/officeDocument/2006/relationships/image" Target="../media/image486.png"/><Relationship Id="rId8" Type="http://schemas.openxmlformats.org/officeDocument/2006/relationships/image" Target="../media/image340.png"/><Relationship Id="rId3" Type="http://schemas.openxmlformats.org/officeDocument/2006/relationships/notesSlide" Target="../notesSlides/notesSlide77.xml"/><Relationship Id="rId12" Type="http://schemas.openxmlformats.org/officeDocument/2006/relationships/image" Target="../media/image485.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320.png"/><Relationship Id="rId15" Type="http://schemas.openxmlformats.org/officeDocument/2006/relationships/image" Target="../media/image488.png"/><Relationship Id="rId4" Type="http://schemas.openxmlformats.org/officeDocument/2006/relationships/image" Target="../media/image213.png"/><Relationship Id="rId14" Type="http://schemas.openxmlformats.org/officeDocument/2006/relationships/image" Target="../media/image487.png"/></Relationships>
</file>

<file path=ppt/slides/_rels/slide78.xml.rels><?xml version="1.0" encoding="UTF-8" standalone="yes"?>
<Relationships xmlns="http://schemas.openxmlformats.org/package/2006/relationships"><Relationship Id="rId18" Type="http://schemas.openxmlformats.org/officeDocument/2006/relationships/image" Target="../media/image417.png"/><Relationship Id="rId3" Type="http://schemas.openxmlformats.org/officeDocument/2006/relationships/notesSlide" Target="../notesSlides/notesSlide78.xml"/><Relationship Id="rId7" Type="http://schemas.openxmlformats.org/officeDocument/2006/relationships/image" Target="../media/image6.png"/><Relationship Id="rId17" Type="http://schemas.openxmlformats.org/officeDocument/2006/relationships/image" Target="../media/image416.png"/><Relationship Id="rId2" Type="http://schemas.openxmlformats.org/officeDocument/2006/relationships/slideLayout" Target="../slideLayouts/slideLayout2.xml"/><Relationship Id="rId16" Type="http://schemas.openxmlformats.org/officeDocument/2006/relationships/image" Target="../media/image415.png"/><Relationship Id="rId20" Type="http://schemas.openxmlformats.org/officeDocument/2006/relationships/image" Target="../media/image52.png"/><Relationship Id="rId1" Type="http://schemas.openxmlformats.org/officeDocument/2006/relationships/tags" Target="../tags/tag71.xml"/><Relationship Id="rId6" Type="http://schemas.openxmlformats.org/officeDocument/2006/relationships/image" Target="../media/image219.png"/><Relationship Id="rId5" Type="http://schemas.openxmlformats.org/officeDocument/2006/relationships/image" Target="../media/image218.png"/><Relationship Id="rId15" Type="http://schemas.openxmlformats.org/officeDocument/2006/relationships/image" Target="../media/image414.png"/><Relationship Id="rId19" Type="http://schemas.openxmlformats.org/officeDocument/2006/relationships/image" Target="../media/image418.png"/><Relationship Id="rId4" Type="http://schemas.openxmlformats.org/officeDocument/2006/relationships/image" Target="../media/image217.png"/><Relationship Id="rId14" Type="http://schemas.openxmlformats.org/officeDocument/2006/relationships/image" Target="../media/image413.png"/></Relationships>
</file>

<file path=ppt/slides/_rels/slide79.xml.rels><?xml version="1.0" encoding="UTF-8" standalone="yes"?>
<Relationships xmlns="http://schemas.openxmlformats.org/package/2006/relationships"><Relationship Id="rId13" Type="http://schemas.openxmlformats.org/officeDocument/2006/relationships/image" Target="../media/image498.png"/><Relationship Id="rId3" Type="http://schemas.openxmlformats.org/officeDocument/2006/relationships/notesSlide" Target="../notesSlides/notesSlide79.xml"/><Relationship Id="rId12" Type="http://schemas.openxmlformats.org/officeDocument/2006/relationships/image" Target="../media/image497.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491.png"/><Relationship Id="rId11" Type="http://schemas.openxmlformats.org/officeDocument/2006/relationships/image" Target="../media/image496.png"/><Relationship Id="rId5" Type="http://schemas.openxmlformats.org/officeDocument/2006/relationships/image" Target="../media/image489.png"/><Relationship Id="rId10" Type="http://schemas.openxmlformats.org/officeDocument/2006/relationships/image" Target="../media/image495.png"/><Relationship Id="rId4" Type="http://schemas.openxmlformats.org/officeDocument/2006/relationships/image" Target="../media/image6.png"/><Relationship Id="rId9" Type="http://schemas.openxmlformats.org/officeDocument/2006/relationships/image" Target="../media/image494.png"/><Relationship Id="rId14" Type="http://schemas.openxmlformats.org/officeDocument/2006/relationships/image" Target="../media/image499.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80.xml.rels><?xml version="1.0" encoding="UTF-8" standalone="yes"?>
<Relationships xmlns="http://schemas.openxmlformats.org/package/2006/relationships"><Relationship Id="rId39" Type="http://schemas.openxmlformats.org/officeDocument/2006/relationships/image" Target="../media/image524.png"/><Relationship Id="rId3" Type="http://schemas.openxmlformats.org/officeDocument/2006/relationships/notesSlide" Target="../notesSlides/notesSlide80.xml"/><Relationship Id="rId34" Type="http://schemas.openxmlformats.org/officeDocument/2006/relationships/image" Target="../media/image49.jpeg"/><Relationship Id="rId33" Type="http://schemas.openxmlformats.org/officeDocument/2006/relationships/image" Target="../media/image516.png"/><Relationship Id="rId38" Type="http://schemas.openxmlformats.org/officeDocument/2006/relationships/image" Target="../media/image523.png"/><Relationship Id="rId2" Type="http://schemas.openxmlformats.org/officeDocument/2006/relationships/slideLayout" Target="../slideLayouts/slideLayout2.xml"/><Relationship Id="rId1" Type="http://schemas.openxmlformats.org/officeDocument/2006/relationships/tags" Target="../tags/tag73.xml"/><Relationship Id="rId32" Type="http://schemas.openxmlformats.org/officeDocument/2006/relationships/image" Target="../media/image515.png"/><Relationship Id="rId37" Type="http://schemas.openxmlformats.org/officeDocument/2006/relationships/image" Target="../media/image519.png"/><Relationship Id="rId40" Type="http://schemas.openxmlformats.org/officeDocument/2006/relationships/image" Target="../media/image525.png"/><Relationship Id="rId5" Type="http://schemas.openxmlformats.org/officeDocument/2006/relationships/image" Target="../media/image211.png"/><Relationship Id="rId36" Type="http://schemas.openxmlformats.org/officeDocument/2006/relationships/image" Target="../media/image518.png"/><Relationship Id="rId31" Type="http://schemas.openxmlformats.org/officeDocument/2006/relationships/image" Target="../media/image513.png"/><Relationship Id="rId4" Type="http://schemas.openxmlformats.org/officeDocument/2006/relationships/image" Target="../media/image6.png"/><Relationship Id="rId35" Type="http://schemas.openxmlformats.org/officeDocument/2006/relationships/image" Target="../media/image517.png"/><Relationship Id="rId30" Type="http://schemas.openxmlformats.org/officeDocument/2006/relationships/image" Target="../media/image509.png"/></Relationships>
</file>

<file path=ppt/slides/_rels/slide81.xml.rels><?xml version="1.0" encoding="UTF-8" standalone="yes"?>
<Relationships xmlns="http://schemas.openxmlformats.org/package/2006/relationships"><Relationship Id="rId8" Type="http://schemas.openxmlformats.org/officeDocument/2006/relationships/image" Target="../media/image49.jpeg"/><Relationship Id="rId18" Type="http://schemas.openxmlformats.org/officeDocument/2006/relationships/image" Target="../media/image528.png"/><Relationship Id="rId3" Type="http://schemas.openxmlformats.org/officeDocument/2006/relationships/notesSlide" Target="../notesSlides/notesSlide81.xml"/><Relationship Id="rId7" Type="http://schemas.openxmlformats.org/officeDocument/2006/relationships/image" Target="../media/image2115.png"/><Relationship Id="rId25" Type="http://schemas.openxmlformats.org/officeDocument/2006/relationships/image" Target="../media/image551.png"/><Relationship Id="rId17" Type="http://schemas.openxmlformats.org/officeDocument/2006/relationships/image" Target="../media/image513.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516.png"/><Relationship Id="rId11" Type="http://schemas.openxmlformats.org/officeDocument/2006/relationships/image" Target="../media/image519.png"/><Relationship Id="rId24" Type="http://schemas.openxmlformats.org/officeDocument/2006/relationships/image" Target="../media/image535.png"/><Relationship Id="rId5" Type="http://schemas.openxmlformats.org/officeDocument/2006/relationships/image" Target="../media/image515.png"/><Relationship Id="rId23" Type="http://schemas.openxmlformats.org/officeDocument/2006/relationships/image" Target="../media/image534.png"/><Relationship Id="rId19" Type="http://schemas.openxmlformats.org/officeDocument/2006/relationships/image" Target="../media/image529.png"/><Relationship Id="rId4" Type="http://schemas.openxmlformats.org/officeDocument/2006/relationships/image" Target="../media/image6.png"/><Relationship Id="rId22" Type="http://schemas.openxmlformats.org/officeDocument/2006/relationships/image" Target="../media/image533.png"/></Relationships>
</file>

<file path=ppt/slides/_rels/slide82.xml.rels><?xml version="1.0" encoding="UTF-8" standalone="yes"?>
<Relationships xmlns="http://schemas.openxmlformats.org/package/2006/relationships"><Relationship Id="rId18" Type="http://schemas.openxmlformats.org/officeDocument/2006/relationships/image" Target="../media/image567.png"/><Relationship Id="rId3" Type="http://schemas.openxmlformats.org/officeDocument/2006/relationships/notesSlide" Target="../notesSlides/notesSlide82.xml"/><Relationship Id="rId21" Type="http://schemas.openxmlformats.org/officeDocument/2006/relationships/image" Target="../media/image572.png"/><Relationship Id="rId17" Type="http://schemas.openxmlformats.org/officeDocument/2006/relationships/image" Target="../media/image559.png"/><Relationship Id="rId2" Type="http://schemas.openxmlformats.org/officeDocument/2006/relationships/slideLayout" Target="../slideLayouts/slideLayout2.xml"/><Relationship Id="rId16" Type="http://schemas.openxmlformats.org/officeDocument/2006/relationships/image" Target="../media/image49.jpeg"/><Relationship Id="rId20" Type="http://schemas.openxmlformats.org/officeDocument/2006/relationships/image" Target="../media/image569.png"/><Relationship Id="rId1" Type="http://schemas.openxmlformats.org/officeDocument/2006/relationships/tags" Target="../tags/tag75.xml"/><Relationship Id="rId24" Type="http://schemas.openxmlformats.org/officeDocument/2006/relationships/image" Target="../media/image575.png"/><Relationship Id="rId15" Type="http://schemas.openxmlformats.org/officeDocument/2006/relationships/image" Target="../media/image556.png"/><Relationship Id="rId23" Type="http://schemas.openxmlformats.org/officeDocument/2006/relationships/image" Target="../media/image574.png"/><Relationship Id="rId22" Type="http://schemas.openxmlformats.org/officeDocument/2006/relationships/image" Target="../media/image573.png"/></Relationships>
</file>

<file path=ppt/slides/_rels/slide8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6.png"/><Relationship Id="rId7" Type="http://schemas.openxmlformats.org/officeDocument/2006/relationships/image" Target="../media/image760.png"/><Relationship Id="rId12" Type="http://schemas.openxmlformats.org/officeDocument/2006/relationships/image" Target="../media/image433.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10.png"/><Relationship Id="rId11" Type="http://schemas.openxmlformats.org/officeDocument/2006/relationships/image" Target="../media/image810.png"/><Relationship Id="rId5" Type="http://schemas.openxmlformats.org/officeDocument/2006/relationships/image" Target="../media/image42.svg"/><Relationship Id="rId10" Type="http://schemas.openxmlformats.org/officeDocument/2006/relationships/image" Target="../media/image790.png"/><Relationship Id="rId4" Type="http://schemas.openxmlformats.org/officeDocument/2006/relationships/image" Target="../media/image41.png"/><Relationship Id="rId9" Type="http://schemas.openxmlformats.org/officeDocument/2006/relationships/image" Target="../media/image781.png"/></Relationships>
</file>

<file path=ppt/slides/_rels/slide84.xml.rels><?xml version="1.0" encoding="UTF-8" standalone="yes"?>
<Relationships xmlns="http://schemas.openxmlformats.org/package/2006/relationships"><Relationship Id="rId8" Type="http://schemas.openxmlformats.org/officeDocument/2006/relationships/image" Target="../media/image15800.png"/><Relationship Id="rId3" Type="http://schemas.openxmlformats.org/officeDocument/2006/relationships/notesSlide" Target="../notesSlides/notesSlide83.xml"/><Relationship Id="rId7" Type="http://schemas.openxmlformats.org/officeDocument/2006/relationships/image" Target="../media/image1570.pn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1560.png"/><Relationship Id="rId5" Type="http://schemas.openxmlformats.org/officeDocument/2006/relationships/image" Target="../media/image1550.png"/><Relationship Id="rId10" Type="http://schemas.openxmlformats.org/officeDocument/2006/relationships/image" Target="../media/image2050.png"/><Relationship Id="rId4" Type="http://schemas.openxmlformats.org/officeDocument/2006/relationships/image" Target="../media/image6.png"/><Relationship Id="rId9" Type="http://schemas.openxmlformats.org/officeDocument/2006/relationships/image" Target="../media/image2040.png"/></Relationships>
</file>

<file path=ppt/slides/_rels/slide8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4.xml"/><Relationship Id="rId7" Type="http://schemas.openxmlformats.org/officeDocument/2006/relationships/image" Target="../media/image8.png"/><Relationship Id="rId12" Type="http://schemas.openxmlformats.org/officeDocument/2006/relationships/image" Target="../media/image183.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9.jpeg"/><Relationship Id="rId11" Type="http://schemas.openxmlformats.org/officeDocument/2006/relationships/image" Target="../media/image167.png"/><Relationship Id="rId5" Type="http://schemas.openxmlformats.org/officeDocument/2006/relationships/image" Target="../media/image36.png"/><Relationship Id="rId10" Type="http://schemas.openxmlformats.org/officeDocument/2006/relationships/image" Target="../media/image42.svg"/><Relationship Id="rId4" Type="http://schemas.openxmlformats.org/officeDocument/2006/relationships/image" Target="../media/image6.png"/><Relationship Id="rId9"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89.png"/></Relationships>
</file>

<file path=ppt/slides/_rels/slide9.xml.rels><?xml version="1.0" encoding="UTF-8" standalone="yes"?>
<Relationships xmlns="http://schemas.openxmlformats.org/package/2006/relationships"><Relationship Id="rId13" Type="http://schemas.openxmlformats.org/officeDocument/2006/relationships/image" Target="../media/image30.png"/><Relationship Id="rId3" Type="http://schemas.openxmlformats.org/officeDocument/2006/relationships/notesSlide" Target="../notesSlides/notesSlide9.xml"/><Relationship Id="rId12" Type="http://schemas.openxmlformats.org/officeDocument/2006/relationships/image" Target="../media/image230.png"/><Relationship Id="rId7" Type="http://schemas.openxmlformats.org/officeDocument/2006/relationships/image" Target="../media/image33.png"/><Relationship Id="rId17" Type="http://schemas.openxmlformats.org/officeDocument/2006/relationships/image" Target="../media/image237.png"/><Relationship Id="rId2" Type="http://schemas.openxmlformats.org/officeDocument/2006/relationships/slideLayout" Target="../slideLayouts/slideLayout2.xml"/><Relationship Id="rId16" Type="http://schemas.microsoft.com/office/2011/relationships/inkAction" Target="../ink/inkAction2.xml"/><Relationship Id="rId1" Type="http://schemas.openxmlformats.org/officeDocument/2006/relationships/tags" Target="../tags/tag7.xml"/><Relationship Id="rId6" Type="http://schemas.openxmlformats.org/officeDocument/2006/relationships/image" Target="../media/image32.png"/><Relationship Id="rId15" Type="http://schemas.openxmlformats.org/officeDocument/2006/relationships/image" Target="../media/image232.png"/><Relationship Id="rId4" Type="http://schemas.openxmlformats.org/officeDocument/2006/relationships/image" Target="../media/image6.png"/><Relationship Id="rId14" Type="http://schemas.openxmlformats.org/officeDocument/2006/relationships/image" Target="../media/image2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marie curie">
            <a:extLst>
              <a:ext uri="{FF2B5EF4-FFF2-40B4-BE49-F238E27FC236}">
                <a16:creationId xmlns:a16="http://schemas.microsoft.com/office/drawing/2014/main" id="{1B5D91E5-FA55-4CB9-9690-8B60BEAC0A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r="5774"/>
          <a:stretch/>
        </p:blipFill>
        <p:spPr bwMode="auto">
          <a:xfrm flipH="1">
            <a:off x="4003034" y="76200"/>
            <a:ext cx="752023" cy="105928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6F5F17A8-18BE-4DFA-B219-006EEF0C42AB}"/>
              </a:ext>
            </a:extLst>
          </p:cNvPr>
          <p:cNvCxnSpPr>
            <a:cxnSpLocks/>
          </p:cNvCxnSpPr>
          <p:nvPr/>
        </p:nvCxnSpPr>
        <p:spPr>
          <a:xfrm flipV="1">
            <a:off x="3002961" y="628650"/>
            <a:ext cx="1394729" cy="564436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5297119-EB48-46CE-A245-5A27B0F340E5}"/>
              </a:ext>
            </a:extLst>
          </p:cNvPr>
          <p:cNvGrpSpPr/>
          <p:nvPr/>
        </p:nvGrpSpPr>
        <p:grpSpPr>
          <a:xfrm>
            <a:off x="541515"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p:nvPr/>
        </p:nvCxnSpPr>
        <p:spPr>
          <a:xfrm>
            <a:off x="2289068"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p:nvPr/>
        </p:nvCxnSpPr>
        <p:spPr>
          <a:xfrm>
            <a:off x="879220"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p:nvPr/>
        </p:nvCxnSpPr>
        <p:spPr>
          <a:xfrm>
            <a:off x="3707830" y="287521"/>
            <a:ext cx="0" cy="6174429"/>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p:nvPr/>
        </p:nvCxnSpPr>
        <p:spPr>
          <a:xfrm>
            <a:off x="5117219"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p:nvPr/>
        </p:nvCxnSpPr>
        <p:spPr>
          <a:xfrm>
            <a:off x="6535981"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p:nvPr/>
        </p:nvCxnSpPr>
        <p:spPr>
          <a:xfrm rot="16200000">
            <a:off x="3736903"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p:nvPr/>
        </p:nvCxnSpPr>
        <p:spPr>
          <a:xfrm rot="16200000">
            <a:off x="3759945"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p:nvPr/>
        </p:nvCxnSpPr>
        <p:spPr>
          <a:xfrm rot="16200000">
            <a:off x="3703170" y="301760"/>
            <a:ext cx="0" cy="6272311"/>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p:nvPr/>
        </p:nvCxnSpPr>
        <p:spPr>
          <a:xfrm rot="16200000">
            <a:off x="3711403"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785A656-B627-42C2-A332-E6E3B7125290}"/>
              </a:ext>
            </a:extLst>
          </p:cNvPr>
          <p:cNvCxnSpPr/>
          <p:nvPr/>
        </p:nvCxnSpPr>
        <p:spPr>
          <a:xfrm rot="16200000">
            <a:off x="3677671"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a:off x="650647"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3717670"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D91CC2A7-D89E-4A82-8D6A-E46C630F5E94}"/>
              </a:ext>
            </a:extLst>
          </p:cNvPr>
          <p:cNvSpPr txBox="1"/>
          <p:nvPr/>
        </p:nvSpPr>
        <p:spPr>
          <a:xfrm>
            <a:off x="7772401" y="400050"/>
            <a:ext cx="4204421" cy="2462213"/>
          </a:xfrm>
          <a:prstGeom prst="rect">
            <a:avLst/>
          </a:prstGeom>
          <a:solidFill>
            <a:schemeClr val="bg1"/>
          </a:solidFill>
          <a:effectLst>
            <a:softEdge rad="63500"/>
          </a:effectLst>
        </p:spPr>
        <p:txBody>
          <a:bodyPr wrap="none" lIns="0" tIns="0" rIns="0" bIns="0" rtlCol="0">
            <a:spAutoFit/>
          </a:bodyPr>
          <a:lstStyle/>
          <a:p>
            <a:pPr algn="ctr"/>
            <a:r>
              <a:rPr lang="en-US" sz="8000" dirty="0"/>
              <a:t>Lorentz</a:t>
            </a:r>
          </a:p>
          <a:p>
            <a:pPr algn="ctr"/>
            <a:r>
              <a:rPr lang="en-US" sz="8000" dirty="0"/>
              <a:t>Transform</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054F01F-751E-4971-823E-ABADEC68592E}"/>
                  </a:ext>
                </a:extLst>
              </p:cNvPr>
              <p:cNvSpPr txBox="1"/>
              <p:nvPr/>
            </p:nvSpPr>
            <p:spPr>
              <a:xfrm>
                <a:off x="7339986" y="2837413"/>
                <a:ext cx="5044330" cy="144655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𝑐</m:t>
                      </m:r>
                      <m:acc>
                        <m:accPr>
                          <m:chr m:val="̃"/>
                          <m:ctrlPr>
                            <a:rPr lang="en-US" sz="4400" b="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𝑡</m:t>
                          </m:r>
                        </m:e>
                      </m:acc>
                      <m:r>
                        <a:rPr lang="en-US" sz="4400" b="0" i="1" smtClean="0">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r>
                            <a:rPr lang="en-US" sz="4400" i="1">
                              <a:latin typeface="Cambria Math" panose="02040503050406030204" pitchFamily="18" charset="0"/>
                            </a:rPr>
                            <m:t>−</m:t>
                          </m:r>
                          <m:r>
                            <a:rPr lang="en-US" sz="4400" i="1">
                              <a:solidFill>
                                <a:srgbClr val="7030A0"/>
                              </a:solidFill>
                              <a:latin typeface="Cambria Math" panose="02040503050406030204" pitchFamily="18" charset="0"/>
                            </a:rPr>
                            <m:t>𝛽</m:t>
                          </m:r>
                          <m:r>
                            <a:rPr lang="en-US" sz="4400" i="1">
                              <a:solidFill>
                                <a:srgbClr val="0070C0"/>
                              </a:solidFill>
                              <a:latin typeface="Cambria Math" panose="02040503050406030204" pitchFamily="18" charset="0"/>
                            </a:rPr>
                            <m:t>𝑥</m:t>
                          </m:r>
                        </m:e>
                      </m:d>
                    </m:oMath>
                  </m:oMathPara>
                </a14:m>
                <a:endParaRPr lang="en-US" sz="4400" b="0" dirty="0"/>
              </a:p>
              <a:p>
                <a:pPr/>
                <a14:m>
                  <m:oMathPara xmlns:m="http://schemas.openxmlformats.org/officeDocument/2006/math">
                    <m:oMathParaPr>
                      <m:jc m:val="left"/>
                    </m:oMathParaPr>
                    <m:oMath xmlns:m="http://schemas.openxmlformats.org/officeDocument/2006/math">
                      <m:r>
                        <a:rPr lang="en-US" sz="4400" b="0" i="1" smtClean="0">
                          <a:solidFill>
                            <a:srgbClr val="FF0000"/>
                          </a:solidFill>
                          <a:latin typeface="Cambria Math" panose="02040503050406030204" pitchFamily="18" charset="0"/>
                        </a:rPr>
                        <m:t>  </m:t>
                      </m:r>
                      <m:acc>
                        <m:accPr>
                          <m:chr m:val="̃"/>
                          <m:ctrlPr>
                            <a:rPr lang="en-US" sz="4400" b="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b="0" i="1" smtClean="0">
                          <a:latin typeface="Cambria Math" panose="02040503050406030204" pitchFamily="18" charset="0"/>
                        </a:rPr>
                        <m:t>=</m:t>
                      </m:r>
                      <m:r>
                        <a:rPr lang="en-US" sz="4400" i="1">
                          <a:latin typeface="Cambria Math" panose="02040503050406030204" pitchFamily="18" charset="0"/>
                        </a:rPr>
                        <m:t>𝛾</m:t>
                      </m:r>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7030A0"/>
                              </a:solidFill>
                              <a:latin typeface="Cambria Math" panose="02040503050406030204" pitchFamily="18" charset="0"/>
                            </a:rPr>
                            <m:t>𝛽</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r>
                            <a:rPr lang="en-US" sz="4400" i="1">
                              <a:latin typeface="Cambria Math" panose="02040503050406030204" pitchFamily="18" charset="0"/>
                            </a:rPr>
                            <m:t>+</m:t>
                          </m:r>
                          <m:r>
                            <a:rPr lang="en-US" sz="4400" b="0" i="1" smtClean="0">
                              <a:latin typeface="Cambria Math" panose="02040503050406030204" pitchFamily="18" charset="0"/>
                            </a:rPr>
                            <m:t> </m:t>
                          </m:r>
                          <m:r>
                            <a:rPr lang="en-US" sz="4400" i="1">
                              <a:latin typeface="Cambria Math" panose="02040503050406030204" pitchFamily="18" charset="0"/>
                            </a:rPr>
                            <m:t>  </m:t>
                          </m:r>
                          <m:r>
                            <a:rPr lang="en-US" sz="4400" i="1">
                              <a:solidFill>
                                <a:srgbClr val="0070C0"/>
                              </a:solidFill>
                              <a:latin typeface="Cambria Math" panose="02040503050406030204" pitchFamily="18" charset="0"/>
                            </a:rPr>
                            <m:t>𝑥</m:t>
                          </m:r>
                        </m:e>
                      </m:d>
                    </m:oMath>
                  </m:oMathPara>
                </a14:m>
                <a:endParaRPr lang="en-CA" sz="4400" dirty="0"/>
              </a:p>
            </p:txBody>
          </p:sp>
        </mc:Choice>
        <mc:Fallback xmlns="">
          <p:sp>
            <p:nvSpPr>
              <p:cNvPr id="36" name="TextBox 35">
                <a:extLst>
                  <a:ext uri="{FF2B5EF4-FFF2-40B4-BE49-F238E27FC236}">
                    <a16:creationId xmlns:a16="http://schemas.microsoft.com/office/drawing/2014/main" id="{E054F01F-751E-4971-823E-ABADEC68592E}"/>
                  </a:ext>
                </a:extLst>
              </p:cNvPr>
              <p:cNvSpPr txBox="1">
                <a:spLocks noRot="1" noChangeAspect="1" noMove="1" noResize="1" noEditPoints="1" noAdjustHandles="1" noChangeArrowheads="1" noChangeShapeType="1" noTextEdit="1"/>
              </p:cNvSpPr>
              <p:nvPr/>
            </p:nvSpPr>
            <p:spPr>
              <a:xfrm>
                <a:off x="7339986" y="2837413"/>
                <a:ext cx="5044330" cy="1446550"/>
              </a:xfrm>
              <a:prstGeom prst="rect">
                <a:avLst/>
              </a:prstGeom>
              <a:blipFill>
                <a:blip r:embed="rId5"/>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1195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764">
        <p159:morph option="byObject"/>
      </p:transition>
    </mc:Choice>
    <mc:Fallback xmlns="">
      <p:transition spd="slow" advTm="57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86D1F-8D4E-4E50-B4C7-570D83F6BCA0}"/>
              </a:ext>
            </a:extLst>
          </p:cNvPr>
          <p:cNvSpPr txBox="1"/>
          <p:nvPr/>
        </p:nvSpPr>
        <p:spPr>
          <a:xfrm>
            <a:off x="88491" y="2049412"/>
            <a:ext cx="11975690" cy="4185761"/>
          </a:xfrm>
          <a:prstGeom prst="rect">
            <a:avLst/>
          </a:prstGeom>
          <a:noFill/>
        </p:spPr>
        <p:txBody>
          <a:bodyPr wrap="square" rtlCol="0">
            <a:spAutoFit/>
          </a:bodyPr>
          <a:lstStyle/>
          <a:p>
            <a:pPr marL="342900" indent="-342900">
              <a:buFont typeface="+mj-lt"/>
              <a:buAutoNum type="arabicPeriod"/>
            </a:pPr>
            <a:r>
              <a:rPr lang="en-US" sz="6000" dirty="0"/>
              <a:t> </a:t>
            </a:r>
            <a:r>
              <a:rPr lang="en-US" sz="5800" dirty="0"/>
              <a:t>“Deeper” understanding of how Lorentz geometry affects time + space </a:t>
            </a:r>
          </a:p>
          <a:p>
            <a:pPr marL="342900" indent="-342900">
              <a:buFont typeface="+mj-lt"/>
              <a:buAutoNum type="arabicPeriod"/>
            </a:pPr>
            <a:endParaRPr lang="en-US" sz="3200" dirty="0"/>
          </a:p>
          <a:p>
            <a:pPr marL="342900" indent="-342900">
              <a:buFont typeface="+mj-lt"/>
              <a:buAutoNum type="arabicPeriod"/>
            </a:pPr>
            <a:r>
              <a:rPr lang="en-US" sz="5800" dirty="0"/>
              <a:t> Example calculations with time dilation and length contraction</a:t>
            </a:r>
            <a:endParaRPr lang="en-CA" sz="5800" dirty="0"/>
          </a:p>
        </p:txBody>
      </p:sp>
      <p:sp>
        <p:nvSpPr>
          <p:cNvPr id="5" name="Title 1">
            <a:extLst>
              <a:ext uri="{FF2B5EF4-FFF2-40B4-BE49-F238E27FC236}">
                <a16:creationId xmlns:a16="http://schemas.microsoft.com/office/drawing/2014/main" id="{B463DA5C-EE45-4EBC-BB41-DD3ABAB1644D}"/>
              </a:ext>
            </a:extLst>
          </p:cNvPr>
          <p:cNvSpPr txBox="1">
            <a:spLocks/>
          </p:cNvSpPr>
          <p:nvPr/>
        </p:nvSpPr>
        <p:spPr>
          <a:xfrm>
            <a:off x="373012" y="294967"/>
            <a:ext cx="4022008" cy="12683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solidFill>
                  <a:srgbClr val="0070C0"/>
                </a:solidFill>
              </a:rPr>
              <a:t>Strategy:</a:t>
            </a:r>
          </a:p>
        </p:txBody>
      </p:sp>
    </p:spTree>
    <p:custDataLst>
      <p:tags r:id="rId1"/>
    </p:custDataLst>
    <p:extLst>
      <p:ext uri="{BB962C8B-B14F-4D97-AF65-F5344CB8AC3E}">
        <p14:creationId xmlns:p14="http://schemas.microsoft.com/office/powerpoint/2010/main" val="3585164278"/>
      </p:ext>
    </p:extLst>
  </p:cSld>
  <p:clrMapOvr>
    <a:masterClrMapping/>
  </p:clrMapOvr>
  <mc:AlternateContent xmlns:mc="http://schemas.openxmlformats.org/markup-compatibility/2006" xmlns:p14="http://schemas.microsoft.com/office/powerpoint/2010/main">
    <mc:Choice Requires="p14">
      <p:transition spd="slow" p14:dur="2000" advTm="35082"/>
    </mc:Choice>
    <mc:Fallback xmlns="">
      <p:transition spd="slow" advTm="35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939461A-7C40-43BC-A27E-467A4CC3DCCA}"/>
                  </a:ext>
                </a:extLst>
              </p:cNvPr>
              <p:cNvSpPr txBox="1"/>
              <p:nvPr/>
            </p:nvSpPr>
            <p:spPr>
              <a:xfrm>
                <a:off x="2000250" y="0"/>
                <a:ext cx="8216159" cy="1287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𝑣𝑒𝑐𝑡𝑜𝑟</m:t>
                      </m:r>
                      <m:r>
                        <a:rPr lang="en-US" sz="7200" b="0" i="1" smtClean="0">
                          <a:latin typeface="Cambria Math" panose="02040503050406030204" pitchFamily="18" charset="0"/>
                        </a:rPr>
                        <m:t>=4</m:t>
                      </m:r>
                      <m:acc>
                        <m:accPr>
                          <m:chr m:val="⃗"/>
                          <m:ctrlPr>
                            <a:rPr lang="en-US" sz="7200" i="1">
                              <a:solidFill>
                                <a:srgbClr val="0070C0"/>
                              </a:solidFill>
                              <a:latin typeface="Cambria Math" panose="02040503050406030204" pitchFamily="18" charset="0"/>
                            </a:rPr>
                          </m:ctrlPr>
                        </m:accPr>
                        <m:e>
                          <m:sSub>
                            <m:sSubPr>
                              <m:ctrlPr>
                                <a:rPr lang="en-US" sz="7200" i="1">
                                  <a:solidFill>
                                    <a:srgbClr val="0070C0"/>
                                  </a:solidFill>
                                  <a:latin typeface="Cambria Math" panose="02040503050406030204" pitchFamily="18" charset="0"/>
                                </a:rPr>
                              </m:ctrlPr>
                            </m:sSubPr>
                            <m:e>
                              <m:r>
                                <a:rPr lang="en-US" sz="7200" i="1">
                                  <a:solidFill>
                                    <a:srgbClr val="0070C0"/>
                                  </a:solidFill>
                                  <a:latin typeface="Cambria Math" panose="02040503050406030204" pitchFamily="18" charset="0"/>
                                </a:rPr>
                                <m:t>𝑒</m:t>
                              </m:r>
                            </m:e>
                            <m:sub>
                              <m:r>
                                <a:rPr lang="en-US" sz="7200" i="1">
                                  <a:solidFill>
                                    <a:srgbClr val="0070C0"/>
                                  </a:solidFill>
                                  <a:latin typeface="Cambria Math" panose="02040503050406030204" pitchFamily="18" charset="0"/>
                                </a:rPr>
                                <m:t>𝑥</m:t>
                              </m:r>
                            </m:sub>
                          </m:sSub>
                        </m:e>
                      </m:acc>
                      <m:r>
                        <a:rPr lang="en-US" sz="7200" b="0" i="1" smtClean="0">
                          <a:latin typeface="Cambria Math" panose="02040503050406030204" pitchFamily="18" charset="0"/>
                        </a:rPr>
                        <m:t>+3</m:t>
                      </m:r>
                      <m:acc>
                        <m:accPr>
                          <m:chr m:val="⃗"/>
                          <m:ctrlPr>
                            <a:rPr lang="en-US" sz="7200" i="1">
                              <a:solidFill>
                                <a:schemeClr val="accent6">
                                  <a:lumMod val="50000"/>
                                </a:schemeClr>
                              </a:solidFill>
                              <a:latin typeface="Cambria Math" panose="02040503050406030204" pitchFamily="18" charset="0"/>
                            </a:rPr>
                          </m:ctrlPr>
                        </m:accPr>
                        <m:e>
                          <m:sSub>
                            <m:sSubPr>
                              <m:ctrlPr>
                                <a:rPr lang="en-US" sz="7200" i="1">
                                  <a:solidFill>
                                    <a:schemeClr val="accent6">
                                      <a:lumMod val="50000"/>
                                    </a:schemeClr>
                                  </a:solidFill>
                                  <a:latin typeface="Cambria Math" panose="02040503050406030204" pitchFamily="18" charset="0"/>
                                </a:rPr>
                              </m:ctrlPr>
                            </m:sSubPr>
                            <m:e>
                              <m:r>
                                <a:rPr lang="en-US" sz="7200" i="1">
                                  <a:solidFill>
                                    <a:schemeClr val="accent6">
                                      <a:lumMod val="50000"/>
                                    </a:schemeClr>
                                  </a:solidFill>
                                  <a:latin typeface="Cambria Math" panose="02040503050406030204" pitchFamily="18" charset="0"/>
                                </a:rPr>
                                <m:t>𝑒</m:t>
                              </m:r>
                            </m:e>
                            <m:sub>
                              <m:r>
                                <a:rPr lang="en-US" sz="7200" i="1">
                                  <a:solidFill>
                                    <a:schemeClr val="accent6">
                                      <a:lumMod val="50000"/>
                                    </a:schemeClr>
                                  </a:solidFill>
                                  <a:latin typeface="Cambria Math" panose="02040503050406030204" pitchFamily="18" charset="0"/>
                                </a:rPr>
                                <m:t>𝑦</m:t>
                              </m:r>
                            </m:sub>
                          </m:sSub>
                        </m:e>
                      </m:acc>
                    </m:oMath>
                  </m:oMathPara>
                </a14:m>
                <a:endParaRPr lang="en-CA" sz="7200" dirty="0"/>
              </a:p>
            </p:txBody>
          </p:sp>
        </mc:Choice>
        <mc:Fallback xmlns="">
          <p:sp>
            <p:nvSpPr>
              <p:cNvPr id="19" name="TextBox 18">
                <a:extLst>
                  <a:ext uri="{FF2B5EF4-FFF2-40B4-BE49-F238E27FC236}">
                    <a16:creationId xmlns:a16="http://schemas.microsoft.com/office/drawing/2014/main" id="{6939461A-7C40-43BC-A27E-467A4CC3DCCA}"/>
                  </a:ext>
                </a:extLst>
              </p:cNvPr>
              <p:cNvSpPr txBox="1">
                <a:spLocks noRot="1" noChangeAspect="1" noMove="1" noResize="1" noEditPoints="1" noAdjustHandles="1" noChangeArrowheads="1" noChangeShapeType="1" noTextEdit="1"/>
              </p:cNvSpPr>
              <p:nvPr/>
            </p:nvSpPr>
            <p:spPr>
              <a:xfrm>
                <a:off x="2000250" y="0"/>
                <a:ext cx="8216159" cy="1287788"/>
              </a:xfrm>
              <a:prstGeom prst="rect">
                <a:avLst/>
              </a:prstGeom>
              <a:blipFill>
                <a:blip r:embed="rId10"/>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171023676"/>
      </p:ext>
    </p:extLst>
  </p:cSld>
  <p:clrMapOvr>
    <a:masterClrMapping/>
  </p:clrMapOvr>
  <mc:AlternateContent xmlns:mc="http://schemas.openxmlformats.org/markup-compatibility/2006" xmlns:p14="http://schemas.microsoft.com/office/powerpoint/2010/main">
    <mc:Choice Requires="p14">
      <p:transition p14:dur="0" advTm="17297"/>
    </mc:Choice>
    <mc:Fallback xmlns="">
      <p:transition advTm="172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Pattern, Wood, Retro, Wooden, Surface, Table, Texture">
            <a:extLst>
              <a:ext uri="{FF2B5EF4-FFF2-40B4-BE49-F238E27FC236}">
                <a16:creationId xmlns:a16="http://schemas.microsoft.com/office/drawing/2014/main" id="{28CE1F98-D757-41E4-B02B-CE987655C97A}"/>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encil, School, Science, Writing, Business, Drawing">
            <a:extLst>
              <a:ext uri="{FF2B5EF4-FFF2-40B4-BE49-F238E27FC236}">
                <a16:creationId xmlns:a16="http://schemas.microsoft.com/office/drawing/2014/main" id="{DC82005F-829B-4D6A-9FC5-4E8240C60CC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51359" y="2846137"/>
            <a:ext cx="7985903" cy="7062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A8028B9-9ACD-4801-A9ED-2D90D9BEB1F0}"/>
              </a:ext>
            </a:extLst>
          </p:cNvPr>
          <p:cNvGrpSpPr/>
          <p:nvPr/>
        </p:nvGrpSpPr>
        <p:grpSpPr>
          <a:xfrm>
            <a:off x="2586427" y="5400199"/>
            <a:ext cx="4709723" cy="19050"/>
            <a:chOff x="2586427" y="5400199"/>
            <a:chExt cx="4709723" cy="19050"/>
          </a:xfrm>
        </p:grpSpPr>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2E737119-202D-45D3-91E9-AB0DA3EE19A4}"/>
              </a:ext>
            </a:extLst>
          </p:cNvPr>
          <p:cNvGrpSpPr/>
          <p:nvPr/>
        </p:nvGrpSpPr>
        <p:grpSpPr>
          <a:xfrm>
            <a:off x="2141669" y="1223385"/>
            <a:ext cx="5331620" cy="2758125"/>
            <a:chOff x="2141669" y="1223385"/>
            <a:chExt cx="5331620" cy="275812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9412510">
              <a:off x="2141669" y="398151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9412510">
              <a:off x="3398052" y="3053254"/>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9412510">
              <a:off x="4681077" y="212900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9412510">
              <a:off x="5906816" y="122338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8" name="Group 7">
            <a:extLst>
              <a:ext uri="{FF2B5EF4-FFF2-40B4-BE49-F238E27FC236}">
                <a16:creationId xmlns:a16="http://schemas.microsoft.com/office/drawing/2014/main" id="{C9D19AE1-4CF1-43C9-B3CA-124045295651}"/>
              </a:ext>
            </a:extLst>
          </p:cNvPr>
          <p:cNvGrpSpPr/>
          <p:nvPr/>
        </p:nvGrpSpPr>
        <p:grpSpPr>
          <a:xfrm>
            <a:off x="725898" y="2781300"/>
            <a:ext cx="2058627" cy="3663746"/>
            <a:chOff x="725898" y="2781300"/>
            <a:chExt cx="2058627" cy="3663746"/>
          </a:xfrm>
        </p:grpSpPr>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21"/>
                  <a:stretch>
                    <a:fillRect/>
                  </a:stretch>
                </a:blipFill>
              </p:spPr>
              <p:txBody>
                <a:bodyPr/>
                <a:lstStyle/>
                <a:p>
                  <a:r>
                    <a:rPr lang="en-CA">
                      <a:noFill/>
                    </a:rPr>
                    <a:t> </a:t>
                  </a:r>
                </a:p>
              </p:txBody>
            </p:sp>
          </mc:Fallback>
        </mc:AlternateContent>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22"/>
                  <a:stretch>
                    <a:fillRect b="-11972"/>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FDDE22DF-67EF-4804-BE08-FE0762BF346B}"/>
              </a:ext>
            </a:extLst>
          </p:cNvPr>
          <p:cNvGrpSpPr/>
          <p:nvPr/>
        </p:nvGrpSpPr>
        <p:grpSpPr>
          <a:xfrm>
            <a:off x="8005493" y="949301"/>
            <a:ext cx="3791671" cy="2221159"/>
            <a:chOff x="8005493" y="949301"/>
            <a:chExt cx="3791671" cy="2221159"/>
          </a:xfrm>
        </p:grpSpPr>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2"/>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3"/>
                  <a:stretch>
                    <a:fillRect/>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011BFAB8-43AB-47C0-924A-244979358107}"/>
              </a:ext>
            </a:extLst>
          </p:cNvPr>
          <p:cNvGrpSpPr/>
          <p:nvPr/>
        </p:nvGrpSpPr>
        <p:grpSpPr>
          <a:xfrm>
            <a:off x="8062643" y="4484891"/>
            <a:ext cx="3848489" cy="2175721"/>
            <a:chOff x="8062643" y="4484891"/>
            <a:chExt cx="3848489" cy="2175721"/>
          </a:xfrm>
        </p:grpSpPr>
        <p:grpSp>
          <p:nvGrpSpPr>
            <p:cNvPr id="59" name="Group 58">
              <a:extLst>
                <a:ext uri="{FF2B5EF4-FFF2-40B4-BE49-F238E27FC236}">
                  <a16:creationId xmlns:a16="http://schemas.microsoft.com/office/drawing/2014/main" id="{CAB594DC-5580-47D4-AA5C-8968683D4D1D}"/>
                </a:ext>
              </a:extLst>
            </p:cNvPr>
            <p:cNvGrpSpPr/>
            <p:nvPr/>
          </p:nvGrpSpPr>
          <p:grpSpPr>
            <a:xfrm>
              <a:off x="8077200" y="4484891"/>
              <a:ext cx="3555154" cy="910665"/>
              <a:chOff x="8077200" y="3551441"/>
              <a:chExt cx="3555154" cy="910665"/>
            </a:xfrm>
          </p:grpSpPr>
          <p:cxnSp>
            <p:nvCxnSpPr>
              <p:cNvPr id="56" name="Straight Arrow Connector 55">
                <a:extLst>
                  <a:ext uri="{FF2B5EF4-FFF2-40B4-BE49-F238E27FC236}">
                    <a16:creationId xmlns:a16="http://schemas.microsoft.com/office/drawing/2014/main" id="{F3C8D924-EED5-4518-8B25-E25681209D49}"/>
                  </a:ext>
                </a:extLst>
              </p:cNvPr>
              <p:cNvCxnSpPr>
                <a:cxnSpLocks/>
              </p:cNvCxnSpPr>
              <p:nvPr/>
            </p:nvCxnSpPr>
            <p:spPr>
              <a:xfrm flipH="1" flipV="1">
                <a:off x="10965180" y="3551441"/>
                <a:ext cx="667174" cy="887459"/>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80A609BB-0603-4D16-9B4C-91297D351118}"/>
                  </a:ext>
                </a:extLst>
              </p:cNvPr>
              <p:cNvCxnSpPr>
                <a:cxnSpLocks/>
              </p:cNvCxnSpPr>
              <p:nvPr/>
            </p:nvCxnSpPr>
            <p:spPr>
              <a:xfrm rot="19412510">
                <a:off x="9141078" y="4011113"/>
                <a:ext cx="1102129"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9349F7D-EADA-48F2-8AA5-B35040F96D20}"/>
                      </a:ext>
                    </a:extLst>
                  </p:cNvPr>
                  <p:cNvSpPr txBox="1"/>
                  <p:nvPr/>
                </p:nvSpPr>
                <p:spPr>
                  <a:xfrm>
                    <a:off x="8077200" y="3631109"/>
                    <a:ext cx="305295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=5     +0</m:t>
                          </m:r>
                        </m:oMath>
                      </m:oMathPara>
                    </a14:m>
                    <a:endParaRPr lang="en-CA" sz="4800" dirty="0"/>
                  </a:p>
                </p:txBody>
              </p:sp>
            </mc:Choice>
            <mc:Fallback xmlns="">
              <p:sp>
                <p:nvSpPr>
                  <p:cNvPr id="58" name="TextBox 57">
                    <a:extLst>
                      <a:ext uri="{FF2B5EF4-FFF2-40B4-BE49-F238E27FC236}">
                        <a16:creationId xmlns:a16="http://schemas.microsoft.com/office/drawing/2014/main" id="{39349F7D-EADA-48F2-8AA5-B35040F96D20}"/>
                      </a:ext>
                    </a:extLst>
                  </p:cNvPr>
                  <p:cNvSpPr txBox="1">
                    <a:spLocks noRot="1" noChangeAspect="1" noMove="1" noResize="1" noEditPoints="1" noAdjustHandles="1" noChangeArrowheads="1" noChangeShapeType="1" noTextEdit="1"/>
                  </p:cNvSpPr>
                  <p:nvPr/>
                </p:nvSpPr>
                <p:spPr>
                  <a:xfrm>
                    <a:off x="8077200" y="3631109"/>
                    <a:ext cx="3052952" cy="830997"/>
                  </a:xfrm>
                  <a:prstGeom prst="rect">
                    <a:avLst/>
                  </a:prstGeom>
                  <a:blipFill>
                    <a:blip r:embed="rId1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FE2EF20-4245-49FB-82D0-A648213DFC4C}"/>
                    </a:ext>
                  </a:extLst>
                </p:cNvPr>
                <p:cNvSpPr txBox="1"/>
                <p:nvPr/>
              </p:nvSpPr>
              <p:spPr>
                <a:xfrm>
                  <a:off x="8062643" y="5619750"/>
                  <a:ext cx="3848489" cy="1040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=5</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𝑥</m:t>
                                    </m:r>
                                  </m:sub>
                                </m:sSub>
                              </m:e>
                            </m:acc>
                          </m:e>
                        </m:acc>
                        <m:r>
                          <a:rPr lang="en-US" sz="5000" b="0" i="1" smtClean="0">
                            <a:latin typeface="Cambria Math" panose="02040503050406030204" pitchFamily="18" charset="0"/>
                          </a:rPr>
                          <m:t>+0</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𝑦</m:t>
                                    </m:r>
                                  </m:sub>
                                </m:sSub>
                              </m:e>
                            </m:acc>
                          </m:e>
                        </m:acc>
                      </m:oMath>
                    </m:oMathPara>
                  </a14:m>
                  <a:endParaRPr lang="en-US" sz="5000" dirty="0">
                    <a:solidFill>
                      <a:srgbClr val="002060"/>
                    </a:solidFill>
                  </a:endParaRPr>
                </a:p>
              </p:txBody>
            </p:sp>
          </mc:Choice>
          <mc:Fallback xmlns="">
            <p:sp>
              <p:nvSpPr>
                <p:cNvPr id="63" name="TextBox 62">
                  <a:extLst>
                    <a:ext uri="{FF2B5EF4-FFF2-40B4-BE49-F238E27FC236}">
                      <a16:creationId xmlns:a16="http://schemas.microsoft.com/office/drawing/2014/main" id="{3FE2EF20-4245-49FB-82D0-A648213DFC4C}"/>
                    </a:ext>
                  </a:extLst>
                </p:cNvPr>
                <p:cNvSpPr txBox="1">
                  <a:spLocks noRot="1" noChangeAspect="1" noMove="1" noResize="1" noEditPoints="1" noAdjustHandles="1" noChangeArrowheads="1" noChangeShapeType="1" noTextEdit="1"/>
                </p:cNvSpPr>
                <p:nvPr/>
              </p:nvSpPr>
              <p:spPr>
                <a:xfrm>
                  <a:off x="8062643" y="5619750"/>
                  <a:ext cx="3848489" cy="1040862"/>
                </a:xfrm>
                <a:prstGeom prst="rect">
                  <a:avLst/>
                </a:prstGeom>
                <a:blipFill>
                  <a:blip r:embed="rId15"/>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921B893E-A886-48FB-86AE-FF40E975E521}"/>
              </a:ext>
            </a:extLst>
          </p:cNvPr>
          <p:cNvGrpSpPr/>
          <p:nvPr/>
        </p:nvGrpSpPr>
        <p:grpSpPr>
          <a:xfrm>
            <a:off x="-174894" y="3322863"/>
            <a:ext cx="2719935" cy="2049487"/>
            <a:chOff x="-174894" y="3322863"/>
            <a:chExt cx="2719935" cy="2049487"/>
          </a:xfrm>
        </p:grpSpPr>
        <p:grpSp>
          <p:nvGrpSpPr>
            <p:cNvPr id="2" name="Group 1">
              <a:extLst>
                <a:ext uri="{FF2B5EF4-FFF2-40B4-BE49-F238E27FC236}">
                  <a16:creationId xmlns:a16="http://schemas.microsoft.com/office/drawing/2014/main" id="{8DF676AC-712B-41A3-8816-C2600FE65C5E}"/>
                </a:ext>
              </a:extLst>
            </p:cNvPr>
            <p:cNvGrpSpPr/>
            <p:nvPr/>
          </p:nvGrpSpPr>
          <p:grpSpPr>
            <a:xfrm>
              <a:off x="132178" y="4110990"/>
              <a:ext cx="2319581" cy="1261360"/>
              <a:chOff x="132178" y="4110990"/>
              <a:chExt cx="2319581" cy="1261360"/>
            </a:xfrm>
          </p:grpSpPr>
          <p:cxnSp>
            <p:nvCxnSpPr>
              <p:cNvPr id="34" name="Straight Arrow Connector 33">
                <a:extLst>
                  <a:ext uri="{FF2B5EF4-FFF2-40B4-BE49-F238E27FC236}">
                    <a16:creationId xmlns:a16="http://schemas.microsoft.com/office/drawing/2014/main" id="{EB7B0AFE-36D1-407D-B3B5-4AD889711FFE}"/>
                  </a:ext>
                </a:extLst>
              </p:cNvPr>
              <p:cNvCxnSpPr>
                <a:cxnSpLocks/>
              </p:cNvCxnSpPr>
              <p:nvPr/>
            </p:nvCxnSpPr>
            <p:spPr>
              <a:xfrm rot="19412510">
                <a:off x="885286" y="490976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73997A2D-F0EC-412A-ADF3-1A4EB023432D}"/>
                  </a:ext>
                </a:extLst>
              </p:cNvPr>
              <p:cNvCxnSpPr>
                <a:cxnSpLocks/>
              </p:cNvCxnSpPr>
              <p:nvPr/>
            </p:nvCxnSpPr>
            <p:spPr>
              <a:xfrm flipH="1" flipV="1">
                <a:off x="132178" y="4110990"/>
                <a:ext cx="948265" cy="126136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1419864" y="364399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𝑥</m:t>
                                    </m:r>
                                  </m:sub>
                                </m:sSub>
                              </m:e>
                            </m:acc>
                          </m:e>
                        </m:acc>
                      </m:oMath>
                    </m:oMathPara>
                  </a14:m>
                  <a:endParaRPr lang="en-US" sz="4800" dirty="0">
                    <a:solidFill>
                      <a:srgbClr val="FF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1419864" y="3643992"/>
                  <a:ext cx="1125177" cy="863396"/>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74894" y="332286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𝑦</m:t>
                                    </m:r>
                                  </m:sub>
                                </m:sSub>
                              </m:e>
                            </m:acc>
                          </m:e>
                        </m:acc>
                      </m:oMath>
                    </m:oMathPara>
                  </a14:m>
                  <a:endParaRPr lang="en-US" sz="4800" dirty="0">
                    <a:solidFill>
                      <a:srgbClr val="FF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74894" y="3322863"/>
                  <a:ext cx="1125177" cy="863396"/>
                </a:xfrm>
                <a:prstGeom prst="rect">
                  <a:avLst/>
                </a:prstGeom>
                <a:blipFill>
                  <a:blip r:embed="rId24"/>
                  <a:stretch>
                    <a:fillRect/>
                  </a:stretch>
                </a:blipFill>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332945AE-0A21-4075-8E64-AD5EE7BE1EC7}"/>
              </a:ext>
            </a:extLst>
          </p:cNvPr>
          <p:cNvGrpSpPr/>
          <p:nvPr/>
        </p:nvGrpSpPr>
        <p:grpSpPr>
          <a:xfrm rot="19357089">
            <a:off x="7898365" y="615255"/>
            <a:ext cx="1342690" cy="310912"/>
            <a:chOff x="9737741" y="2612427"/>
            <a:chExt cx="4948024" cy="708558"/>
          </a:xfrm>
        </p:grpSpPr>
        <p:pic>
          <p:nvPicPr>
            <p:cNvPr id="53" name="Picture 6" descr="Pencil, School, Science, Writing, Business, Drawing">
              <a:extLst>
                <a:ext uri="{FF2B5EF4-FFF2-40B4-BE49-F238E27FC236}">
                  <a16:creationId xmlns:a16="http://schemas.microsoft.com/office/drawing/2014/main" id="{1B79241E-EA65-47CA-A4BB-476CB8E4845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Pencil, School, Science, Writing, Business, Drawing">
              <a:extLst>
                <a:ext uri="{FF2B5EF4-FFF2-40B4-BE49-F238E27FC236}">
                  <a16:creationId xmlns:a16="http://schemas.microsoft.com/office/drawing/2014/main" id="{D107B8AF-C04C-437F-8206-D7624C69876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8BD2E03-91D2-4C40-9593-3E5C43C46ECE}"/>
              </a:ext>
            </a:extLst>
          </p:cNvPr>
          <p:cNvGrpSpPr/>
          <p:nvPr/>
        </p:nvGrpSpPr>
        <p:grpSpPr>
          <a:xfrm rot="19357089">
            <a:off x="7917415" y="3891855"/>
            <a:ext cx="1342690" cy="310912"/>
            <a:chOff x="9737741" y="2612427"/>
            <a:chExt cx="4948024" cy="708558"/>
          </a:xfrm>
        </p:grpSpPr>
        <p:pic>
          <p:nvPicPr>
            <p:cNvPr id="61" name="Picture 6" descr="Pencil, School, Science, Writing, Business, Drawing">
              <a:extLst>
                <a:ext uri="{FF2B5EF4-FFF2-40B4-BE49-F238E27FC236}">
                  <a16:creationId xmlns:a16="http://schemas.microsoft.com/office/drawing/2014/main" id="{D47AE8BF-4A03-4257-B58D-88D076180C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Pencil, School, Science, Writing, Business, Drawing">
              <a:extLst>
                <a:ext uri="{FF2B5EF4-FFF2-40B4-BE49-F238E27FC236}">
                  <a16:creationId xmlns:a16="http://schemas.microsoft.com/office/drawing/2014/main" id="{74E2672F-628A-4E40-B524-6260DB785B5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E3467142-5EDA-4956-BA6F-262654AE15CF}"/>
                  </a:ext>
                </a:extLst>
              </p:cNvPr>
              <p:cNvSpPr txBox="1">
                <a:spLocks/>
              </p:cNvSpPr>
              <p:nvPr/>
            </p:nvSpPr>
            <p:spPr>
              <a:xfrm>
                <a:off x="228601" y="133350"/>
                <a:ext cx="4038600" cy="1428750"/>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𝐼𝑛𝑣𝑎𝑟𝑖𝑎𝑛𝑐𝑒</m:t>
                      </m:r>
                    </m:oMath>
                  </m:oMathPara>
                </a14:m>
                <a:endParaRPr lang="en-US" sz="6000" b="0" dirty="0">
                  <a:solidFill>
                    <a:schemeClr val="tx1"/>
                  </a:solidFill>
                </a:endParaRPr>
              </a:p>
              <a:p>
                <a:pPr marL="0" indent="0" algn="ctr">
                  <a:buNone/>
                </a:pPr>
                <a:r>
                  <a:rPr lang="en-US" sz="3200" dirty="0">
                    <a:solidFill>
                      <a:schemeClr val="tx1"/>
                    </a:solidFill>
                  </a:rPr>
                  <a:t>(relativity 102)</a:t>
                </a:r>
              </a:p>
            </p:txBody>
          </p:sp>
        </mc:Choice>
        <mc:Fallback xmlns="">
          <p:sp>
            <p:nvSpPr>
              <p:cNvPr id="46" name="Subtitle 2">
                <a:extLst>
                  <a:ext uri="{FF2B5EF4-FFF2-40B4-BE49-F238E27FC236}">
                    <a16:creationId xmlns:a16="http://schemas.microsoft.com/office/drawing/2014/main" id="{E3467142-5EDA-4956-BA6F-262654AE15CF}"/>
                  </a:ext>
                </a:extLst>
              </p:cNvPr>
              <p:cNvSpPr txBox="1">
                <a:spLocks noRot="1" noChangeAspect="1" noMove="1" noResize="1" noEditPoints="1" noAdjustHandles="1" noChangeArrowheads="1" noChangeShapeType="1" noTextEdit="1"/>
              </p:cNvSpPr>
              <p:nvPr/>
            </p:nvSpPr>
            <p:spPr>
              <a:xfrm>
                <a:off x="228601" y="133350"/>
                <a:ext cx="4038600" cy="1428750"/>
              </a:xfrm>
              <a:prstGeom prst="rect">
                <a:avLst/>
              </a:prstGeom>
              <a:blipFill>
                <a:blip r:embed="rId20"/>
                <a:stretch>
                  <a:fillRect b="-16239"/>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897803767"/>
      </p:ext>
    </p:extLst>
  </p:cSld>
  <p:clrMapOvr>
    <a:masterClrMapping/>
  </p:clrMapOvr>
  <mc:AlternateContent xmlns:mc="http://schemas.openxmlformats.org/markup-compatibility/2006" xmlns:p14="http://schemas.microsoft.com/office/powerpoint/2010/main">
    <mc:Choice Requires="p14">
      <p:transition p14:dur="0" advTm="9818"/>
    </mc:Choice>
    <mc:Fallback xmlns="">
      <p:transition advTm="98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5A70FCE9-5BE3-4899-B0E6-26F2C4C04B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33218" y="1068428"/>
            <a:ext cx="1798472" cy="24634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ord Mustang, Car, Racing Car, Sports Car, Automobile">
            <a:extLst>
              <a:ext uri="{FF2B5EF4-FFF2-40B4-BE49-F238E27FC236}">
                <a16:creationId xmlns:a16="http://schemas.microsoft.com/office/drawing/2014/main" id="{07CBC431-43BE-4AEB-A0D2-8060EF456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54917" y="4595351"/>
            <a:ext cx="3417869" cy="16874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CB3EE33-14A0-4968-803C-00A9C88D1E36}"/>
              </a:ext>
            </a:extLst>
          </p:cNvPr>
          <p:cNvGrpSpPr/>
          <p:nvPr/>
        </p:nvGrpSpPr>
        <p:grpSpPr>
          <a:xfrm>
            <a:off x="8706464" y="1229649"/>
            <a:ext cx="2315495" cy="5179046"/>
            <a:chOff x="8706464" y="1229649"/>
            <a:chExt cx="2315495" cy="5179046"/>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215C7A-D421-4E14-8EE5-84B077D4D415}"/>
                    </a:ext>
                  </a:extLst>
                </p:cNvPr>
                <p:cNvSpPr txBox="1"/>
                <p:nvPr/>
              </p:nvSpPr>
              <p:spPr>
                <a:xfrm>
                  <a:off x="8706464" y="1229649"/>
                  <a:ext cx="2222091" cy="20560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eqArr>
                              <m:eqArrPr>
                                <m:ctrlPr>
                                  <a:rPr lang="en-US" sz="8000" b="0" i="1" smtClean="0">
                                    <a:solidFill>
                                      <a:srgbClr val="0070C0"/>
                                    </a:solidFill>
                                    <a:latin typeface="Cambria Math" panose="02040503050406030204" pitchFamily="18" charset="0"/>
                                  </a:rPr>
                                </m:ctrlPr>
                              </m:eqArrPr>
                              <m:e>
                                <m:r>
                                  <a:rPr lang="en-US" sz="8000" b="0" i="1" smtClean="0">
                                    <a:solidFill>
                                      <a:schemeClr val="tx1"/>
                                    </a:solidFill>
                                    <a:latin typeface="Cambria Math" panose="02040503050406030204" pitchFamily="18" charset="0"/>
                                  </a:rPr>
                                  <m:t>𝑐</m:t>
                                </m:r>
                                <m:r>
                                  <a:rPr lang="en-US" sz="8000" b="0" i="1" smtClean="0">
                                    <a:solidFill>
                                      <a:srgbClr val="0070C0"/>
                                    </a:solidFill>
                                    <a:latin typeface="Cambria Math" panose="02040503050406030204" pitchFamily="18" charset="0"/>
                                  </a:rPr>
                                  <m:t>𝑡</m:t>
                                </m:r>
                              </m:e>
                              <m:e>
                                <m:r>
                                  <a:rPr lang="en-US" sz="8000" b="0" i="1" smtClean="0">
                                    <a:solidFill>
                                      <a:srgbClr val="0070C0"/>
                                    </a:solidFill>
                                    <a:latin typeface="Cambria Math" panose="02040503050406030204" pitchFamily="18" charset="0"/>
                                  </a:rPr>
                                  <m:t>𝑥</m:t>
                                </m:r>
                              </m:e>
                            </m:eqArr>
                          </m:e>
                        </m:d>
                      </m:oMath>
                    </m:oMathPara>
                  </a14:m>
                  <a:endParaRPr lang="en-CA" sz="8000" dirty="0">
                    <a:solidFill>
                      <a:schemeClr val="tx1"/>
                    </a:solidFill>
                  </a:endParaRPr>
                </a:p>
              </p:txBody>
            </p:sp>
          </mc:Choice>
          <mc:Fallback xmlns="">
            <p:sp>
              <p:nvSpPr>
                <p:cNvPr id="20" name="TextBox 19">
                  <a:extLst>
                    <a:ext uri="{FF2B5EF4-FFF2-40B4-BE49-F238E27FC236}">
                      <a16:creationId xmlns:a16="http://schemas.microsoft.com/office/drawing/2014/main" id="{F3215C7A-D421-4E14-8EE5-84B077D4D415}"/>
                    </a:ext>
                  </a:extLst>
                </p:cNvPr>
                <p:cNvSpPr txBox="1">
                  <a:spLocks noRot="1" noChangeAspect="1" noMove="1" noResize="1" noEditPoints="1" noAdjustHandles="1" noChangeArrowheads="1" noChangeShapeType="1" noTextEdit="1"/>
                </p:cNvSpPr>
                <p:nvPr/>
              </p:nvSpPr>
              <p:spPr>
                <a:xfrm>
                  <a:off x="8706464" y="1229649"/>
                  <a:ext cx="2222091" cy="2056012"/>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0A1D663-74A9-421B-B74C-FA2E0B6EA53A}"/>
                    </a:ext>
                  </a:extLst>
                </p:cNvPr>
                <p:cNvSpPr txBox="1"/>
                <p:nvPr/>
              </p:nvSpPr>
              <p:spPr>
                <a:xfrm>
                  <a:off x="8799868" y="4125249"/>
                  <a:ext cx="2222091" cy="22834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eqArr>
                              <m:eqArrPr>
                                <m:ctrlPr>
                                  <a:rPr lang="en-US" sz="8000" b="0" i="1" smtClean="0">
                                    <a:solidFill>
                                      <a:srgbClr val="FF0000"/>
                                    </a:solidFill>
                                    <a:latin typeface="Cambria Math" panose="02040503050406030204" pitchFamily="18" charset="0"/>
                                  </a:rPr>
                                </m:ctrlPr>
                              </m:eqArrPr>
                              <m:e>
                                <m:r>
                                  <a:rPr lang="en-US" sz="8000" b="0" i="1" smtClean="0">
                                    <a:solidFill>
                                      <a:schemeClr val="tx1"/>
                                    </a:solidFill>
                                    <a:latin typeface="Cambria Math" panose="02040503050406030204" pitchFamily="18" charset="0"/>
                                  </a:rPr>
                                  <m:t>𝑐</m:t>
                                </m:r>
                                <m:acc>
                                  <m:accPr>
                                    <m:chr m:val="̃"/>
                                    <m:ctrlPr>
                                      <a:rPr lang="en-US" sz="8000" b="0" i="1" smtClean="0">
                                        <a:solidFill>
                                          <a:srgbClr val="FF0000"/>
                                        </a:solidFill>
                                        <a:latin typeface="Cambria Math" panose="02040503050406030204" pitchFamily="18" charset="0"/>
                                      </a:rPr>
                                    </m:ctrlPr>
                                  </m:accPr>
                                  <m:e>
                                    <m:r>
                                      <a:rPr lang="en-US" sz="8000" b="0" i="1" smtClean="0">
                                        <a:solidFill>
                                          <a:srgbClr val="FF0000"/>
                                        </a:solidFill>
                                        <a:latin typeface="Cambria Math" panose="02040503050406030204" pitchFamily="18" charset="0"/>
                                      </a:rPr>
                                      <m:t>𝑡</m:t>
                                    </m:r>
                                  </m:e>
                                </m:acc>
                              </m:e>
                              <m:e>
                                <m:acc>
                                  <m:accPr>
                                    <m:chr m:val="̃"/>
                                    <m:ctrlPr>
                                      <a:rPr lang="en-US" sz="8000" b="0" i="1" smtClean="0">
                                        <a:solidFill>
                                          <a:srgbClr val="FF0000"/>
                                        </a:solidFill>
                                        <a:latin typeface="Cambria Math" panose="02040503050406030204" pitchFamily="18" charset="0"/>
                                      </a:rPr>
                                    </m:ctrlPr>
                                  </m:accPr>
                                  <m:e>
                                    <m:r>
                                      <a:rPr lang="en-US" sz="8000" b="0" i="1" smtClean="0">
                                        <a:solidFill>
                                          <a:srgbClr val="FF0000"/>
                                        </a:solidFill>
                                        <a:latin typeface="Cambria Math" panose="02040503050406030204" pitchFamily="18" charset="0"/>
                                      </a:rPr>
                                      <m:t>𝑥</m:t>
                                    </m:r>
                                  </m:e>
                                </m:acc>
                              </m:e>
                            </m:eqArr>
                          </m:e>
                        </m:d>
                      </m:oMath>
                    </m:oMathPara>
                  </a14:m>
                  <a:endParaRPr lang="en-CA" sz="8000" dirty="0">
                    <a:solidFill>
                      <a:schemeClr val="tx1"/>
                    </a:solidFill>
                  </a:endParaRPr>
                </a:p>
              </p:txBody>
            </p:sp>
          </mc:Choice>
          <mc:Fallback xmlns="">
            <p:sp>
              <p:nvSpPr>
                <p:cNvPr id="21" name="TextBox 20">
                  <a:extLst>
                    <a:ext uri="{FF2B5EF4-FFF2-40B4-BE49-F238E27FC236}">
                      <a16:creationId xmlns:a16="http://schemas.microsoft.com/office/drawing/2014/main" id="{50A1D663-74A9-421B-B74C-FA2E0B6EA53A}"/>
                    </a:ext>
                  </a:extLst>
                </p:cNvPr>
                <p:cNvSpPr txBox="1">
                  <a:spLocks noRot="1" noChangeAspect="1" noMove="1" noResize="1" noEditPoints="1" noAdjustHandles="1" noChangeArrowheads="1" noChangeShapeType="1" noTextEdit="1"/>
                </p:cNvSpPr>
                <p:nvPr/>
              </p:nvSpPr>
              <p:spPr>
                <a:xfrm>
                  <a:off x="8799868" y="4125249"/>
                  <a:ext cx="2222091" cy="2283446"/>
                </a:xfrm>
                <a:prstGeom prst="rect">
                  <a:avLst/>
                </a:prstGeom>
                <a:blipFill>
                  <a:blip r:embed="rId25"/>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5D0D80D0-DF1D-4D18-A1B5-4CEBBFEC2361}"/>
              </a:ext>
            </a:extLst>
          </p:cNvPr>
          <p:cNvGrpSpPr/>
          <p:nvPr/>
        </p:nvGrpSpPr>
        <p:grpSpPr>
          <a:xfrm>
            <a:off x="4333567" y="780531"/>
            <a:ext cx="3116459" cy="5841497"/>
            <a:chOff x="4333567" y="780531"/>
            <a:chExt cx="3116459" cy="5841497"/>
          </a:xfrm>
        </p:grpSpPr>
        <p:grpSp>
          <p:nvGrpSpPr>
            <p:cNvPr id="40" name="Group 39">
              <a:extLst>
                <a:ext uri="{FF2B5EF4-FFF2-40B4-BE49-F238E27FC236}">
                  <a16:creationId xmlns:a16="http://schemas.microsoft.com/office/drawing/2014/main" id="{53B7AFE6-AAEA-410A-81BD-0E117AA1E94D}"/>
                </a:ext>
              </a:extLst>
            </p:cNvPr>
            <p:cNvGrpSpPr/>
            <p:nvPr/>
          </p:nvGrpSpPr>
          <p:grpSpPr>
            <a:xfrm>
              <a:off x="4333567" y="780531"/>
              <a:ext cx="3116459" cy="2958763"/>
              <a:chOff x="4419600" y="3276600"/>
              <a:chExt cx="3116459" cy="2958763"/>
            </a:xfrm>
          </p:grpSpPr>
          <p:grpSp>
            <p:nvGrpSpPr>
              <p:cNvPr id="42" name="Group 41">
                <a:extLst>
                  <a:ext uri="{FF2B5EF4-FFF2-40B4-BE49-F238E27FC236}">
                    <a16:creationId xmlns:a16="http://schemas.microsoft.com/office/drawing/2014/main" id="{1053F215-EC93-45AA-85C8-103C8393F6F8}"/>
                  </a:ext>
                </a:extLst>
              </p:cNvPr>
              <p:cNvGrpSpPr/>
              <p:nvPr/>
            </p:nvGrpSpPr>
            <p:grpSpPr>
              <a:xfrm>
                <a:off x="4811845" y="4257766"/>
                <a:ext cx="1697766" cy="1612623"/>
                <a:chOff x="4598547" y="3250367"/>
                <a:chExt cx="992785" cy="942997"/>
              </a:xfrm>
            </p:grpSpPr>
            <p:cxnSp>
              <p:nvCxnSpPr>
                <p:cNvPr id="45" name="Straight Arrow Connector 44">
                  <a:extLst>
                    <a:ext uri="{FF2B5EF4-FFF2-40B4-BE49-F238E27FC236}">
                      <a16:creationId xmlns:a16="http://schemas.microsoft.com/office/drawing/2014/main" id="{83D71DCC-B3C8-429F-AFBC-45C95D90D19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A0908ABA-B2A1-4F84-A9DA-408191847DE5}"/>
                    </a:ext>
                  </a:extLst>
                </p:cNvPr>
                <p:cNvCxnSpPr>
                  <a:cxnSpLocks/>
                </p:cNvCxnSpPr>
                <p:nvPr/>
              </p:nvCxnSpPr>
              <p:spPr>
                <a:xfrm flipV="1">
                  <a:off x="4613775"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E93ECB-87A4-4630-BCA8-FDCF1687F4E4}"/>
                      </a:ext>
                    </a:extLst>
                  </p:cNvPr>
                  <p:cNvSpPr txBox="1"/>
                  <p:nvPr/>
                </p:nvSpPr>
                <p:spPr>
                  <a:xfrm>
                    <a:off x="6438900" y="5219700"/>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6438900" y="5219700"/>
                    <a:ext cx="1097159" cy="1015663"/>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8974CE7-C17A-407B-BD7E-29A7022BB248}"/>
                      </a:ext>
                    </a:extLst>
                  </p:cNvPr>
                  <p:cNvSpPr txBox="1"/>
                  <p:nvPr/>
                </p:nvSpPr>
                <p:spPr>
                  <a:xfrm>
                    <a:off x="4419600" y="3276600"/>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4419600" y="3276600"/>
                    <a:ext cx="1012200" cy="1015663"/>
                  </a:xfrm>
                  <a:prstGeom prst="rect">
                    <a:avLst/>
                  </a:prstGeom>
                  <a:blipFill>
                    <a:blip r:embed="rId20"/>
                    <a:stretch>
                      <a:fillRect/>
                    </a:stretch>
                  </a:blipFill>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AFCFECA2-6A98-4DBB-B97A-62339057455D}"/>
                </a:ext>
              </a:extLst>
            </p:cNvPr>
            <p:cNvGrpSpPr/>
            <p:nvPr/>
          </p:nvGrpSpPr>
          <p:grpSpPr>
            <a:xfrm>
              <a:off x="4589294" y="3942671"/>
              <a:ext cx="2726344" cy="2679357"/>
              <a:chOff x="9107396" y="3200400"/>
              <a:chExt cx="2726344" cy="2679357"/>
            </a:xfrm>
          </p:grpSpPr>
          <p:grpSp>
            <p:nvGrpSpPr>
              <p:cNvPr id="50" name="Group 49">
                <a:extLst>
                  <a:ext uri="{FF2B5EF4-FFF2-40B4-BE49-F238E27FC236}">
                    <a16:creationId xmlns:a16="http://schemas.microsoft.com/office/drawing/2014/main" id="{1491BFC9-DF29-4AA6-B4CD-805FF31E24EB}"/>
                  </a:ext>
                </a:extLst>
              </p:cNvPr>
              <p:cNvGrpSpPr/>
              <p:nvPr/>
            </p:nvGrpSpPr>
            <p:grpSpPr>
              <a:xfrm>
                <a:off x="9107396" y="4297042"/>
                <a:ext cx="1681722" cy="1582715"/>
                <a:chOff x="4611915" y="3267856"/>
                <a:chExt cx="983403" cy="925508"/>
              </a:xfrm>
            </p:grpSpPr>
            <p:cxnSp>
              <p:nvCxnSpPr>
                <p:cNvPr id="54" name="Straight Arrow Connector 53">
                  <a:extLst>
                    <a:ext uri="{FF2B5EF4-FFF2-40B4-BE49-F238E27FC236}">
                      <a16:creationId xmlns:a16="http://schemas.microsoft.com/office/drawing/2014/main" id="{920AAD9A-D49B-4BBD-92BF-872C491C8CAD}"/>
                    </a:ext>
                  </a:extLst>
                </p:cNvPr>
                <p:cNvCxnSpPr>
                  <a:cxnSpLocks/>
                </p:cNvCxnSpPr>
                <p:nvPr/>
              </p:nvCxnSpPr>
              <p:spPr>
                <a:xfrm flipV="1">
                  <a:off x="4611915" y="3803530"/>
                  <a:ext cx="983403" cy="37234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84367F31-7AB9-4CC0-A7D1-EA2C0A5A35BF}"/>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D30B4C7-53E9-47A2-B03F-4C13D8D13910}"/>
                      </a:ext>
                    </a:extLst>
                  </p:cNvPr>
                  <p:cNvSpPr txBox="1"/>
                  <p:nvPr/>
                </p:nvSpPr>
                <p:spPr>
                  <a:xfrm>
                    <a:off x="10736580" y="4556760"/>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8" name="TextBox 37">
                    <a:extLst>
                      <a:ext uri="{FF2B5EF4-FFF2-40B4-BE49-F238E27FC236}">
                        <a16:creationId xmlns:a16="http://schemas.microsoft.com/office/drawing/2014/main" id="{D6C72743-396B-4F56-8AFD-E47F656B1AC2}"/>
                      </a:ext>
                    </a:extLst>
                  </p:cNvPr>
                  <p:cNvSpPr txBox="1">
                    <a:spLocks noRot="1" noChangeAspect="1" noMove="1" noResize="1" noEditPoints="1" noAdjustHandles="1" noChangeArrowheads="1" noChangeShapeType="1" noTextEdit="1"/>
                  </p:cNvSpPr>
                  <p:nvPr/>
                </p:nvSpPr>
                <p:spPr>
                  <a:xfrm>
                    <a:off x="10736580" y="4556760"/>
                    <a:ext cx="1097160" cy="1136401"/>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5EDE1BB-F002-4E5C-B47B-FA59B63363AC}"/>
                      </a:ext>
                    </a:extLst>
                  </p:cNvPr>
                  <p:cNvSpPr txBox="1"/>
                  <p:nvPr/>
                </p:nvSpPr>
                <p:spPr>
                  <a:xfrm>
                    <a:off x="9601200" y="3200400"/>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39" name="TextBox 38">
                    <a:extLst>
                      <a:ext uri="{FF2B5EF4-FFF2-40B4-BE49-F238E27FC236}">
                        <a16:creationId xmlns:a16="http://schemas.microsoft.com/office/drawing/2014/main" id="{3F69DB2E-D535-49E6-B698-D3B5BEABA1C9}"/>
                      </a:ext>
                    </a:extLst>
                  </p:cNvPr>
                  <p:cNvSpPr txBox="1">
                    <a:spLocks noRot="1" noChangeAspect="1" noMove="1" noResize="1" noEditPoints="1" noAdjustHandles="1" noChangeArrowheads="1" noChangeShapeType="1" noTextEdit="1"/>
                  </p:cNvSpPr>
                  <p:nvPr/>
                </p:nvSpPr>
                <p:spPr>
                  <a:xfrm>
                    <a:off x="9601200" y="3200400"/>
                    <a:ext cx="1012200" cy="1131528"/>
                  </a:xfrm>
                  <a:prstGeom prst="rect">
                    <a:avLst/>
                  </a:prstGeom>
                  <a:blipFill>
                    <a:blip r:embed="rId23"/>
                    <a:stretch>
                      <a:fillRect/>
                    </a:stretch>
                  </a:blipFill>
                </p:spPr>
                <p:txBody>
                  <a:bodyPr/>
                  <a:lstStyle/>
                  <a:p>
                    <a:r>
                      <a:rPr lang="en-CA">
                        <a:noFill/>
                      </a:rPr>
                      <a:t> </a:t>
                    </a:r>
                  </a:p>
                </p:txBody>
              </p:sp>
            </mc:Fallback>
          </mc:AlternateContent>
        </p:grpSp>
      </p:grpSp>
      <p:sp>
        <p:nvSpPr>
          <p:cNvPr id="5" name="TextBox 4">
            <a:extLst>
              <a:ext uri="{FF2B5EF4-FFF2-40B4-BE49-F238E27FC236}">
                <a16:creationId xmlns:a16="http://schemas.microsoft.com/office/drawing/2014/main" id="{F026C5E4-B2A8-4200-A91A-0BCE1DAE4EFD}"/>
              </a:ext>
            </a:extLst>
          </p:cNvPr>
          <p:cNvSpPr txBox="1"/>
          <p:nvPr/>
        </p:nvSpPr>
        <p:spPr>
          <a:xfrm>
            <a:off x="0" y="0"/>
            <a:ext cx="3703001" cy="707886"/>
          </a:xfrm>
          <a:prstGeom prst="rect">
            <a:avLst/>
          </a:prstGeom>
          <a:noFill/>
        </p:spPr>
        <p:txBody>
          <a:bodyPr wrap="none" rtlCol="0">
            <a:spAutoFit/>
          </a:bodyPr>
          <a:lstStyle/>
          <a:p>
            <a:r>
              <a:rPr lang="en-US" sz="4000" dirty="0"/>
              <a:t>Reference Frame</a:t>
            </a:r>
            <a:endParaRPr lang="en-CA" sz="4000" dirty="0"/>
          </a:p>
        </p:txBody>
      </p:sp>
      <p:sp>
        <p:nvSpPr>
          <p:cNvPr id="56" name="TextBox 55">
            <a:extLst>
              <a:ext uri="{FF2B5EF4-FFF2-40B4-BE49-F238E27FC236}">
                <a16:creationId xmlns:a16="http://schemas.microsoft.com/office/drawing/2014/main" id="{F495E15A-A452-44D6-9920-B3F4539708E7}"/>
              </a:ext>
            </a:extLst>
          </p:cNvPr>
          <p:cNvSpPr txBox="1"/>
          <p:nvPr/>
        </p:nvSpPr>
        <p:spPr>
          <a:xfrm>
            <a:off x="4429433" y="0"/>
            <a:ext cx="2888098" cy="707886"/>
          </a:xfrm>
          <a:prstGeom prst="rect">
            <a:avLst/>
          </a:prstGeom>
          <a:noFill/>
        </p:spPr>
        <p:txBody>
          <a:bodyPr wrap="none" rtlCol="0">
            <a:spAutoFit/>
          </a:bodyPr>
          <a:lstStyle/>
          <a:p>
            <a:r>
              <a:rPr lang="en-US" sz="4000" dirty="0"/>
              <a:t>Basis Vectors</a:t>
            </a:r>
            <a:endParaRPr lang="en-CA" sz="4000" dirty="0"/>
          </a:p>
        </p:txBody>
      </p:sp>
      <p:sp>
        <p:nvSpPr>
          <p:cNvPr id="57" name="TextBox 56">
            <a:extLst>
              <a:ext uri="{FF2B5EF4-FFF2-40B4-BE49-F238E27FC236}">
                <a16:creationId xmlns:a16="http://schemas.microsoft.com/office/drawing/2014/main" id="{2A583948-7D4B-430E-B3C8-2774A890A123}"/>
              </a:ext>
            </a:extLst>
          </p:cNvPr>
          <p:cNvSpPr txBox="1"/>
          <p:nvPr/>
        </p:nvSpPr>
        <p:spPr>
          <a:xfrm>
            <a:off x="7733720" y="29497"/>
            <a:ext cx="4310795" cy="707886"/>
          </a:xfrm>
          <a:prstGeom prst="rect">
            <a:avLst/>
          </a:prstGeom>
          <a:noFill/>
        </p:spPr>
        <p:txBody>
          <a:bodyPr wrap="none" rtlCol="0">
            <a:spAutoFit/>
          </a:bodyPr>
          <a:lstStyle/>
          <a:p>
            <a:r>
              <a:rPr lang="en-US" sz="4000" dirty="0"/>
              <a:t>Vector Components</a:t>
            </a:r>
            <a:endParaRPr lang="en-CA" sz="4000" dirty="0"/>
          </a:p>
        </p:txBody>
      </p:sp>
      <p:cxnSp>
        <p:nvCxnSpPr>
          <p:cNvPr id="22" name="Straight Connector 21">
            <a:extLst>
              <a:ext uri="{FF2B5EF4-FFF2-40B4-BE49-F238E27FC236}">
                <a16:creationId xmlns:a16="http://schemas.microsoft.com/office/drawing/2014/main" id="{D0EA39A4-91D9-4BF7-81FA-5E29044F5A1D}"/>
              </a:ext>
            </a:extLst>
          </p:cNvPr>
          <p:cNvCxnSpPr>
            <a:cxnSpLocks/>
          </p:cNvCxnSpPr>
          <p:nvPr/>
        </p:nvCxnSpPr>
        <p:spPr>
          <a:xfrm>
            <a:off x="3982065"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AC30B92-6E33-4672-9FF6-BB2A73CF2F5B}"/>
              </a:ext>
            </a:extLst>
          </p:cNvPr>
          <p:cNvCxnSpPr>
            <a:cxnSpLocks/>
          </p:cNvCxnSpPr>
          <p:nvPr/>
        </p:nvCxnSpPr>
        <p:spPr>
          <a:xfrm>
            <a:off x="7564051"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4B69C-6390-403E-95E1-B5BE7A152E3D}"/>
              </a:ext>
            </a:extLst>
          </p:cNvPr>
          <p:cNvCxnSpPr>
            <a:cxnSpLocks/>
          </p:cNvCxnSpPr>
          <p:nvPr/>
        </p:nvCxnSpPr>
        <p:spPr>
          <a:xfrm>
            <a:off x="0" y="757083"/>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99F07C-271F-44C4-8541-DF35380ECC7B}"/>
              </a:ext>
            </a:extLst>
          </p:cNvPr>
          <p:cNvCxnSpPr>
            <a:cxnSpLocks/>
          </p:cNvCxnSpPr>
          <p:nvPr/>
        </p:nvCxnSpPr>
        <p:spPr>
          <a:xfrm>
            <a:off x="0" y="3859161"/>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95938089"/>
      </p:ext>
    </p:extLst>
  </p:cSld>
  <p:clrMapOvr>
    <a:masterClrMapping/>
  </p:clrMapOvr>
  <mc:AlternateContent xmlns:mc="http://schemas.openxmlformats.org/markup-compatibility/2006" xmlns:p14="http://schemas.microsoft.com/office/powerpoint/2010/main">
    <mc:Choice Requires="p14">
      <p:transition spd="med" p14:dur="700" advTm="7031">
        <p:fade/>
      </p:transition>
    </mc:Choice>
    <mc:Fallback xmlns="">
      <p:transition spd="med" advTm="70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p:pic>
        <p:nvPicPr>
          <p:cNvPr id="11" name="Picture 2">
            <a:extLst>
              <a:ext uri="{FF2B5EF4-FFF2-40B4-BE49-F238E27FC236}">
                <a16:creationId xmlns:a16="http://schemas.microsoft.com/office/drawing/2014/main" id="{7DE921FC-18EC-4A11-AD2E-0600C7C0C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B29E5A8-0E1D-46C5-B239-37D9D9C47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D54A9E-1030-4D89-BF52-587A016EFC03}"/>
              </a:ext>
            </a:extLst>
          </p:cNvPr>
          <p:cNvSpPr txBox="1"/>
          <p:nvPr/>
        </p:nvSpPr>
        <p:spPr>
          <a:xfrm>
            <a:off x="444911" y="133350"/>
            <a:ext cx="11731160" cy="1077218"/>
          </a:xfrm>
          <a:prstGeom prst="rect">
            <a:avLst/>
          </a:prstGeom>
          <a:noFill/>
        </p:spPr>
        <p:txBody>
          <a:bodyPr wrap="none" rtlCol="0">
            <a:spAutoFit/>
          </a:bodyPr>
          <a:lstStyle/>
          <a:p>
            <a:r>
              <a:rPr lang="en-US" sz="3200" b="1" dirty="0">
                <a:solidFill>
                  <a:srgbClr val="FF0000"/>
                </a:solidFill>
              </a:rPr>
              <a:t>Lorentz Transformation </a:t>
            </a:r>
            <a:r>
              <a:rPr lang="en-US" sz="3200" dirty="0"/>
              <a:t>changes </a:t>
            </a:r>
            <a:r>
              <a:rPr lang="en-US" sz="3200" u="sng" dirty="0"/>
              <a:t>both</a:t>
            </a:r>
            <a:r>
              <a:rPr lang="en-US" sz="3200" dirty="0"/>
              <a:t> the basis </a:t>
            </a:r>
            <a:r>
              <a:rPr lang="en-US" sz="3200" u="sng" dirty="0"/>
              <a:t>and</a:t>
            </a:r>
            <a:r>
              <a:rPr lang="en-US" sz="3200" dirty="0"/>
              <a:t> the components!</a:t>
            </a:r>
          </a:p>
          <a:p>
            <a:r>
              <a:rPr lang="en-US" sz="3200" dirty="0"/>
              <a:t>      …and they change in opposite ways!</a:t>
            </a:r>
            <a:endParaRPr lang="en-CA" sz="3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827297-3290-4E6B-A65C-7F321B94CF8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1A827297-3290-4E6B-A65C-7F321B94CF8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6CA704-931D-4A25-B2BF-101D9C9EA044}"/>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9" name="TextBox 8">
                <a:extLst>
                  <a:ext uri="{FF2B5EF4-FFF2-40B4-BE49-F238E27FC236}">
                    <a16:creationId xmlns:a16="http://schemas.microsoft.com/office/drawing/2014/main" id="{526CA704-931D-4A25-B2BF-101D9C9EA044}"/>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8A7D0650-B348-460A-A9DF-8A11321B71A9}"/>
              </a:ext>
            </a:extLst>
          </p:cNvPr>
          <p:cNvGrpSpPr/>
          <p:nvPr/>
        </p:nvGrpSpPr>
        <p:grpSpPr>
          <a:xfrm>
            <a:off x="1779809" y="1719942"/>
            <a:ext cx="3013053" cy="2968169"/>
            <a:chOff x="1779809" y="1719942"/>
            <a:chExt cx="3013053" cy="2968169"/>
          </a:xfrm>
        </p:grpSpPr>
        <p:sp>
          <p:nvSpPr>
            <p:cNvPr id="13" name="Oval 12">
              <a:extLst>
                <a:ext uri="{FF2B5EF4-FFF2-40B4-BE49-F238E27FC236}">
                  <a16:creationId xmlns:a16="http://schemas.microsoft.com/office/drawing/2014/main" id="{8B5C2A6D-BC26-4D6E-81CB-EF7473CBE92E}"/>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076244-5C26-477A-B874-EF10C6C19B3B}"/>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EB46E2-D541-440D-98C3-266359A35798}"/>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B18AE77E-E93E-4F4D-8D7D-03B6A087E0B1}"/>
              </a:ext>
            </a:extLst>
          </p:cNvPr>
          <p:cNvGrpSpPr/>
          <p:nvPr/>
        </p:nvGrpSpPr>
        <p:grpSpPr>
          <a:xfrm>
            <a:off x="2205667" y="2298700"/>
            <a:ext cx="1697766" cy="1755885"/>
            <a:chOff x="4598547" y="3166594"/>
            <a:chExt cx="992785" cy="1026771"/>
          </a:xfrm>
        </p:grpSpPr>
        <p:cxnSp>
          <p:nvCxnSpPr>
            <p:cNvPr id="17" name="Straight Arrow Connector 16">
              <a:extLst>
                <a:ext uri="{FF2B5EF4-FFF2-40B4-BE49-F238E27FC236}">
                  <a16:creationId xmlns:a16="http://schemas.microsoft.com/office/drawing/2014/main" id="{18E69481-32A9-4D1C-8303-3AE3EA3783F8}"/>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19C1111-ECA2-47C1-9474-974A9102711C}"/>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 name="Ink 2">
                <a:extLst>
                  <a:ext uri="{FF2B5EF4-FFF2-40B4-BE49-F238E27FC236}">
                    <a16:creationId xmlns:a16="http://schemas.microsoft.com/office/drawing/2014/main" id="{756EB582-1617-4F45-BA31-EADDC8095B11}"/>
                  </a:ext>
                </a:extLst>
              </p14:cNvPr>
              <p14:cNvContentPartPr/>
              <p14:nvPr>
                <p:extLst>
                  <p:ext uri="{42D2F446-02D8-4167-A562-619A0277C38B}">
                    <p15:isNarration xmlns:p15="http://schemas.microsoft.com/office/powerpoint/2012/main" val="1"/>
                  </p:ext>
                </p:extLst>
              </p14:nvPr>
            </p14:nvContentPartPr>
            <p14:xfrm>
              <a:off x="4518000" y="1125720"/>
              <a:ext cx="1541520" cy="78480"/>
            </p14:xfrm>
          </p:contentPart>
        </mc:Choice>
        <mc:Fallback xmlns="">
          <p:pic>
            <p:nvPicPr>
              <p:cNvPr id="3" name="Ink 2">
                <a:extLst>
                  <a:ext uri="{FF2B5EF4-FFF2-40B4-BE49-F238E27FC236}">
                    <a16:creationId xmlns:a16="http://schemas.microsoft.com/office/drawing/2014/main" id="{756EB582-1617-4F45-BA31-EADDC8095B11}"/>
                  </a:ext>
                </a:extLst>
              </p:cNvPr>
              <p:cNvPicPr>
                <a:picLocks noGrp="1" noRot="1" noChangeAspect="1" noMove="1" noResize="1" noEditPoints="1" noAdjustHandles="1" noChangeArrowheads="1" noChangeShapeType="1"/>
              </p:cNvPicPr>
              <p:nvPr/>
            </p:nvPicPr>
            <p:blipFill>
              <a:blip r:embed="rId14"/>
              <a:stretch>
                <a:fillRect/>
              </a:stretch>
            </p:blipFill>
            <p:spPr>
              <a:xfrm>
                <a:off x="4508640" y="1116360"/>
                <a:ext cx="1560240" cy="97200"/>
              </a:xfrm>
              <a:prstGeom prst="rect">
                <a:avLst/>
              </a:prstGeom>
            </p:spPr>
          </p:pic>
        </mc:Fallback>
      </mc:AlternateContent>
    </p:spTree>
    <p:custDataLst>
      <p:tags r:id="rId1"/>
    </p:custDataLst>
    <p:extLst>
      <p:ext uri="{BB962C8B-B14F-4D97-AF65-F5344CB8AC3E}">
        <p14:creationId xmlns:p14="http://schemas.microsoft.com/office/powerpoint/2010/main" val="3835055167"/>
      </p:ext>
    </p:extLst>
  </p:cSld>
  <p:clrMapOvr>
    <a:masterClrMapping/>
  </p:clrMapOvr>
  <mc:AlternateContent xmlns:mc="http://schemas.openxmlformats.org/markup-compatibility/2006" xmlns:p14="http://schemas.microsoft.com/office/powerpoint/2010/main">
    <mc:Choice Requires="p14">
      <p:transition spd="med" p14:dur="700" advTm="8926">
        <p:fade/>
      </p:transition>
    </mc:Choice>
    <mc:Fallback xmlns="">
      <p:transition spd="med" advTm="89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Pattern, Wood, Retro, Wooden, Surface, Table, Texture">
            <a:extLst>
              <a:ext uri="{FF2B5EF4-FFF2-40B4-BE49-F238E27FC236}">
                <a16:creationId xmlns:a16="http://schemas.microsoft.com/office/drawing/2014/main" id="{FA642619-2CB6-4ABB-B5A0-740E9408BE87}"/>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58058"/>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E83223F-8514-4749-83D9-490DCA824FFC}"/>
              </a:ext>
            </a:extLst>
          </p:cNvPr>
          <p:cNvGrpSpPr/>
          <p:nvPr/>
        </p:nvGrpSpPr>
        <p:grpSpPr>
          <a:xfrm>
            <a:off x="7124700" y="45720"/>
            <a:ext cx="5007429" cy="5050971"/>
            <a:chOff x="7124700" y="45720"/>
            <a:chExt cx="5007429" cy="5050971"/>
          </a:xfrm>
        </p:grpSpPr>
        <p:pic>
          <p:nvPicPr>
            <p:cNvPr id="80" name="Picture 4" descr="Pattern, Wood, Retro, Wooden, Surface, Table, Texture">
              <a:extLst>
                <a:ext uri="{FF2B5EF4-FFF2-40B4-BE49-F238E27FC236}">
                  <a16:creationId xmlns:a16="http://schemas.microsoft.com/office/drawing/2014/main" id="{62BEC74D-6D10-4DB5-A86D-25738E0378A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124700" y="45720"/>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5E78547-CF91-4D8C-9CC1-F2D8C606967F}"/>
                </a:ext>
              </a:extLst>
            </p:cNvPr>
            <p:cNvGrpSpPr/>
            <p:nvPr/>
          </p:nvGrpSpPr>
          <p:grpSpPr>
            <a:xfrm rot="18816370">
              <a:off x="7003256" y="3136701"/>
              <a:ext cx="3035174" cy="545774"/>
              <a:chOff x="9737741" y="2612427"/>
              <a:chExt cx="4948024" cy="708558"/>
            </a:xfrm>
          </p:grpSpPr>
          <p:pic>
            <p:nvPicPr>
              <p:cNvPr id="56" name="Picture 6" descr="Pencil, School, Science, Writing, Business, Drawing">
                <a:extLst>
                  <a:ext uri="{FF2B5EF4-FFF2-40B4-BE49-F238E27FC236}">
                    <a16:creationId xmlns:a16="http://schemas.microsoft.com/office/drawing/2014/main" id="{64B06791-A46F-49B7-9E41-8D3FA7E1521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Pencil, School, Science, Writing, Business, Drawing">
                <a:extLst>
                  <a:ext uri="{FF2B5EF4-FFF2-40B4-BE49-F238E27FC236}">
                    <a16:creationId xmlns:a16="http://schemas.microsoft.com/office/drawing/2014/main" id="{DFBFD47F-3AF1-4A3F-BCF9-D7724FCFB91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 name="Group 48">
            <a:extLst>
              <a:ext uri="{FF2B5EF4-FFF2-40B4-BE49-F238E27FC236}">
                <a16:creationId xmlns:a16="http://schemas.microsoft.com/office/drawing/2014/main" id="{DF73D097-3E1C-4DA6-956C-8907F88F61AA}"/>
              </a:ext>
            </a:extLst>
          </p:cNvPr>
          <p:cNvGrpSpPr/>
          <p:nvPr/>
        </p:nvGrpSpPr>
        <p:grpSpPr>
          <a:xfrm rot="18816370">
            <a:off x="-121445" y="3098601"/>
            <a:ext cx="3035174" cy="545774"/>
            <a:chOff x="9737741" y="2612427"/>
            <a:chExt cx="4948024" cy="708558"/>
          </a:xfrm>
        </p:grpSpPr>
        <p:pic>
          <p:nvPicPr>
            <p:cNvPr id="50" name="Picture 6" descr="Pencil, School, Science, Writing, Business, Drawing">
              <a:extLst>
                <a:ext uri="{FF2B5EF4-FFF2-40B4-BE49-F238E27FC236}">
                  <a16:creationId xmlns:a16="http://schemas.microsoft.com/office/drawing/2014/main" id="{AEFFE1DC-E431-42F5-9FC3-1D3C1C58CD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Pencil, School, Science, Writing, Business, Drawing">
              <a:extLst>
                <a:ext uri="{FF2B5EF4-FFF2-40B4-BE49-F238E27FC236}">
                  <a16:creationId xmlns:a16="http://schemas.microsoft.com/office/drawing/2014/main" id="{76A1D0D9-B9E5-44D1-BEB6-D3BC340976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794864E-95D3-4FD7-8139-FAEB25A31F96}"/>
              </a:ext>
            </a:extLst>
          </p:cNvPr>
          <p:cNvGrpSpPr/>
          <p:nvPr/>
        </p:nvGrpSpPr>
        <p:grpSpPr>
          <a:xfrm>
            <a:off x="131923" y="-1524000"/>
            <a:ext cx="11915749" cy="1387672"/>
            <a:chOff x="131923" y="114300"/>
            <a:chExt cx="11915749" cy="1387672"/>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923" y="114300"/>
              <a:ext cx="1392077" cy="138767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051" y="114300"/>
              <a:ext cx="1377621" cy="13838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0C9C41-A7E0-4364-A4BF-A05005447469}"/>
                </a:ext>
              </a:extLst>
            </p:cNvPr>
            <p:cNvSpPr txBox="1"/>
            <p:nvPr/>
          </p:nvSpPr>
          <p:spPr>
            <a:xfrm>
              <a:off x="1847850" y="133350"/>
              <a:ext cx="8750857" cy="954107"/>
            </a:xfrm>
            <a:prstGeom prst="rect">
              <a:avLst/>
            </a:prstGeom>
            <a:noFill/>
          </p:spPr>
          <p:txBody>
            <a:bodyPr wrap="none" rtlCol="0">
              <a:spAutoFit/>
            </a:bodyPr>
            <a:lstStyle/>
            <a:p>
              <a:r>
                <a:rPr lang="en-US" sz="2800" b="1" dirty="0">
                  <a:solidFill>
                    <a:srgbClr val="FF0000"/>
                  </a:solidFill>
                </a:rPr>
                <a:t>Basis Change </a:t>
              </a:r>
              <a:r>
                <a:rPr lang="en-US" sz="2800" dirty="0"/>
                <a:t>changes </a:t>
              </a:r>
              <a:r>
                <a:rPr lang="en-US" sz="2800" u="sng" dirty="0"/>
                <a:t>both</a:t>
              </a:r>
              <a:r>
                <a:rPr lang="en-US" sz="2800" dirty="0"/>
                <a:t> the basis </a:t>
              </a:r>
              <a:r>
                <a:rPr lang="en-US" sz="2800" u="sng" dirty="0"/>
                <a:t>and</a:t>
              </a:r>
              <a:r>
                <a:rPr lang="en-US" sz="2800" dirty="0"/>
                <a:t> the components!</a:t>
              </a:r>
            </a:p>
            <a:p>
              <a:r>
                <a:rPr lang="en-US" sz="2800" dirty="0"/>
                <a:t>      …and they change in opposite ways!</a:t>
              </a:r>
              <a:endParaRPr lang="en-CA" sz="2800" dirty="0"/>
            </a:p>
          </p:txBody>
        </p:sp>
      </p:grpSp>
      <p:grpSp>
        <p:nvGrpSpPr>
          <p:cNvPr id="25" name="Group 24">
            <a:extLst>
              <a:ext uri="{FF2B5EF4-FFF2-40B4-BE49-F238E27FC236}">
                <a16:creationId xmlns:a16="http://schemas.microsoft.com/office/drawing/2014/main" id="{870ED0E2-8B8D-4CAD-ADBC-A6A882C928C3}"/>
              </a:ext>
            </a:extLst>
          </p:cNvPr>
          <p:cNvGrpSpPr/>
          <p:nvPr/>
        </p:nvGrpSpPr>
        <p:grpSpPr>
          <a:xfrm>
            <a:off x="97248" y="1352550"/>
            <a:ext cx="3525477" cy="3435146"/>
            <a:chOff x="725898" y="2305050"/>
            <a:chExt cx="3525477" cy="3435146"/>
          </a:xfrm>
        </p:grpSpPr>
        <p:grpSp>
          <p:nvGrpSpPr>
            <p:cNvPr id="5" name="Group 4">
              <a:extLst>
                <a:ext uri="{FF2B5EF4-FFF2-40B4-BE49-F238E27FC236}">
                  <a16:creationId xmlns:a16="http://schemas.microsoft.com/office/drawing/2014/main" id="{89EECB9E-D64A-4435-9974-8DAA8BB15202}"/>
                </a:ext>
              </a:extLst>
            </p:cNvPr>
            <p:cNvGrpSpPr/>
            <p:nvPr/>
          </p:nvGrpSpPr>
          <p:grpSpPr>
            <a:xfrm>
              <a:off x="1024327" y="3287950"/>
              <a:ext cx="2114436" cy="2114436"/>
              <a:chOff x="1024327" y="3835912"/>
              <a:chExt cx="1566473" cy="1566473"/>
            </a:xfrm>
          </p:grpSpPr>
          <p:cxnSp>
            <p:nvCxnSpPr>
              <p:cNvPr id="15" name="Straight Arrow Connector 14">
                <a:extLst>
                  <a:ext uri="{FF2B5EF4-FFF2-40B4-BE49-F238E27FC236}">
                    <a16:creationId xmlns:a16="http://schemas.microsoft.com/office/drawing/2014/main" id="{517EC29E-D371-4AB6-AD3D-A1EEDD8EDED1}"/>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60CF461-B730-4454-A7E3-848968C47182}"/>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DEEBB06-09D7-4B3A-8FDB-F6C430553CBB}"/>
                    </a:ext>
                  </a:extLst>
                </p:cNvPr>
                <p:cNvSpPr txBox="1">
                  <a:spLocks/>
                </p:cNvSpPr>
                <p:nvPr/>
              </p:nvSpPr>
              <p:spPr>
                <a:xfrm>
                  <a:off x="3126198" y="48768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3" name="Subtitle 2">
                  <a:extLst>
                    <a:ext uri="{FF2B5EF4-FFF2-40B4-BE49-F238E27FC236}">
                      <a16:creationId xmlns:a16="http://schemas.microsoft.com/office/drawing/2014/main" id="{DDEEBB06-09D7-4B3A-8FDB-F6C430553CBB}"/>
                    </a:ext>
                  </a:extLst>
                </p:cNvPr>
                <p:cNvSpPr txBox="1">
                  <a:spLocks noRot="1" noChangeAspect="1" noMove="1" noResize="1" noEditPoints="1" noAdjustHandles="1" noChangeArrowheads="1" noChangeShapeType="1" noTextEdit="1"/>
                </p:cNvSpPr>
                <p:nvPr/>
              </p:nvSpPr>
              <p:spPr>
                <a:xfrm>
                  <a:off x="3126198" y="487680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4152AB8A-A069-4581-BDE3-A8AD7DDF27FB}"/>
                    </a:ext>
                  </a:extLst>
                </p:cNvPr>
                <p:cNvSpPr txBox="1">
                  <a:spLocks/>
                </p:cNvSpPr>
                <p:nvPr/>
              </p:nvSpPr>
              <p:spPr>
                <a:xfrm>
                  <a:off x="725898" y="23050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4" name="Subtitle 2">
                  <a:extLst>
                    <a:ext uri="{FF2B5EF4-FFF2-40B4-BE49-F238E27FC236}">
                      <a16:creationId xmlns:a16="http://schemas.microsoft.com/office/drawing/2014/main" id="{4152AB8A-A069-4581-BDE3-A8AD7DDF27FB}"/>
                    </a:ext>
                  </a:extLst>
                </p:cNvPr>
                <p:cNvSpPr txBox="1">
                  <a:spLocks noRot="1" noChangeAspect="1" noMove="1" noResize="1" noEditPoints="1" noAdjustHandles="1" noChangeArrowheads="1" noChangeShapeType="1" noTextEdit="1"/>
                </p:cNvSpPr>
                <p:nvPr/>
              </p:nvSpPr>
              <p:spPr>
                <a:xfrm>
                  <a:off x="725898" y="2305050"/>
                  <a:ext cx="1125177" cy="863396"/>
                </a:xfrm>
                <a:prstGeom prst="rect">
                  <a:avLst/>
                </a:prstGeom>
                <a:blipFill>
                  <a:blip r:embed="rId11"/>
                  <a:stretch>
                    <a:fillRect b="-11268"/>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F10703E-958A-414A-A58B-C2691D26E894}"/>
              </a:ext>
            </a:extLst>
          </p:cNvPr>
          <p:cNvGrpSpPr/>
          <p:nvPr/>
        </p:nvGrpSpPr>
        <p:grpSpPr>
          <a:xfrm>
            <a:off x="7512270" y="3295650"/>
            <a:ext cx="4702005" cy="1148388"/>
            <a:chOff x="7512270" y="3295650"/>
            <a:chExt cx="4702005" cy="1148388"/>
          </a:xfrm>
        </p:grpSpPr>
        <p:cxnSp>
          <p:nvCxnSpPr>
            <p:cNvPr id="10" name="Straight Arrow Connector 9">
              <a:extLst>
                <a:ext uri="{FF2B5EF4-FFF2-40B4-BE49-F238E27FC236}">
                  <a16:creationId xmlns:a16="http://schemas.microsoft.com/office/drawing/2014/main" id="{B98DD7BD-5104-4E83-9C36-FBFC6D9BC5AE}"/>
                </a:ext>
              </a:extLst>
            </p:cNvPr>
            <p:cNvCxnSpPr>
              <a:cxnSpLocks/>
            </p:cNvCxnSpPr>
            <p:nvPr/>
          </p:nvCxnSpPr>
          <p:spPr>
            <a:xfrm>
              <a:off x="7512270" y="4444038"/>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Subtitle 2">
                  <a:extLst>
                    <a:ext uri="{FF2B5EF4-FFF2-40B4-BE49-F238E27FC236}">
                      <a16:creationId xmlns:a16="http://schemas.microsoft.com/office/drawing/2014/main" id="{F4157EDD-0105-4C22-98C9-9DCB563F0D22}"/>
                    </a:ext>
                  </a:extLst>
                </p:cNvPr>
                <p:cNvSpPr txBox="1">
                  <a:spLocks/>
                </p:cNvSpPr>
                <p:nvPr/>
              </p:nvSpPr>
              <p:spPr>
                <a:xfrm>
                  <a:off x="11089098" y="3295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C00000"/>
                    </a:solidFill>
                  </a:endParaRPr>
                </a:p>
              </p:txBody>
            </p:sp>
          </mc:Choice>
          <mc:Fallback xmlns="">
            <p:sp>
              <p:nvSpPr>
                <p:cNvPr id="36" name="Subtitle 2">
                  <a:extLst>
                    <a:ext uri="{FF2B5EF4-FFF2-40B4-BE49-F238E27FC236}">
                      <a16:creationId xmlns:a16="http://schemas.microsoft.com/office/drawing/2014/main" id="{F4157EDD-0105-4C22-98C9-9DCB563F0D22}"/>
                    </a:ext>
                  </a:extLst>
                </p:cNvPr>
                <p:cNvSpPr txBox="1">
                  <a:spLocks noRot="1" noChangeAspect="1" noMove="1" noResize="1" noEditPoints="1" noAdjustHandles="1" noChangeArrowheads="1" noChangeShapeType="1" noTextEdit="1"/>
                </p:cNvSpPr>
                <p:nvPr/>
              </p:nvSpPr>
              <p:spPr>
                <a:xfrm>
                  <a:off x="11089098" y="3295650"/>
                  <a:ext cx="1125177" cy="863396"/>
                </a:xfrm>
                <a:prstGeom prst="rect">
                  <a:avLst/>
                </a:prstGeom>
                <a:blipFill>
                  <a:blip r:embed="rId12"/>
                  <a:stretch>
                    <a:fillRect b="-9929"/>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FC14E4F5-617A-49BB-8FAA-F2569E401EF3}"/>
              </a:ext>
            </a:extLst>
          </p:cNvPr>
          <p:cNvGrpSpPr/>
          <p:nvPr/>
        </p:nvGrpSpPr>
        <p:grpSpPr>
          <a:xfrm>
            <a:off x="7518119" y="114300"/>
            <a:ext cx="1438606" cy="4335586"/>
            <a:chOff x="7518119" y="114300"/>
            <a:chExt cx="1438606" cy="4335586"/>
          </a:xfrm>
        </p:grpSpPr>
        <p:cxnSp>
          <p:nvCxnSpPr>
            <p:cNvPr id="11" name="Straight Arrow Connector 10">
              <a:extLst>
                <a:ext uri="{FF2B5EF4-FFF2-40B4-BE49-F238E27FC236}">
                  <a16:creationId xmlns:a16="http://schemas.microsoft.com/office/drawing/2014/main" id="{E473DF83-8DE9-4F46-A3D5-00785B782B50}"/>
                </a:ext>
              </a:extLst>
            </p:cNvPr>
            <p:cNvCxnSpPr>
              <a:cxnSpLocks/>
            </p:cNvCxnSpPr>
            <p:nvPr/>
          </p:nvCxnSpPr>
          <p:spPr>
            <a:xfrm rot="16200000">
              <a:off x="5423269" y="2355037"/>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B649A88C-9443-480B-A90B-97EAE57A18E2}"/>
                    </a:ext>
                  </a:extLst>
                </p:cNvPr>
                <p:cNvSpPr txBox="1">
                  <a:spLocks/>
                </p:cNvSpPr>
                <p:nvPr/>
              </p:nvSpPr>
              <p:spPr>
                <a:xfrm>
                  <a:off x="7831548" y="114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oMath>
                    </m:oMathPara>
                  </a14:m>
                  <a:endParaRPr lang="en-US" sz="6000" dirty="0">
                    <a:solidFill>
                      <a:srgbClr val="C00000"/>
                    </a:solidFill>
                  </a:endParaRPr>
                </a:p>
              </p:txBody>
            </p:sp>
          </mc:Choice>
          <mc:Fallback xmlns="">
            <p:sp>
              <p:nvSpPr>
                <p:cNvPr id="37" name="Subtitle 2">
                  <a:extLst>
                    <a:ext uri="{FF2B5EF4-FFF2-40B4-BE49-F238E27FC236}">
                      <a16:creationId xmlns:a16="http://schemas.microsoft.com/office/drawing/2014/main" id="{B649A88C-9443-480B-A90B-97EAE57A18E2}"/>
                    </a:ext>
                  </a:extLst>
                </p:cNvPr>
                <p:cNvSpPr txBox="1">
                  <a:spLocks noRot="1" noChangeAspect="1" noMove="1" noResize="1" noEditPoints="1" noAdjustHandles="1" noChangeArrowheads="1" noChangeShapeType="1" noTextEdit="1"/>
                </p:cNvSpPr>
                <p:nvPr/>
              </p:nvSpPr>
              <p:spPr>
                <a:xfrm>
                  <a:off x="7831548" y="114300"/>
                  <a:ext cx="1125177" cy="863396"/>
                </a:xfrm>
                <a:prstGeom prst="rect">
                  <a:avLst/>
                </a:prstGeom>
                <a:blipFill>
                  <a:blip r:embed="rId13"/>
                  <a:stretch>
                    <a:fillRect b="-24823"/>
                  </a:stretch>
                </a:blipFill>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13E8E46E-6696-4372-BE8E-942017B1AF19}"/>
              </a:ext>
            </a:extLst>
          </p:cNvPr>
          <p:cNvGrpSpPr/>
          <p:nvPr/>
        </p:nvGrpSpPr>
        <p:grpSpPr>
          <a:xfrm>
            <a:off x="1646698" y="168858"/>
            <a:ext cx="6132062" cy="6383324"/>
            <a:chOff x="1932448" y="168858"/>
            <a:chExt cx="6132062" cy="6383324"/>
          </a:xfrm>
        </p:grpSpPr>
        <p:grpSp>
          <p:nvGrpSpPr>
            <p:cNvPr id="46" name="Group 45">
              <a:extLst>
                <a:ext uri="{FF2B5EF4-FFF2-40B4-BE49-F238E27FC236}">
                  <a16:creationId xmlns:a16="http://schemas.microsoft.com/office/drawing/2014/main" id="{909A20D7-F6B7-4C1E-9744-75AF5A23BC4A}"/>
                </a:ext>
              </a:extLst>
            </p:cNvPr>
            <p:cNvGrpSpPr/>
            <p:nvPr/>
          </p:nvGrpSpPr>
          <p:grpSpPr>
            <a:xfrm>
              <a:off x="1932448" y="420120"/>
              <a:ext cx="6132062" cy="6132062"/>
              <a:chOff x="1932448" y="420120"/>
              <a:chExt cx="6132062" cy="6132062"/>
            </a:xfrm>
          </p:grpSpPr>
          <p:sp>
            <p:nvSpPr>
              <p:cNvPr id="44" name="Arc 43">
                <a:extLst>
                  <a:ext uri="{FF2B5EF4-FFF2-40B4-BE49-F238E27FC236}">
                    <a16:creationId xmlns:a16="http://schemas.microsoft.com/office/drawing/2014/main" id="{78E4BCC5-61B9-4B88-B365-F513DB2F5484}"/>
                  </a:ext>
                </a:extLst>
              </p:cNvPr>
              <p:cNvSpPr/>
              <p:nvPr/>
            </p:nvSpPr>
            <p:spPr>
              <a:xfrm rot="18900000">
                <a:off x="1932448" y="420120"/>
                <a:ext cx="6132062" cy="6132062"/>
              </a:xfrm>
              <a:prstGeom prst="arc">
                <a:avLst>
                  <a:gd name="adj1" fmla="val 16591432"/>
                  <a:gd name="adj2" fmla="val 21201135"/>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5" name="Isosceles Triangle 44">
                <a:extLst>
                  <a:ext uri="{FF2B5EF4-FFF2-40B4-BE49-F238E27FC236}">
                    <a16:creationId xmlns:a16="http://schemas.microsoft.com/office/drawing/2014/main" id="{1340E82E-F8FC-4F2E-B5F6-011B446BA61D}"/>
                  </a:ext>
                </a:extLst>
              </p:cNvPr>
              <p:cNvSpPr/>
              <p:nvPr/>
            </p:nvSpPr>
            <p:spPr>
              <a:xfrm rot="7843986">
                <a:off x="6854825" y="911225"/>
                <a:ext cx="285750" cy="5093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C76D31B-F0DD-48A8-9E22-145B51FC6BE1}"/>
                    </a:ext>
                  </a:extLst>
                </p:cNvPr>
                <p:cNvSpPr/>
                <p:nvPr/>
              </p:nvSpPr>
              <p:spPr>
                <a:xfrm>
                  <a:off x="3600450" y="168858"/>
                  <a:ext cx="2838450" cy="1838067"/>
                </a:xfrm>
                <a:prstGeom prst="rect">
                  <a:avLst/>
                </a:prstGeom>
                <a:solidFill>
                  <a:schemeClr val="bg1"/>
                </a:solidFill>
                <a:ln w="38100">
                  <a:solidFill>
                    <a:schemeClr val="tx1"/>
                  </a:solidFill>
                </a:ln>
              </p:spPr>
              <p:txBody>
                <a:bodyPr wrap="square"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29" name="Rectangle 28">
                  <a:extLst>
                    <a:ext uri="{FF2B5EF4-FFF2-40B4-BE49-F238E27FC236}">
                      <a16:creationId xmlns:a16="http://schemas.microsoft.com/office/drawing/2014/main" id="{7C76D31B-F0DD-48A8-9E22-145B51FC6BE1}"/>
                    </a:ext>
                  </a:extLst>
                </p:cNvPr>
                <p:cNvSpPr>
                  <a:spLocks noRot="1" noChangeAspect="1" noMove="1" noResize="1" noEditPoints="1" noAdjustHandles="1" noChangeArrowheads="1" noChangeShapeType="1" noTextEdit="1"/>
                </p:cNvSpPr>
                <p:nvPr/>
              </p:nvSpPr>
              <p:spPr>
                <a:xfrm>
                  <a:off x="3600450" y="168858"/>
                  <a:ext cx="2838450" cy="1838067"/>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DD329901-9DF2-4E30-85EC-CDD34C358195}"/>
              </a:ext>
            </a:extLst>
          </p:cNvPr>
          <p:cNvGrpSpPr/>
          <p:nvPr/>
        </p:nvGrpSpPr>
        <p:grpSpPr>
          <a:xfrm>
            <a:off x="420429" y="5058598"/>
            <a:ext cx="4763171" cy="1480649"/>
            <a:chOff x="420429" y="5058598"/>
            <a:chExt cx="4763171" cy="1480649"/>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8616F1-EE1B-4D72-B0C8-0189B3A718D2}"/>
                    </a:ext>
                  </a:extLst>
                </p:cNvPr>
                <p:cNvSpPr txBox="1"/>
                <p:nvPr/>
              </p:nvSpPr>
              <p:spPr>
                <a:xfrm>
                  <a:off x="766493" y="5410200"/>
                  <a:ext cx="4417107" cy="10885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=1</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+1</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0" name="TextBox 39">
                  <a:extLst>
                    <a:ext uri="{FF2B5EF4-FFF2-40B4-BE49-F238E27FC236}">
                      <a16:creationId xmlns:a16="http://schemas.microsoft.com/office/drawing/2014/main" id="{198616F1-EE1B-4D72-B0C8-0189B3A718D2}"/>
                    </a:ext>
                  </a:extLst>
                </p:cNvPr>
                <p:cNvSpPr txBox="1">
                  <a:spLocks noRot="1" noChangeAspect="1" noMove="1" noResize="1" noEditPoints="1" noAdjustHandles="1" noChangeArrowheads="1" noChangeShapeType="1" noTextEdit="1"/>
                </p:cNvSpPr>
                <p:nvPr/>
              </p:nvSpPr>
              <p:spPr>
                <a:xfrm>
                  <a:off x="766493" y="5410200"/>
                  <a:ext cx="4417107" cy="1088503"/>
                </a:xfrm>
                <a:prstGeom prst="rect">
                  <a:avLst/>
                </a:prstGeom>
                <a:blipFill>
                  <a:blip r:embed="rId16"/>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C579CC2C-31F7-4C8F-A6AC-6B6F75C3D0EF}"/>
                </a:ext>
              </a:extLst>
            </p:cNvPr>
            <p:cNvGrpSpPr/>
            <p:nvPr/>
          </p:nvGrpSpPr>
          <p:grpSpPr>
            <a:xfrm rot="18816370">
              <a:off x="-96643" y="5575670"/>
              <a:ext cx="1480649" cy="446506"/>
              <a:chOff x="9737741" y="2612427"/>
              <a:chExt cx="4948024" cy="708558"/>
            </a:xfrm>
          </p:grpSpPr>
          <p:pic>
            <p:nvPicPr>
              <p:cNvPr id="62" name="Picture 6" descr="Pencil, School, Science, Writing, Business, Drawing">
                <a:extLst>
                  <a:ext uri="{FF2B5EF4-FFF2-40B4-BE49-F238E27FC236}">
                    <a16:creationId xmlns:a16="http://schemas.microsoft.com/office/drawing/2014/main" id="{2B575D39-98BA-4CCE-B5C1-88ABE58CF91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Pencil, School, Science, Writing, Business, Drawing">
                <a:extLst>
                  <a:ext uri="{FF2B5EF4-FFF2-40B4-BE49-F238E27FC236}">
                    <a16:creationId xmlns:a16="http://schemas.microsoft.com/office/drawing/2014/main" id="{2A54C352-ACB2-4860-B3DD-93E4261E9E8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A61BAE38-037E-45D2-BB79-8F0DB5535C26}"/>
              </a:ext>
            </a:extLst>
          </p:cNvPr>
          <p:cNvGrpSpPr/>
          <p:nvPr/>
        </p:nvGrpSpPr>
        <p:grpSpPr>
          <a:xfrm>
            <a:off x="7316528" y="5049073"/>
            <a:ext cx="4970722" cy="1480649"/>
            <a:chOff x="7316528" y="5049073"/>
            <a:chExt cx="4970722" cy="1480649"/>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35038EA-B3B3-4028-B67F-35389F9D21EC}"/>
                    </a:ext>
                  </a:extLst>
                </p:cNvPr>
                <p:cNvSpPr txBox="1"/>
                <p:nvPr/>
              </p:nvSpPr>
              <p:spPr>
                <a:xfrm>
                  <a:off x="7831030" y="5334000"/>
                  <a:ext cx="4456220" cy="11167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r>
                          <m:rPr>
                            <m:nor/>
                          </m:rPr>
                          <a:rPr lang="en-CA" sz="5400">
                            <a:latin typeface="Cambria Math" panose="02040503050406030204" pitchFamily="18" charset="0"/>
                            <a:ea typeface="Cambria Math" panose="02040503050406030204" pitchFamily="18" charset="0"/>
                          </a:rPr>
                          <m:t>½</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r>
                          <a:rPr lang="en-US" sz="5400" b="0" i="1" smtClean="0">
                            <a:latin typeface="Cambria Math" panose="02040503050406030204" pitchFamily="18" charset="0"/>
                          </a:rPr>
                          <m:t>+</m:t>
                        </m:r>
                        <m:r>
                          <m:rPr>
                            <m:nor/>
                          </m:rPr>
                          <a:rPr lang="en-CA" sz="5400">
                            <a:latin typeface="Cambria Math" panose="02040503050406030204" pitchFamily="18" charset="0"/>
                            <a:ea typeface="Cambria Math" panose="02040503050406030204" pitchFamily="18" charset="0"/>
                          </a:rPr>
                          <m:t>½</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𝑦</m:t>
                                    </m:r>
                                  </m:sub>
                                </m:sSub>
                              </m:e>
                            </m:acc>
                          </m:e>
                        </m:acc>
                      </m:oMath>
                    </m:oMathPara>
                  </a14:m>
                  <a:endParaRPr lang="en-US" sz="5400" dirty="0">
                    <a:solidFill>
                      <a:srgbClr val="002060"/>
                    </a:solidFill>
                  </a:endParaRPr>
                </a:p>
              </p:txBody>
            </p:sp>
          </mc:Choice>
          <mc:Fallback xmlns="">
            <p:sp>
              <p:nvSpPr>
                <p:cNvPr id="42" name="TextBox 41">
                  <a:extLst>
                    <a:ext uri="{FF2B5EF4-FFF2-40B4-BE49-F238E27FC236}">
                      <a16:creationId xmlns:a16="http://schemas.microsoft.com/office/drawing/2014/main" id="{D35038EA-B3B3-4028-B67F-35389F9D21EC}"/>
                    </a:ext>
                  </a:extLst>
                </p:cNvPr>
                <p:cNvSpPr txBox="1">
                  <a:spLocks noRot="1" noChangeAspect="1" noMove="1" noResize="1" noEditPoints="1" noAdjustHandles="1" noChangeArrowheads="1" noChangeShapeType="1" noTextEdit="1"/>
                </p:cNvSpPr>
                <p:nvPr/>
              </p:nvSpPr>
              <p:spPr>
                <a:xfrm>
                  <a:off x="7831030" y="5334000"/>
                  <a:ext cx="4456220" cy="1116781"/>
                </a:xfrm>
                <a:prstGeom prst="rect">
                  <a:avLst/>
                </a:prstGeom>
                <a:blipFill>
                  <a:blip r:embed="rId17"/>
                  <a:stretch>
                    <a:fillRect/>
                  </a:stretch>
                </a:blipFill>
              </p:spPr>
              <p:txBody>
                <a:bodyPr/>
                <a:lstStyle/>
                <a:p>
                  <a:r>
                    <a:rPr lang="en-CA">
                      <a:noFill/>
                    </a:rPr>
                    <a:t> </a:t>
                  </a:r>
                </a:p>
              </p:txBody>
            </p:sp>
          </mc:Fallback>
        </mc:AlternateContent>
        <p:grpSp>
          <p:nvGrpSpPr>
            <p:cNvPr id="73" name="Group 72">
              <a:extLst>
                <a:ext uri="{FF2B5EF4-FFF2-40B4-BE49-F238E27FC236}">
                  <a16:creationId xmlns:a16="http://schemas.microsoft.com/office/drawing/2014/main" id="{9C08BFC2-CA27-4D56-B395-23DEE8B37E0B}"/>
                </a:ext>
              </a:extLst>
            </p:cNvPr>
            <p:cNvGrpSpPr/>
            <p:nvPr/>
          </p:nvGrpSpPr>
          <p:grpSpPr>
            <a:xfrm rot="18816370">
              <a:off x="6799456" y="5566145"/>
              <a:ext cx="1480649" cy="446506"/>
              <a:chOff x="9737741" y="2612427"/>
              <a:chExt cx="4948024" cy="708558"/>
            </a:xfrm>
          </p:grpSpPr>
          <p:pic>
            <p:nvPicPr>
              <p:cNvPr id="74" name="Picture 6" descr="Pencil, School, Science, Writing, Business, Drawing">
                <a:extLst>
                  <a:ext uri="{FF2B5EF4-FFF2-40B4-BE49-F238E27FC236}">
                    <a16:creationId xmlns:a16="http://schemas.microsoft.com/office/drawing/2014/main" id="{5F1F295C-9997-46EE-9C0D-5092A410C14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Pencil, School, Science, Writing, Business, Drawing">
                <a:extLst>
                  <a:ext uri="{FF2B5EF4-FFF2-40B4-BE49-F238E27FC236}">
                    <a16:creationId xmlns:a16="http://schemas.microsoft.com/office/drawing/2014/main" id="{8E234733-570E-4214-AB8E-BA46A10B52D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2" name="Ink 1">
                <a:extLst>
                  <a:ext uri="{FF2B5EF4-FFF2-40B4-BE49-F238E27FC236}">
                    <a16:creationId xmlns:a16="http://schemas.microsoft.com/office/drawing/2014/main" id="{B5F890C2-A569-4C92-A28F-9308B40B6C69}"/>
                  </a:ext>
                </a:extLst>
              </p14:cNvPr>
              <p14:cNvContentPartPr/>
              <p14:nvPr>
                <p:extLst>
                  <p:ext uri="{42D2F446-02D8-4167-A562-619A0277C38B}">
                    <p15:isNarration xmlns:p15="http://schemas.microsoft.com/office/powerpoint/2012/main" val="1"/>
                  </p:ext>
                </p:extLst>
              </p14:nvPr>
            </p14:nvContentPartPr>
            <p14:xfrm>
              <a:off x="640080" y="2480400"/>
              <a:ext cx="10758240" cy="3928320"/>
            </p14:xfrm>
          </p:contentPart>
        </mc:Choice>
        <mc:Fallback xmlns="">
          <p:pic>
            <p:nvPicPr>
              <p:cNvPr id="2" name="Ink 1">
                <a:extLst>
                  <a:ext uri="{FF2B5EF4-FFF2-40B4-BE49-F238E27FC236}">
                    <a16:creationId xmlns:a16="http://schemas.microsoft.com/office/drawing/2014/main" id="{B5F890C2-A569-4C92-A28F-9308B40B6C69}"/>
                  </a:ext>
                </a:extLst>
              </p:cNvPr>
              <p:cNvPicPr>
                <a:picLocks noGrp="1" noRot="1" noChangeAspect="1" noMove="1" noResize="1" noEditPoints="1" noAdjustHandles="1" noChangeArrowheads="1" noChangeShapeType="1"/>
              </p:cNvPicPr>
              <p:nvPr/>
            </p:nvPicPr>
            <p:blipFill>
              <a:blip r:embed="rId19"/>
              <a:stretch>
                <a:fillRect/>
              </a:stretch>
            </p:blipFill>
            <p:spPr>
              <a:xfrm>
                <a:off x="630720" y="2471040"/>
                <a:ext cx="10776960" cy="3947040"/>
              </a:xfrm>
              <a:prstGeom prst="rect">
                <a:avLst/>
              </a:prstGeom>
            </p:spPr>
          </p:pic>
        </mc:Fallback>
      </mc:AlternateContent>
    </p:spTree>
    <p:custDataLst>
      <p:tags r:id="rId1"/>
    </p:custDataLst>
    <p:extLst>
      <p:ext uri="{BB962C8B-B14F-4D97-AF65-F5344CB8AC3E}">
        <p14:creationId xmlns:p14="http://schemas.microsoft.com/office/powerpoint/2010/main" val="663856449"/>
      </p:ext>
    </p:extLst>
  </p:cSld>
  <p:clrMapOvr>
    <a:masterClrMapping/>
  </p:clrMapOvr>
  <mc:AlternateContent xmlns:mc="http://schemas.openxmlformats.org/markup-compatibility/2006" xmlns:p14="http://schemas.microsoft.com/office/powerpoint/2010/main">
    <mc:Choice Requires="p14">
      <p:transition p14:dur="0" advTm="19427"/>
    </mc:Choice>
    <mc:Fallback xmlns="">
      <p:transition advTm="19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9" name="TextBox 18">
            <a:extLst>
              <a:ext uri="{FF2B5EF4-FFF2-40B4-BE49-F238E27FC236}">
                <a16:creationId xmlns:a16="http://schemas.microsoft.com/office/drawing/2014/main" id="{DF572903-54DE-4A00-8E5A-E13ABC476771}"/>
              </a:ext>
            </a:extLst>
          </p:cNvPr>
          <p:cNvSpPr txBox="1"/>
          <p:nvPr/>
        </p:nvSpPr>
        <p:spPr>
          <a:xfrm>
            <a:off x="1059959" y="0"/>
            <a:ext cx="4166397" cy="1323439"/>
          </a:xfrm>
          <a:prstGeom prst="rect">
            <a:avLst/>
          </a:prstGeom>
          <a:noFill/>
        </p:spPr>
        <p:txBody>
          <a:bodyPr wrap="none" rtlCol="0">
            <a:spAutoFit/>
          </a:bodyPr>
          <a:lstStyle/>
          <a:p>
            <a:pPr algn="ctr"/>
            <a:r>
              <a:rPr lang="en-US" sz="8000" dirty="0">
                <a:solidFill>
                  <a:srgbClr val="00B050"/>
                </a:solidFill>
              </a:rPr>
              <a:t>Covariant</a:t>
            </a:r>
            <a:endParaRPr lang="en-CA" sz="8000" dirty="0">
              <a:solidFill>
                <a:srgbClr val="00B050"/>
              </a:solidFill>
            </a:endParaRPr>
          </a:p>
        </p:txBody>
      </p:sp>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1200329"/>
          </a:xfrm>
          <a:prstGeom prst="rect">
            <a:avLst/>
          </a:prstGeom>
          <a:noFill/>
        </p:spPr>
        <p:txBody>
          <a:bodyPr wrap="none" rtlCol="0">
            <a:spAutoFit/>
          </a:bodyPr>
          <a:lstStyle/>
          <a:p>
            <a:pPr algn="ctr"/>
            <a:r>
              <a:rPr lang="en-US" sz="7200" dirty="0">
                <a:solidFill>
                  <a:srgbClr val="7030A0"/>
                </a:solidFill>
              </a:rPr>
              <a:t>Contravariant</a:t>
            </a:r>
            <a:endParaRPr lang="en-CA" sz="7200" dirty="0">
              <a:solidFill>
                <a:srgbClr val="7030A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 name="Ink 2">
                <a:extLst>
                  <a:ext uri="{FF2B5EF4-FFF2-40B4-BE49-F238E27FC236}">
                    <a16:creationId xmlns:a16="http://schemas.microsoft.com/office/drawing/2014/main" id="{E76D33A2-EBDA-437F-BDE0-C0A1ED41F22E}"/>
                  </a:ext>
                </a:extLst>
              </p14:cNvPr>
              <p14:cNvContentPartPr/>
              <p14:nvPr>
                <p:extLst>
                  <p:ext uri="{42D2F446-02D8-4167-A562-619A0277C38B}">
                    <p15:isNarration xmlns:p15="http://schemas.microsoft.com/office/powerpoint/2012/main" val="1"/>
                  </p:ext>
                </p:extLst>
              </p14:nvPr>
            </p14:nvContentPartPr>
            <p14:xfrm>
              <a:off x="6343920" y="915120"/>
              <a:ext cx="4276440" cy="761760"/>
            </p14:xfrm>
          </p:contentPart>
        </mc:Choice>
        <mc:Fallback xmlns="">
          <p:pic>
            <p:nvPicPr>
              <p:cNvPr id="3" name="Ink 2">
                <a:extLst>
                  <a:ext uri="{FF2B5EF4-FFF2-40B4-BE49-F238E27FC236}">
                    <a16:creationId xmlns:a16="http://schemas.microsoft.com/office/drawing/2014/main" id="{E76D33A2-EBDA-437F-BDE0-C0A1ED41F22E}"/>
                  </a:ext>
                </a:extLst>
              </p:cNvPr>
              <p:cNvPicPr>
                <a:picLocks noGrp="1" noRot="1" noChangeAspect="1" noMove="1" noResize="1" noEditPoints="1" noAdjustHandles="1" noChangeArrowheads="1" noChangeShapeType="1"/>
              </p:cNvPicPr>
              <p:nvPr/>
            </p:nvPicPr>
            <p:blipFill>
              <a:blip r:embed="rId11"/>
              <a:stretch>
                <a:fillRect/>
              </a:stretch>
            </p:blipFill>
            <p:spPr>
              <a:xfrm>
                <a:off x="6334560" y="905760"/>
                <a:ext cx="4295160" cy="780480"/>
              </a:xfrm>
              <a:prstGeom prst="rect">
                <a:avLst/>
              </a:prstGeom>
            </p:spPr>
          </p:pic>
        </mc:Fallback>
      </mc:AlternateContent>
    </p:spTree>
    <p:custDataLst>
      <p:tags r:id="rId1"/>
    </p:custDataLst>
    <p:extLst>
      <p:ext uri="{BB962C8B-B14F-4D97-AF65-F5344CB8AC3E}">
        <p14:creationId xmlns:p14="http://schemas.microsoft.com/office/powerpoint/2010/main" val="1133907443"/>
      </p:ext>
    </p:extLst>
  </p:cSld>
  <p:clrMapOvr>
    <a:masterClrMapping/>
  </p:clrMapOvr>
  <mc:AlternateContent xmlns:mc="http://schemas.openxmlformats.org/markup-compatibility/2006" xmlns:p14="http://schemas.microsoft.com/office/powerpoint/2010/main">
    <mc:Choice Requires="p14">
      <p:transition spd="med" p14:dur="700" advTm="45956">
        <p:fade/>
      </p:transition>
    </mc:Choice>
    <mc:Fallback xmlns="">
      <p:transition spd="med" advTm="459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753DE4-C2B8-4A9B-A74D-9550A58EF208}"/>
              </a:ext>
            </a:extLst>
          </p:cNvPr>
          <p:cNvSpPr txBox="1">
            <a:spLocks/>
          </p:cNvSpPr>
          <p:nvPr/>
        </p:nvSpPr>
        <p:spPr>
          <a:xfrm>
            <a:off x="-10447" y="0"/>
            <a:ext cx="119166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Scaling 2D Space </a:t>
            </a:r>
          </a:p>
        </p:txBody>
      </p:sp>
      <p:sp>
        <p:nvSpPr>
          <p:cNvPr id="8" name="TextBox 7">
            <a:extLst>
              <a:ext uri="{FF2B5EF4-FFF2-40B4-BE49-F238E27FC236}">
                <a16:creationId xmlns:a16="http://schemas.microsoft.com/office/drawing/2014/main" id="{318254DB-B138-484F-A8F1-9AA60AD0C5BB}"/>
              </a:ext>
            </a:extLst>
          </p:cNvPr>
          <p:cNvSpPr txBox="1"/>
          <p:nvPr/>
        </p:nvSpPr>
        <p:spPr>
          <a:xfrm>
            <a:off x="125506" y="6216075"/>
            <a:ext cx="9494744"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Opposite changes (Scaling Matrices) will balance out</a:t>
            </a:r>
            <a:endParaRPr lang="en-CA" sz="32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663637"/>
                <a:ext cx="11582400" cy="5721503"/>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𝑆</m:t>
                          </m:r>
                        </m:e>
                      </m:acc>
                      <m:r>
                        <a:rPr lang="en-US" sz="4800" i="1">
                          <a:solidFill>
                            <a:schemeClr val="bg1"/>
                          </a:solidFill>
                          <a:latin typeface="Cambria Math" panose="02040503050406030204" pitchFamily="18" charset="0"/>
                        </a:rPr>
                        <m:t> =</m:t>
                      </m:r>
                      <m:r>
                        <a:rPr lang="en-US" sz="4800" i="1">
                          <a:solidFill>
                            <a:schemeClr val="bg1"/>
                          </a:solidFill>
                          <a:latin typeface="Cambria Math" panose="02040503050406030204" pitchFamily="18" charset="0"/>
                        </a:rPr>
                        <m:t>𝑡</m:t>
                      </m:r>
                      <m:acc>
                        <m:accPr>
                          <m:chr m:val="⃗"/>
                          <m:ctrlPr>
                            <a:rPr lang="en-US" sz="4800" i="1">
                              <a:solidFill>
                                <a:schemeClr val="bg1"/>
                              </a:solidFill>
                              <a:latin typeface="Cambria Math" panose="02040503050406030204" pitchFamily="18" charset="0"/>
                            </a:rPr>
                          </m:ctrlPr>
                        </m:accPr>
                        <m:e>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𝑒</m:t>
                              </m:r>
                            </m:e>
                            <m:sub>
                              <m:r>
                                <a:rPr lang="en-US" sz="4800" i="1">
                                  <a:solidFill>
                                    <a:schemeClr val="bg1"/>
                                  </a:solidFill>
                                  <a:latin typeface="Cambria Math" panose="02040503050406030204" pitchFamily="18" charset="0"/>
                                </a:rPr>
                                <m:t>𝑡</m:t>
                              </m:r>
                            </m:sub>
                          </m:sSub>
                        </m:e>
                      </m:acc>
                      <m:r>
                        <a:rPr lang="en-US" sz="4800" i="1">
                          <a:solidFill>
                            <a:schemeClr val="bg1"/>
                          </a:solidFill>
                          <a:latin typeface="Cambria Math" panose="02040503050406030204" pitchFamily="18" charset="0"/>
                        </a:rPr>
                        <m:t> +</m:t>
                      </m:r>
                      <m:r>
                        <a:rPr lang="en-US" sz="4800" i="1">
                          <a:solidFill>
                            <a:schemeClr val="bg1"/>
                          </a:solidFill>
                          <a:latin typeface="Cambria Math" panose="02040503050406030204" pitchFamily="18" charset="0"/>
                        </a:rPr>
                        <m:t>𝑥</m:t>
                      </m:r>
                      <m:acc>
                        <m:accPr>
                          <m:chr m:val="⃗"/>
                          <m:ctrlPr>
                            <a:rPr lang="en-US" sz="4800" i="1">
                              <a:solidFill>
                                <a:schemeClr val="bg1"/>
                              </a:solidFill>
                              <a:latin typeface="Cambria Math" panose="02040503050406030204" pitchFamily="18" charset="0"/>
                            </a:rPr>
                          </m:ctrlPr>
                        </m:accPr>
                        <m:e>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𝑒</m:t>
                              </m:r>
                            </m:e>
                            <m:sub>
                              <m:r>
                                <a:rPr lang="en-US" sz="4800" i="1">
                                  <a:solidFill>
                                    <a:schemeClr val="bg1"/>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b="0" i="1" smtClean="0">
                                      <a:solidFill>
                                        <a:srgbClr val="002060"/>
                                      </a:solidFill>
                                      <a:latin typeface="Cambria Math" panose="02040503050406030204" pitchFamily="18" charset="0"/>
                                      <a:ea typeface="Cambria Math" panose="02040503050406030204" pitchFamily="18" charset="0"/>
                                    </a:rPr>
                                    <m:t>𝑥</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b="0" i="1" smtClean="0">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𝑦</m:t>
                                </m:r>
                              </m:sub>
                            </m:sSub>
                          </m:e>
                        </m:acc>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a:rPr lang="en-US" sz="4800" b="0" i="1" smtClean="0">
                                  <a:latin typeface="Cambria Math" panose="02040503050406030204" pitchFamily="18" charset="0"/>
                                  <a:ea typeface="Cambria Math" panose="02040503050406030204" pitchFamily="18" charset="0"/>
                                </a:rPr>
                                <m:t>2</m:t>
                              </m:r>
                            </m:e>
                            <m:e>
                              <m:r>
                                <a:rPr lang="en-US" sz="4800" i="1">
                                  <a:latin typeface="Cambria Math" panose="02040503050406030204" pitchFamily="18" charset="0"/>
                                  <a:ea typeface="Cambria Math" panose="02040503050406030204" pitchFamily="18" charset="0"/>
                                </a:rPr>
                                <m:t>0</m:t>
                              </m:r>
                            </m:e>
                          </m:mr>
                          <m:mr>
                            <m:e>
                              <m:r>
                                <a:rPr lang="en-US" sz="4800" b="0" i="1" smtClean="0">
                                  <a:latin typeface="Cambria Math" panose="02040503050406030204" pitchFamily="18" charset="0"/>
                                  <a:ea typeface="Cambria Math" panose="02040503050406030204" pitchFamily="18" charset="0"/>
                                </a:rPr>
                                <m:t>0</m:t>
                              </m:r>
                            </m:e>
                            <m:e>
                              <m:r>
                                <a:rPr lang="en-US" sz="4800" b="0" i="1" smtClean="0">
                                  <a:latin typeface="Cambria Math" panose="02040503050406030204" pitchFamily="18" charset="0"/>
                                  <a:ea typeface="Cambria Math" panose="02040503050406030204" pitchFamily="18" charset="0"/>
                                </a:rPr>
                                <m:t>2</m:t>
                              </m:r>
                            </m:e>
                          </m:mr>
                        </m:m>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nor/>
                                </m:rPr>
                                <a:rPr lang="en-CA" sz="4800">
                                  <a:latin typeface="Cambria Math" panose="02040503050406030204" pitchFamily="18" charset="0"/>
                                  <a:ea typeface="Cambria Math" panose="02040503050406030204" pitchFamily="18" charset="0"/>
                                </a:rPr>
                                <m:t>½</m:t>
                              </m:r>
                            </m:e>
                            <m:e>
                              <m:r>
                                <a:rPr lang="en-US" sz="4800" i="1">
                                  <a:latin typeface="Cambria Math" panose="02040503050406030204" pitchFamily="18" charset="0"/>
                                  <a:ea typeface="Cambria Math" panose="02040503050406030204" pitchFamily="18" charset="0"/>
                                </a:rPr>
                                <m:t>0</m:t>
                              </m:r>
                            </m:e>
                          </m:mr>
                          <m:mr>
                            <m:e>
                              <m:r>
                                <a:rPr lang="en-US" sz="4800" b="0" i="1" smtClean="0">
                                  <a:latin typeface="Cambria Math" panose="02040503050406030204" pitchFamily="18" charset="0"/>
                                  <a:ea typeface="Cambria Math" panose="02040503050406030204" pitchFamily="18" charset="0"/>
                                </a:rPr>
                                <m:t>0</m:t>
                              </m:r>
                            </m:e>
                            <m:e>
                              <m:r>
                                <m:rPr>
                                  <m:nor/>
                                </m:rPr>
                                <a:rPr lang="en-CA" sz="4800">
                                  <a:latin typeface="Cambria Math" panose="02040503050406030204" pitchFamily="18" charset="0"/>
                                  <a:ea typeface="Cambria Math" panose="02040503050406030204" pitchFamily="18" charset="0"/>
                                </a:rPr>
                                <m:t>½</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smtClean="0">
                          <a:solidFill>
                            <a:schemeClr val="bg1"/>
                          </a:solidFill>
                          <a:latin typeface="Cambria Math" panose="02040503050406030204" pitchFamily="18" charset="0"/>
                        </a:rPr>
                        <m:t>=</m:t>
                      </m:r>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𝑡</m:t>
                          </m:r>
                        </m:e>
                      </m:acc>
                      <m:acc>
                        <m:accPr>
                          <m:chr m:val="̃"/>
                          <m:ctrlPr>
                            <a:rPr lang="en-US" sz="4800" i="1">
                              <a:solidFill>
                                <a:schemeClr val="bg1"/>
                              </a:solidFill>
                              <a:latin typeface="Cambria Math" panose="02040503050406030204" pitchFamily="18" charset="0"/>
                              <a:ea typeface="Cambria Math" panose="02040503050406030204" pitchFamily="18" charset="0"/>
                            </a:rPr>
                          </m:ctrlPr>
                        </m:accPr>
                        <m:e>
                          <m:acc>
                            <m:accPr>
                              <m:chr m:val="⃗"/>
                              <m:ctrlPr>
                                <a:rPr lang="en-US" sz="4800" i="1">
                                  <a:solidFill>
                                    <a:schemeClr val="bg1"/>
                                  </a:solidFill>
                                  <a:latin typeface="Cambria Math" panose="02040503050406030204" pitchFamily="18" charset="0"/>
                                  <a:ea typeface="Cambria Math" panose="02040503050406030204" pitchFamily="18" charset="0"/>
                                </a:rPr>
                              </m:ctrlPr>
                            </m:accPr>
                            <m:e>
                              <m:sSub>
                                <m:sSubPr>
                                  <m:ctrlPr>
                                    <a:rPr lang="en-US" sz="4800" i="1">
                                      <a:solidFill>
                                        <a:schemeClr val="bg1"/>
                                      </a:solidFill>
                                      <a:latin typeface="Cambria Math" panose="02040503050406030204" pitchFamily="18" charset="0"/>
                                      <a:ea typeface="Cambria Math" panose="02040503050406030204" pitchFamily="18" charset="0"/>
                                    </a:rPr>
                                  </m:ctrlPr>
                                </m:sSubPr>
                                <m:e>
                                  <m:r>
                                    <a:rPr lang="en-US" sz="4800" i="1">
                                      <a:solidFill>
                                        <a:schemeClr val="bg1"/>
                                      </a:solidFill>
                                      <a:latin typeface="Cambria Math" panose="02040503050406030204" pitchFamily="18" charset="0"/>
                                      <a:ea typeface="Cambria Math" panose="02040503050406030204" pitchFamily="18" charset="0"/>
                                    </a:rPr>
                                    <m:t>𝑒</m:t>
                                  </m:r>
                                </m:e>
                                <m:sub>
                                  <m:r>
                                    <a:rPr lang="en-US" sz="4800" i="1">
                                      <a:solidFill>
                                        <a:schemeClr val="bg1"/>
                                      </a:solidFill>
                                      <a:latin typeface="Cambria Math" panose="02040503050406030204" pitchFamily="18" charset="0"/>
                                      <a:ea typeface="Cambria Math" panose="02040503050406030204" pitchFamily="18" charset="0"/>
                                    </a:rPr>
                                    <m:t>𝑡</m:t>
                                  </m:r>
                                </m:sub>
                              </m:sSub>
                            </m:e>
                          </m:acc>
                        </m:e>
                      </m:acc>
                      <m:r>
                        <a:rPr lang="en-US" sz="4800" i="1">
                          <a:solidFill>
                            <a:schemeClr val="bg1"/>
                          </a:solidFill>
                          <a:latin typeface="Cambria Math" panose="02040503050406030204" pitchFamily="18" charset="0"/>
                        </a:rPr>
                        <m:t>+</m:t>
                      </m:r>
                      <m:acc>
                        <m:accPr>
                          <m:chr m:val="̃"/>
                          <m:ctrlPr>
                            <a:rPr lang="en-US" sz="4800" i="1">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𝑥</m:t>
                          </m:r>
                        </m:e>
                      </m:acc>
                      <m:acc>
                        <m:accPr>
                          <m:chr m:val="̃"/>
                          <m:ctrlPr>
                            <a:rPr lang="en-US" sz="4800" i="1">
                              <a:solidFill>
                                <a:schemeClr val="bg1"/>
                              </a:solidFill>
                              <a:latin typeface="Cambria Math" panose="02040503050406030204" pitchFamily="18" charset="0"/>
                              <a:ea typeface="Cambria Math" panose="02040503050406030204" pitchFamily="18" charset="0"/>
                            </a:rPr>
                          </m:ctrlPr>
                        </m:accPr>
                        <m:e>
                          <m:acc>
                            <m:accPr>
                              <m:chr m:val="⃗"/>
                              <m:ctrlPr>
                                <a:rPr lang="en-US" sz="4800" i="1">
                                  <a:solidFill>
                                    <a:schemeClr val="bg1"/>
                                  </a:solidFill>
                                  <a:latin typeface="Cambria Math" panose="02040503050406030204" pitchFamily="18" charset="0"/>
                                  <a:ea typeface="Cambria Math" panose="02040503050406030204" pitchFamily="18" charset="0"/>
                                </a:rPr>
                              </m:ctrlPr>
                            </m:accPr>
                            <m:e>
                              <m:sSub>
                                <m:sSubPr>
                                  <m:ctrlPr>
                                    <a:rPr lang="en-US" sz="4800" i="1">
                                      <a:solidFill>
                                        <a:schemeClr val="bg1"/>
                                      </a:solidFill>
                                      <a:latin typeface="Cambria Math" panose="02040503050406030204" pitchFamily="18" charset="0"/>
                                      <a:ea typeface="Cambria Math" panose="02040503050406030204" pitchFamily="18" charset="0"/>
                                    </a:rPr>
                                  </m:ctrlPr>
                                </m:sSubPr>
                                <m:e>
                                  <m:r>
                                    <a:rPr lang="en-US" sz="4800" i="1">
                                      <a:solidFill>
                                        <a:schemeClr val="bg1"/>
                                      </a:solidFill>
                                      <a:latin typeface="Cambria Math" panose="02040503050406030204" pitchFamily="18" charset="0"/>
                                      <a:ea typeface="Cambria Math" panose="02040503050406030204" pitchFamily="18" charset="0"/>
                                    </a:rPr>
                                    <m:t>𝑒</m:t>
                                  </m:r>
                                </m:e>
                                <m:sub>
                                  <m:r>
                                    <a:rPr lang="en-US" sz="4800" i="1">
                                      <a:solidFill>
                                        <a:schemeClr val="bg1"/>
                                      </a:solidFill>
                                      <a:latin typeface="Cambria Math" panose="02040503050406030204" pitchFamily="18" charset="0"/>
                                      <a:ea typeface="Cambria Math" panose="02040503050406030204" pitchFamily="18" charset="0"/>
                                    </a:rPr>
                                    <m:t>𝑥</m:t>
                                  </m:r>
                                </m:sub>
                              </m:sSub>
                            </m:e>
                          </m:acc>
                        </m:e>
                      </m:acc>
                      <m:r>
                        <a:rPr lang="en-US" sz="4800" i="1">
                          <a:solidFill>
                            <a:schemeClr val="bg1"/>
                          </a:solidFill>
                          <a:latin typeface="Cambria Math" panose="02040503050406030204" pitchFamily="18" charset="0"/>
                        </a:rPr>
                        <m:t>=</m:t>
                      </m:r>
                      <m:r>
                        <a:rPr lang="en-US" sz="4800" b="0" i="1" smtClean="0">
                          <a:solidFill>
                            <a:schemeClr val="bg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663637"/>
                <a:ext cx="11582400" cy="572150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52C598F-439A-499B-91C4-41AA66326B6F}"/>
                  </a:ext>
                </a:extLst>
              </p:cNvPr>
              <p:cNvSpPr/>
              <p:nvPr/>
            </p:nvSpPr>
            <p:spPr>
              <a:xfrm>
                <a:off x="285750" y="758887"/>
                <a:ext cx="4171950" cy="1154611"/>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𝑦</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CA" sz="4800" dirty="0"/>
              </a:p>
            </p:txBody>
          </p:sp>
        </mc:Choice>
        <mc:Fallback xmlns="">
          <p:sp>
            <p:nvSpPr>
              <p:cNvPr id="10" name="Rectangle 9">
                <a:extLst>
                  <a:ext uri="{FF2B5EF4-FFF2-40B4-BE49-F238E27FC236}">
                    <a16:creationId xmlns:a16="http://schemas.microsoft.com/office/drawing/2014/main" id="{E52C598F-439A-499B-91C4-41AA66326B6F}"/>
                  </a:ext>
                </a:extLst>
              </p:cNvPr>
              <p:cNvSpPr>
                <a:spLocks noRot="1" noChangeAspect="1" noMove="1" noResize="1" noEditPoints="1" noAdjustHandles="1" noChangeArrowheads="1" noChangeShapeType="1" noTextEdit="1"/>
              </p:cNvSpPr>
              <p:nvPr/>
            </p:nvSpPr>
            <p:spPr>
              <a:xfrm>
                <a:off x="285750" y="758887"/>
                <a:ext cx="4171950" cy="115461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30C5DD4-4BA2-4976-AE4F-BC5AD9A45D91}"/>
                  </a:ext>
                </a:extLst>
              </p:cNvPr>
              <p:cNvSpPr/>
              <p:nvPr/>
            </p:nvSpPr>
            <p:spPr>
              <a:xfrm>
                <a:off x="400050" y="5083237"/>
                <a:ext cx="4171950" cy="1156727"/>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m:t>
                      </m:r>
                      <m:acc>
                        <m:accPr>
                          <m:chr m:val="̃"/>
                          <m:ctrlPr>
                            <a:rPr lang="en-US" sz="480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b="0" i="1" smtClean="0">
                                      <a:solidFill>
                                        <a:srgbClr val="C00000"/>
                                      </a:solidFill>
                                      <a:latin typeface="Cambria Math" panose="02040503050406030204" pitchFamily="18" charset="0"/>
                                      <a:ea typeface="Cambria Math" panose="02040503050406030204" pitchFamily="18" charset="0"/>
                                    </a:rPr>
                                    <m:t>𝑦</m:t>
                                  </m:r>
                                </m:sub>
                              </m:sSub>
                            </m:e>
                          </m:acc>
                        </m:e>
                      </m:acc>
                      <m:r>
                        <a:rPr lang="en-US" sz="4800" i="1">
                          <a:latin typeface="Cambria Math" panose="02040503050406030204" pitchFamily="18" charset="0"/>
                        </a:rPr>
                        <m:t>=</m:t>
                      </m:r>
                    </m:oMath>
                  </m:oMathPara>
                </a14:m>
                <a:endParaRPr lang="en-CA" sz="4800" dirty="0"/>
              </a:p>
            </p:txBody>
          </p:sp>
        </mc:Choice>
        <mc:Fallback xmlns="">
          <p:sp>
            <p:nvSpPr>
              <p:cNvPr id="11" name="Rectangle 10">
                <a:extLst>
                  <a:ext uri="{FF2B5EF4-FFF2-40B4-BE49-F238E27FC236}">
                    <a16:creationId xmlns:a16="http://schemas.microsoft.com/office/drawing/2014/main" id="{D30C5DD4-4BA2-4976-AE4F-BC5AD9A45D91}"/>
                  </a:ext>
                </a:extLst>
              </p:cNvPr>
              <p:cNvSpPr>
                <a:spLocks noRot="1" noChangeAspect="1" noMove="1" noResize="1" noEditPoints="1" noAdjustHandles="1" noChangeArrowheads="1" noChangeShapeType="1" noTextEdit="1"/>
              </p:cNvSpPr>
              <p:nvPr/>
            </p:nvSpPr>
            <p:spPr>
              <a:xfrm>
                <a:off x="400050" y="5083237"/>
                <a:ext cx="4171950" cy="115672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C6B26DB3-6E5C-4F2B-BEBA-1BB6F59EA707}"/>
                  </a:ext>
                </a:extLst>
              </p14:cNvPr>
              <p14:cNvContentPartPr/>
              <p14:nvPr>
                <p:extLst>
                  <p:ext uri="{42D2F446-02D8-4167-A562-619A0277C38B}">
                    <p15:isNarration xmlns:p15="http://schemas.microsoft.com/office/powerpoint/2012/main" val="1"/>
                  </p:ext>
                </p:extLst>
              </p14:nvPr>
            </p14:nvContentPartPr>
            <p14:xfrm>
              <a:off x="4513320" y="3081240"/>
              <a:ext cx="6921000" cy="1881360"/>
            </p14:xfrm>
          </p:contentPart>
        </mc:Choice>
        <mc:Fallback xmlns="">
          <p:pic>
            <p:nvPicPr>
              <p:cNvPr id="2" name="Ink 1">
                <a:extLst>
                  <a:ext uri="{FF2B5EF4-FFF2-40B4-BE49-F238E27FC236}">
                    <a16:creationId xmlns:a16="http://schemas.microsoft.com/office/drawing/2014/main" id="{C6B26DB3-6E5C-4F2B-BEBA-1BB6F59EA707}"/>
                  </a:ext>
                </a:extLst>
              </p:cNvPr>
              <p:cNvPicPr>
                <a:picLocks noGrp="1" noRot="1" noChangeAspect="1" noMove="1" noResize="1" noEditPoints="1" noAdjustHandles="1" noChangeArrowheads="1" noChangeShapeType="1"/>
              </p:cNvPicPr>
              <p:nvPr/>
            </p:nvPicPr>
            <p:blipFill>
              <a:blip r:embed="rId8"/>
              <a:stretch>
                <a:fillRect/>
              </a:stretch>
            </p:blipFill>
            <p:spPr>
              <a:xfrm>
                <a:off x="4503960" y="3071880"/>
                <a:ext cx="6939720" cy="1900080"/>
              </a:xfrm>
              <a:prstGeom prst="rect">
                <a:avLst/>
              </a:prstGeom>
            </p:spPr>
          </p:pic>
        </mc:Fallback>
      </mc:AlternateContent>
    </p:spTree>
    <p:custDataLst>
      <p:tags r:id="rId1"/>
    </p:custDataLst>
    <p:extLst>
      <p:ext uri="{BB962C8B-B14F-4D97-AF65-F5344CB8AC3E}">
        <p14:creationId xmlns:p14="http://schemas.microsoft.com/office/powerpoint/2010/main" val="3007439124"/>
      </p:ext>
    </p:extLst>
  </p:cSld>
  <p:clrMapOvr>
    <a:masterClrMapping/>
  </p:clrMapOvr>
  <mc:AlternateContent xmlns:mc="http://schemas.openxmlformats.org/markup-compatibility/2006" xmlns:p14="http://schemas.microsoft.com/office/powerpoint/2010/main">
    <mc:Choice Requires="p14">
      <p:transition p14:dur="0" advTm="40969"/>
    </mc:Choice>
    <mc:Fallback xmlns="">
      <p:transition advTm="4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uiExpand="1" build="p"/>
      <p:bldP spid="10" grpId="0" uiExpand="1" build="p"/>
      <p:bldP spid="1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753DE4-C2B8-4A9B-A74D-9550A58EF208}"/>
              </a:ext>
            </a:extLst>
          </p:cNvPr>
          <p:cNvSpPr txBox="1">
            <a:spLocks/>
          </p:cNvSpPr>
          <p:nvPr/>
        </p:nvSpPr>
        <p:spPr>
          <a:xfrm>
            <a:off x="-10447" y="0"/>
            <a:ext cx="74589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200" b="1" dirty="0">
                <a:solidFill>
                  <a:srgbClr val="0070C0"/>
                </a:solidFill>
              </a:rPr>
              <a:t>Galilean Transformation</a:t>
            </a:r>
            <a:endParaRPr lang="en-US" sz="6000" b="1" dirty="0">
              <a:solidFill>
                <a:srgbClr val="0070C0"/>
              </a:solidFill>
            </a:endParaRPr>
          </a:p>
        </p:txBody>
      </p:sp>
      <p:grpSp>
        <p:nvGrpSpPr>
          <p:cNvPr id="31" name="Group 30">
            <a:extLst>
              <a:ext uri="{FF2B5EF4-FFF2-40B4-BE49-F238E27FC236}">
                <a16:creationId xmlns:a16="http://schemas.microsoft.com/office/drawing/2014/main" id="{A114B932-1FAD-40AF-B2A3-0F7265D4D012}"/>
              </a:ext>
            </a:extLst>
          </p:cNvPr>
          <p:cNvGrpSpPr/>
          <p:nvPr/>
        </p:nvGrpSpPr>
        <p:grpSpPr>
          <a:xfrm>
            <a:off x="279400" y="944336"/>
            <a:ext cx="11251292" cy="2307364"/>
            <a:chOff x="279400" y="944336"/>
            <a:chExt cx="11251292" cy="2307364"/>
          </a:xfrm>
        </p:grpSpPr>
        <p:grpSp>
          <p:nvGrpSpPr>
            <p:cNvPr id="6" name="Group 5">
              <a:extLst>
                <a:ext uri="{FF2B5EF4-FFF2-40B4-BE49-F238E27FC236}">
                  <a16:creationId xmlns:a16="http://schemas.microsoft.com/office/drawing/2014/main" id="{9C38B957-3D0F-4DC3-B4CE-EB259627483E}"/>
                </a:ext>
              </a:extLst>
            </p:cNvPr>
            <p:cNvGrpSpPr/>
            <p:nvPr/>
          </p:nvGrpSpPr>
          <p:grpSpPr>
            <a:xfrm>
              <a:off x="279400" y="944336"/>
              <a:ext cx="4457700" cy="2307364"/>
              <a:chOff x="6286500" y="3151126"/>
              <a:chExt cx="4457700" cy="2307364"/>
            </a:xfrm>
          </p:grpSpPr>
          <p:sp>
            <p:nvSpPr>
              <p:cNvPr id="9" name="TextBox 8">
                <a:extLst>
                  <a:ext uri="{FF2B5EF4-FFF2-40B4-BE49-F238E27FC236}">
                    <a16:creationId xmlns:a16="http://schemas.microsoft.com/office/drawing/2014/main" id="{1DAB296F-4690-4D24-B6A9-8F82CBD92DB3}"/>
                  </a:ext>
                </a:extLst>
              </p:cNvPr>
              <p:cNvSpPr txBox="1"/>
              <p:nvPr/>
            </p:nvSpPr>
            <p:spPr>
              <a:xfrm>
                <a:off x="6335316" y="3151126"/>
                <a:ext cx="3246834" cy="584775"/>
              </a:xfrm>
              <a:prstGeom prst="rect">
                <a:avLst/>
              </a:prstGeom>
              <a:noFill/>
            </p:spPr>
            <p:txBody>
              <a:bodyPr wrap="square" rtlCol="0">
                <a:spAutoFit/>
              </a:bodyPr>
              <a:lstStyle/>
              <a:p>
                <a:r>
                  <a:rPr lang="en-US" sz="3200" dirty="0"/>
                  <a:t>Change Basis</a:t>
                </a:r>
                <a:endParaRPr lang="en-CA" sz="3200" dirty="0"/>
              </a:p>
            </p:txBody>
          </p:sp>
          <p:grpSp>
            <p:nvGrpSpPr>
              <p:cNvPr id="10" name="Group 9">
                <a:extLst>
                  <a:ext uri="{FF2B5EF4-FFF2-40B4-BE49-F238E27FC236}">
                    <a16:creationId xmlns:a16="http://schemas.microsoft.com/office/drawing/2014/main" id="{D235E27E-DACF-45A5-B43D-E74D49C6D6CB}"/>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55BD36-2BCB-4CAC-A39F-7224DDBC8E65}"/>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
              <p:nvSpPr>
                <p:cNvPr id="12" name="Rectangle 11">
                  <a:extLst>
                    <a:ext uri="{FF2B5EF4-FFF2-40B4-BE49-F238E27FC236}">
                      <a16:creationId xmlns:a16="http://schemas.microsoft.com/office/drawing/2014/main" id="{FC29B85A-3172-4A84-B83A-319FCC5DA6BB}"/>
                    </a:ext>
                  </a:extLst>
                </p:cNvPr>
                <p:cNvSpPr/>
                <p:nvPr/>
              </p:nvSpPr>
              <p:spPr>
                <a:xfrm>
                  <a:off x="6287323" y="3185952"/>
                  <a:ext cx="24058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3" name="Group 12">
              <a:extLst>
                <a:ext uri="{FF2B5EF4-FFF2-40B4-BE49-F238E27FC236}">
                  <a16:creationId xmlns:a16="http://schemas.microsoft.com/office/drawing/2014/main" id="{DFEE6114-9B1B-4922-A0FA-986AE7875868}"/>
                </a:ext>
              </a:extLst>
            </p:cNvPr>
            <p:cNvGrpSpPr/>
            <p:nvPr/>
          </p:nvGrpSpPr>
          <p:grpSpPr>
            <a:xfrm>
              <a:off x="7072992" y="948868"/>
              <a:ext cx="4457700" cy="2114234"/>
              <a:chOff x="6286500" y="3151126"/>
              <a:chExt cx="4457700" cy="2114234"/>
            </a:xfrm>
          </p:grpSpPr>
          <p:sp>
            <p:nvSpPr>
              <p:cNvPr id="14" name="TextBox 13">
                <a:extLst>
                  <a:ext uri="{FF2B5EF4-FFF2-40B4-BE49-F238E27FC236}">
                    <a16:creationId xmlns:a16="http://schemas.microsoft.com/office/drawing/2014/main" id="{28DD7E3C-CA14-40B2-B196-5FBC12FF52D6}"/>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15" name="Group 14">
                <a:extLst>
                  <a:ext uri="{FF2B5EF4-FFF2-40B4-BE49-F238E27FC236}">
                    <a16:creationId xmlns:a16="http://schemas.microsoft.com/office/drawing/2014/main" id="{2E28F241-2FF0-489A-B063-B5BA65FB3524}"/>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19674F-ED0E-4282-BF6B-2DA9AC9668A1}"/>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1519674F-ED0E-4282-BF6B-2DA9AC9668A1}"/>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sp>
              <p:nvSpPr>
                <p:cNvPr id="17" name="Rectangle 16">
                  <a:extLst>
                    <a:ext uri="{FF2B5EF4-FFF2-40B4-BE49-F238E27FC236}">
                      <a16:creationId xmlns:a16="http://schemas.microsoft.com/office/drawing/2014/main" id="{CEADF4A4-81DC-4689-8679-CFB98D79CF0D}"/>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8" name="Group 7">
            <a:extLst>
              <a:ext uri="{FF2B5EF4-FFF2-40B4-BE49-F238E27FC236}">
                <a16:creationId xmlns:a16="http://schemas.microsoft.com/office/drawing/2014/main" id="{5F589590-DAD8-4D66-B56F-E0CD2C500FAC}"/>
              </a:ext>
            </a:extLst>
          </p:cNvPr>
          <p:cNvGrpSpPr/>
          <p:nvPr/>
        </p:nvGrpSpPr>
        <p:grpSpPr>
          <a:xfrm>
            <a:off x="279400" y="3448050"/>
            <a:ext cx="11741150" cy="3205230"/>
            <a:chOff x="279400" y="3448050"/>
            <a:chExt cx="11741150" cy="3205230"/>
          </a:xfrm>
        </p:grpSpPr>
        <p:grpSp>
          <p:nvGrpSpPr>
            <p:cNvPr id="18" name="Group 17">
              <a:extLst>
                <a:ext uri="{FF2B5EF4-FFF2-40B4-BE49-F238E27FC236}">
                  <a16:creationId xmlns:a16="http://schemas.microsoft.com/office/drawing/2014/main" id="{55A5F9E0-3C25-4F45-8A8E-F12D20FDED59}"/>
                </a:ext>
              </a:extLst>
            </p:cNvPr>
            <p:cNvGrpSpPr/>
            <p:nvPr/>
          </p:nvGrpSpPr>
          <p:grpSpPr>
            <a:xfrm>
              <a:off x="279400" y="4697186"/>
              <a:ext cx="5511800" cy="1663663"/>
              <a:chOff x="6286500" y="3151126"/>
              <a:chExt cx="5511800" cy="1663663"/>
            </a:xfrm>
          </p:grpSpPr>
          <p:sp>
            <p:nvSpPr>
              <p:cNvPr id="20" name="TextBox 19">
                <a:extLst>
                  <a:ext uri="{FF2B5EF4-FFF2-40B4-BE49-F238E27FC236}">
                    <a16:creationId xmlns:a16="http://schemas.microsoft.com/office/drawing/2014/main" id="{DA8E95C2-01F8-4EBD-9A7E-4365BE599242}"/>
                  </a:ext>
                </a:extLst>
              </p:cNvPr>
              <p:cNvSpPr txBox="1"/>
              <p:nvPr/>
            </p:nvSpPr>
            <p:spPr>
              <a:xfrm>
                <a:off x="6335316" y="3151126"/>
                <a:ext cx="3246834" cy="584775"/>
              </a:xfrm>
              <a:prstGeom prst="rect">
                <a:avLst/>
              </a:prstGeom>
              <a:noFill/>
            </p:spPr>
            <p:txBody>
              <a:bodyPr wrap="square" rtlCol="0">
                <a:spAutoFit/>
              </a:bodyPr>
              <a:lstStyle/>
              <a:p>
                <a:r>
                  <a:rPr lang="en-US" sz="3200" dirty="0"/>
                  <a:t>Change Basis</a:t>
                </a:r>
                <a:endParaRPr lang="en-CA" sz="3200" dirty="0"/>
              </a:p>
            </p:txBody>
          </p:sp>
          <p:grpSp>
            <p:nvGrpSpPr>
              <p:cNvPr id="21" name="Group 20">
                <a:extLst>
                  <a:ext uri="{FF2B5EF4-FFF2-40B4-BE49-F238E27FC236}">
                    <a16:creationId xmlns:a16="http://schemas.microsoft.com/office/drawing/2014/main" id="{F22B65B3-418B-4B39-90E5-E9ACDEF9BB88}"/>
                  </a:ext>
                </a:extLst>
              </p:cNvPr>
              <p:cNvGrpSpPr/>
              <p:nvPr/>
            </p:nvGrpSpPr>
            <p:grpSpPr>
              <a:xfrm>
                <a:off x="6286500" y="3185952"/>
                <a:ext cx="5511800" cy="1628837"/>
                <a:chOff x="6286500" y="3185952"/>
                <a:chExt cx="5511800" cy="162883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927360-8822-47EB-AA95-4E24F96F56C0}"/>
                        </a:ext>
                      </a:extLst>
                    </p:cNvPr>
                    <p:cNvSpPr txBox="1"/>
                    <p:nvPr/>
                  </p:nvSpPr>
                  <p:spPr>
                    <a:xfrm>
                      <a:off x="6286500" y="3695700"/>
                      <a:ext cx="551180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i="1">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04927360-8822-47EB-AA95-4E24F96F56C0}"/>
                        </a:ext>
                      </a:extLst>
                    </p:cNvPr>
                    <p:cNvSpPr txBox="1">
                      <a:spLocks noRot="1" noChangeAspect="1" noMove="1" noResize="1" noEditPoints="1" noAdjustHandles="1" noChangeArrowheads="1" noChangeShapeType="1" noTextEdit="1"/>
                    </p:cNvSpPr>
                    <p:nvPr/>
                  </p:nvSpPr>
                  <p:spPr>
                    <a:xfrm>
                      <a:off x="6286500" y="3695700"/>
                      <a:ext cx="5511800" cy="1119089"/>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23" name="Rectangle 22">
                  <a:extLst>
                    <a:ext uri="{FF2B5EF4-FFF2-40B4-BE49-F238E27FC236}">
                      <a16:creationId xmlns:a16="http://schemas.microsoft.com/office/drawing/2014/main" id="{CDA95750-8788-473A-874A-45D7236E8112}"/>
                    </a:ext>
                  </a:extLst>
                </p:cNvPr>
                <p:cNvSpPr/>
                <p:nvPr/>
              </p:nvSpPr>
              <p:spPr>
                <a:xfrm>
                  <a:off x="6287323" y="3185952"/>
                  <a:ext cx="24058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4" name="Group 23">
              <a:extLst>
                <a:ext uri="{FF2B5EF4-FFF2-40B4-BE49-F238E27FC236}">
                  <a16:creationId xmlns:a16="http://schemas.microsoft.com/office/drawing/2014/main" id="{EA0091F1-007E-4223-904C-75D9701C0264}"/>
                </a:ext>
              </a:extLst>
            </p:cNvPr>
            <p:cNvGrpSpPr/>
            <p:nvPr/>
          </p:nvGrpSpPr>
          <p:grpSpPr>
            <a:xfrm>
              <a:off x="7072992" y="4701718"/>
              <a:ext cx="4947558" cy="1951562"/>
              <a:chOff x="6286500" y="3151126"/>
              <a:chExt cx="4947558" cy="1951562"/>
            </a:xfrm>
          </p:grpSpPr>
          <p:sp>
            <p:nvSpPr>
              <p:cNvPr id="25" name="TextBox 24">
                <a:extLst>
                  <a:ext uri="{FF2B5EF4-FFF2-40B4-BE49-F238E27FC236}">
                    <a16:creationId xmlns:a16="http://schemas.microsoft.com/office/drawing/2014/main" id="{B5FBC161-D373-41CF-AF9A-C17DB443FC0D}"/>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26" name="Group 25">
                <a:extLst>
                  <a:ext uri="{FF2B5EF4-FFF2-40B4-BE49-F238E27FC236}">
                    <a16:creationId xmlns:a16="http://schemas.microsoft.com/office/drawing/2014/main" id="{16E74577-C231-45E0-943A-8547AD7B85EA}"/>
                  </a:ext>
                </a:extLst>
              </p:cNvPr>
              <p:cNvGrpSpPr/>
              <p:nvPr/>
            </p:nvGrpSpPr>
            <p:grpSpPr>
              <a:xfrm>
                <a:off x="6286500" y="3185952"/>
                <a:ext cx="4947558" cy="1916736"/>
                <a:chOff x="6286500" y="3185952"/>
                <a:chExt cx="4947558" cy="191673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C4B06A-A414-4251-A09F-153B6BCBCC42}"/>
                        </a:ext>
                      </a:extLst>
                    </p:cNvPr>
                    <p:cNvSpPr txBox="1"/>
                    <p:nvPr/>
                  </p:nvSpPr>
                  <p:spPr>
                    <a:xfrm>
                      <a:off x="6286500" y="3695700"/>
                      <a:ext cx="4947558"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i="1">
                                <a:latin typeface="Cambria Math" panose="02040503050406030204" pitchFamily="18" charset="0"/>
                                <a:ea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b="0" i="1" smtClean="0">
                                        <a:solidFill>
                                          <a:srgbClr val="0070C0"/>
                                        </a:solidFill>
                                        <a:latin typeface="Cambria Math" panose="02040503050406030204" pitchFamily="18" charset="0"/>
                                        <a:ea typeface="Cambria Math" panose="02040503050406030204" pitchFamily="18" charset="0"/>
                                      </a:rPr>
                                    </m:ctrlPr>
                                  </m:eqArrPr>
                                  <m:e>
                                    <m:r>
                                      <a:rPr lang="en-US" sz="4800" b="0" i="1" smtClean="0">
                                        <a:solidFill>
                                          <a:srgbClr val="0070C0"/>
                                        </a:solidFill>
                                        <a:latin typeface="Cambria Math" panose="02040503050406030204" pitchFamily="18" charset="0"/>
                                        <a:ea typeface="Cambria Math" panose="02040503050406030204" pitchFamily="18" charset="0"/>
                                      </a:rPr>
                                      <m:t>𝑡</m:t>
                                    </m:r>
                                  </m:e>
                                  <m:e>
                                    <m:r>
                                      <a:rPr lang="en-US" sz="4800" b="0" i="1" smtClean="0">
                                        <a:solidFill>
                                          <a:srgbClr val="0070C0"/>
                                        </a:solidFill>
                                        <a:latin typeface="Cambria Math" panose="02040503050406030204" pitchFamily="18" charset="0"/>
                                        <a:ea typeface="Cambria Math" panose="02040503050406030204" pitchFamily="18" charset="0"/>
                                      </a:rPr>
                                      <m:t>𝑥</m:t>
                                    </m:r>
                                  </m:e>
                                </m:eqArr>
                              </m:e>
                            </m:d>
                          </m:oMath>
                        </m:oMathPara>
                      </a14:m>
                      <a:endParaRPr lang="en-US" sz="4800" dirty="0">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D6C4B06A-A414-4251-A09F-153B6BCBCC42}"/>
                        </a:ext>
                      </a:extLst>
                    </p:cNvPr>
                    <p:cNvSpPr txBox="1">
                      <a:spLocks noRot="1" noChangeAspect="1" noMove="1" noResize="1" noEditPoints="1" noAdjustHandles="1" noChangeArrowheads="1" noChangeShapeType="1" noTextEdit="1"/>
                    </p:cNvSpPr>
                    <p:nvPr/>
                  </p:nvSpPr>
                  <p:spPr>
                    <a:xfrm>
                      <a:off x="6286500" y="3695700"/>
                      <a:ext cx="4947558" cy="1406988"/>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sp>
              <p:nvSpPr>
                <p:cNvPr id="28" name="Rectangle 27">
                  <a:extLst>
                    <a:ext uri="{FF2B5EF4-FFF2-40B4-BE49-F238E27FC236}">
                      <a16:creationId xmlns:a16="http://schemas.microsoft.com/office/drawing/2014/main" id="{E7579012-F077-4FCF-8B6F-EC67A85D5929}"/>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Arrow: Down 3">
              <a:extLst>
                <a:ext uri="{FF2B5EF4-FFF2-40B4-BE49-F238E27FC236}">
                  <a16:creationId xmlns:a16="http://schemas.microsoft.com/office/drawing/2014/main" id="{91AFD8BD-F34A-4B02-B11E-BE2D264E0572}"/>
                </a:ext>
              </a:extLst>
            </p:cNvPr>
            <p:cNvSpPr/>
            <p:nvPr/>
          </p:nvSpPr>
          <p:spPr>
            <a:xfrm>
              <a:off x="1238250" y="3448050"/>
              <a:ext cx="2914650" cy="1066800"/>
            </a:xfrm>
            <a:prstGeom prst="downArrow">
              <a:avLst>
                <a:gd name="adj1" fmla="val 56536"/>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Down 4">
              <a:extLst>
                <a:ext uri="{FF2B5EF4-FFF2-40B4-BE49-F238E27FC236}">
                  <a16:creationId xmlns:a16="http://schemas.microsoft.com/office/drawing/2014/main" id="{21E1B6E7-1944-4D4C-B41A-7BADDD89E0B2}"/>
                </a:ext>
              </a:extLst>
            </p:cNvPr>
            <p:cNvSpPr/>
            <p:nvPr/>
          </p:nvSpPr>
          <p:spPr>
            <a:xfrm>
              <a:off x="7810500" y="3448050"/>
              <a:ext cx="2914650" cy="1066800"/>
            </a:xfrm>
            <a:prstGeom prst="downArrow">
              <a:avLst>
                <a:gd name="adj1" fmla="val 56536"/>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 name="Rectangle 29">
            <a:extLst>
              <a:ext uri="{FF2B5EF4-FFF2-40B4-BE49-F238E27FC236}">
                <a16:creationId xmlns:a16="http://schemas.microsoft.com/office/drawing/2014/main" id="{8F160387-B07A-4306-B7C8-C7BB75939100}"/>
              </a:ext>
            </a:extLst>
          </p:cNvPr>
          <p:cNvSpPr/>
          <p:nvPr/>
        </p:nvSpPr>
        <p:spPr>
          <a:xfrm>
            <a:off x="7364972" y="95250"/>
            <a:ext cx="2936830" cy="584775"/>
          </a:xfrm>
          <a:prstGeom prst="rect">
            <a:avLst/>
          </a:prstGeom>
        </p:spPr>
        <p:txBody>
          <a:bodyPr wrap="none">
            <a:spAutoFit/>
          </a:bodyPr>
          <a:lstStyle/>
          <a:p>
            <a:r>
              <a:rPr lang="en-US" sz="3200" dirty="0">
                <a:solidFill>
                  <a:srgbClr val="0070C0"/>
                </a:solidFill>
              </a:rPr>
              <a:t>(Relativity 103c)</a:t>
            </a:r>
            <a:endParaRPr lang="en-CA" sz="3200" dirty="0"/>
          </a:p>
        </p:txBody>
      </p:sp>
    </p:spTree>
    <p:custDataLst>
      <p:tags r:id="rId1"/>
    </p:custDataLst>
    <p:extLst>
      <p:ext uri="{BB962C8B-B14F-4D97-AF65-F5344CB8AC3E}">
        <p14:creationId xmlns:p14="http://schemas.microsoft.com/office/powerpoint/2010/main" val="3492946841"/>
      </p:ext>
    </p:extLst>
  </p:cSld>
  <p:clrMapOvr>
    <a:masterClrMapping/>
  </p:clrMapOvr>
  <mc:AlternateContent xmlns:mc="http://schemas.openxmlformats.org/markup-compatibility/2006" xmlns:p14="http://schemas.microsoft.com/office/powerpoint/2010/main">
    <mc:Choice Requires="p14">
      <p:transition p14:dur="10" advTm="10232"/>
    </mc:Choice>
    <mc:Fallback xmlns="">
      <p:transition advTm="10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7401770" cy="1119089"/>
              </a:xfrm>
              <a:prstGeom prst="rect">
                <a:avLst/>
              </a:prstGeom>
              <a:ln w="38100">
                <a:solidFill>
                  <a:schemeClr val="tx1"/>
                </a:solidFill>
              </a:ln>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a14:m>
                <a:r>
                  <a:rPr lang="en-CA" sz="4000" dirty="0"/>
                  <a:t> and </a:t>
                </a:r>
                <a14:m>
                  <m:oMath xmlns:m="http://schemas.openxmlformats.org/officeDocument/2006/math">
                    <m:d>
                      <m:dPr>
                        <m:begChr m:val="["/>
                        <m:endChr m:val="]"/>
                        <m:ctrlPr>
                          <a:rPr lang="en-US" sz="4000" i="1">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7401770" cy="1119089"/>
              </a:xfrm>
              <a:prstGeom prst="rect">
                <a:avLst/>
              </a:prstGeom>
              <a:blipFill>
                <a:blip r:embed="rId4"/>
                <a:stretch>
                  <a:fillRect r="-1229" b="-315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81BAE9-9641-42A6-B339-189716779DEC}"/>
                  </a:ext>
                </a:extLst>
              </p:cNvPr>
              <p:cNvSpPr txBox="1"/>
              <p:nvPr/>
            </p:nvSpPr>
            <p:spPr>
              <a:xfrm>
                <a:off x="914401" y="3987596"/>
                <a:ext cx="4648199" cy="21457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8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8000" b="0" i="1" smtClean="0">
                                    <a:solidFill>
                                      <a:schemeClr val="tx1"/>
                                    </a:solidFill>
                                    <a:latin typeface="Cambria Math" panose="02040503050406030204" pitchFamily="18" charset="0"/>
                                    <a:ea typeface="Cambria Math" panose="02040503050406030204" pitchFamily="18" charset="0"/>
                                  </a:rPr>
                                  <m:t> </m:t>
                                </m:r>
                                <m:r>
                                  <a:rPr lang="en-US" sz="8000" b="0" i="1" smtClean="0">
                                    <a:solidFill>
                                      <a:schemeClr val="tx1"/>
                                    </a:solidFill>
                                    <a:latin typeface="Cambria Math" panose="02040503050406030204" pitchFamily="18" charset="0"/>
                                    <a:ea typeface="Cambria Math" panose="02040503050406030204" pitchFamily="18" charset="0"/>
                                  </a:rPr>
                                  <m:t> 1  </m:t>
                                </m:r>
                              </m:e>
                              <m:e>
                                <m:r>
                                  <a:rPr lang="en-US" sz="8000" b="0" i="1" smtClean="0">
                                    <a:solidFill>
                                      <a:schemeClr val="tx1"/>
                                    </a:solidFill>
                                    <a:latin typeface="Cambria Math" panose="02040503050406030204" pitchFamily="18" charset="0"/>
                                    <a:ea typeface="Cambria Math" panose="02040503050406030204" pitchFamily="18" charset="0"/>
                                  </a:rPr>
                                  <m:t>  0  </m:t>
                                </m:r>
                              </m:e>
                            </m:mr>
                            <m:mr>
                              <m:e>
                                <m:r>
                                  <a:rPr lang="en-US" sz="8000" i="1">
                                    <a:solidFill>
                                      <a:srgbClr val="00B050"/>
                                    </a:solidFill>
                                    <a:latin typeface="Cambria Math" panose="02040503050406030204" pitchFamily="18" charset="0"/>
                                    <a:ea typeface="Cambria Math" panose="02040503050406030204" pitchFamily="18" charset="0"/>
                                  </a:rPr>
                                  <m:t>𝑣</m:t>
                                </m:r>
                              </m:e>
                              <m:e>
                                <m:r>
                                  <a:rPr lang="en-US" sz="8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981BAE9-9641-42A6-B339-189716779DEC}"/>
                  </a:ext>
                </a:extLst>
              </p:cNvPr>
              <p:cNvSpPr txBox="1">
                <a:spLocks noRot="1" noChangeAspect="1" noMove="1" noResize="1" noEditPoints="1" noAdjustHandles="1" noChangeArrowheads="1" noChangeShapeType="1" noTextEdit="1"/>
              </p:cNvSpPr>
              <p:nvPr/>
            </p:nvSpPr>
            <p:spPr>
              <a:xfrm>
                <a:off x="914401" y="3987596"/>
                <a:ext cx="4648199" cy="2145716"/>
              </a:xfrm>
              <a:prstGeom prst="rect">
                <a:avLst/>
              </a:prstGeom>
              <a:blipFill>
                <a:blip r:embed="rId5"/>
                <a:stretch>
                  <a:fillRect r="-26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565606-B186-457A-9B37-4083FCFA04B7}"/>
                  </a:ext>
                </a:extLst>
              </p:cNvPr>
              <p:cNvSpPr txBox="1"/>
              <p:nvPr/>
            </p:nvSpPr>
            <p:spPr>
              <a:xfrm>
                <a:off x="6115051" y="3968546"/>
                <a:ext cx="4648199" cy="21457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8000" i="1" smtClean="0">
                                  <a:solidFill>
                                    <a:schemeClr val="bg1"/>
                                  </a:solidFill>
                                  <a:latin typeface="Cambria Math" panose="02040503050406030204" pitchFamily="18" charset="0"/>
                                  <a:ea typeface="Cambria Math" panose="02040503050406030204" pitchFamily="18" charset="0"/>
                                </a:rPr>
                              </m:ctrlPr>
                            </m:mPr>
                            <m:mr>
                              <m:e>
                                <m:r>
                                  <m:rPr>
                                    <m:brk m:alnAt="7"/>
                                  </m:rPr>
                                  <a:rPr lang="en-US" sz="8000" i="1">
                                    <a:solidFill>
                                      <a:schemeClr val="bg1"/>
                                    </a:solidFill>
                                    <a:latin typeface="Cambria Math" panose="02040503050406030204" pitchFamily="18" charset="0"/>
                                    <a:ea typeface="Cambria Math" panose="02040503050406030204" pitchFamily="18" charset="0"/>
                                  </a:rPr>
                                  <m:t> </m:t>
                                </m:r>
                                <m:r>
                                  <a:rPr lang="en-US" sz="8000" i="1">
                                    <a:solidFill>
                                      <a:schemeClr val="bg1"/>
                                    </a:solidFill>
                                    <a:latin typeface="Cambria Math" panose="02040503050406030204" pitchFamily="18" charset="0"/>
                                    <a:ea typeface="Cambria Math" panose="02040503050406030204" pitchFamily="18" charset="0"/>
                                  </a:rPr>
                                  <m:t>  </m:t>
                                </m:r>
                                <m:r>
                                  <a:rPr lang="en-US" sz="8000" b="0" i="1" smtClean="0">
                                    <a:solidFill>
                                      <a:schemeClr val="bg1"/>
                                    </a:solidFill>
                                    <a:latin typeface="Cambria Math" panose="02040503050406030204" pitchFamily="18" charset="0"/>
                                    <a:ea typeface="Cambria Math" panose="02040503050406030204" pitchFamily="18" charset="0"/>
                                  </a:rPr>
                                  <m:t> </m:t>
                                </m:r>
                                <m:r>
                                  <a:rPr lang="en-US" sz="8000" b="0" i="1" smtClean="0">
                                    <a:solidFill>
                                      <a:schemeClr val="tx1"/>
                                    </a:solidFill>
                                    <a:latin typeface="Cambria Math" panose="02040503050406030204" pitchFamily="18" charset="0"/>
                                    <a:ea typeface="Cambria Math" panose="02040503050406030204" pitchFamily="18" charset="0"/>
                                  </a:rPr>
                                  <m:t>1</m:t>
                                </m:r>
                                <m:r>
                                  <a:rPr lang="en-US" sz="8000" i="1">
                                    <a:solidFill>
                                      <a:schemeClr val="bg1"/>
                                    </a:solidFill>
                                    <a:latin typeface="Cambria Math" panose="02040503050406030204" pitchFamily="18" charset="0"/>
                                    <a:ea typeface="Cambria Math" panose="02040503050406030204" pitchFamily="18" charset="0"/>
                                  </a:rPr>
                                  <m:t>  </m:t>
                                </m:r>
                              </m:e>
                              <m:e>
                                <m:r>
                                  <a:rPr lang="en-US" sz="8000" i="1">
                                    <a:solidFill>
                                      <a:schemeClr val="bg1"/>
                                    </a:solidFill>
                                    <a:latin typeface="Cambria Math" panose="02040503050406030204" pitchFamily="18" charset="0"/>
                                    <a:ea typeface="Cambria Math" panose="02040503050406030204" pitchFamily="18" charset="0"/>
                                  </a:rPr>
                                  <m:t>  </m:t>
                                </m:r>
                                <m:r>
                                  <a:rPr lang="en-US" sz="8000" i="1" smtClean="0">
                                    <a:solidFill>
                                      <a:schemeClr val="tx1"/>
                                    </a:solidFill>
                                    <a:latin typeface="Cambria Math" panose="02040503050406030204" pitchFamily="18" charset="0"/>
                                    <a:ea typeface="Cambria Math" panose="02040503050406030204" pitchFamily="18" charset="0"/>
                                  </a:rPr>
                                  <m:t>0</m:t>
                                </m:r>
                                <m:r>
                                  <a:rPr lang="en-US" sz="8000" b="0" i="1" smtClean="0">
                                    <a:solidFill>
                                      <a:schemeClr val="tx1"/>
                                    </a:solidFill>
                                    <a:latin typeface="Cambria Math" panose="02040503050406030204" pitchFamily="18" charset="0"/>
                                    <a:ea typeface="Cambria Math" panose="02040503050406030204" pitchFamily="18" charset="0"/>
                                  </a:rPr>
                                  <m:t> </m:t>
                                </m:r>
                                <m:r>
                                  <a:rPr lang="en-US" sz="8000" i="1">
                                    <a:solidFill>
                                      <a:schemeClr val="bg1"/>
                                    </a:solidFill>
                                    <a:latin typeface="Cambria Math" panose="02040503050406030204" pitchFamily="18" charset="0"/>
                                    <a:ea typeface="Cambria Math" panose="02040503050406030204" pitchFamily="18" charset="0"/>
                                  </a:rPr>
                                  <m:t>  </m:t>
                                </m:r>
                              </m:e>
                            </m:mr>
                            <m:mr>
                              <m:e>
                                <m:r>
                                  <a:rPr lang="en-US" sz="8000" b="0" i="1" smtClean="0">
                                    <a:solidFill>
                                      <a:schemeClr val="bg1"/>
                                    </a:solidFill>
                                    <a:latin typeface="Cambria Math" panose="02040503050406030204" pitchFamily="18" charset="0"/>
                                    <a:ea typeface="Cambria Math" panose="02040503050406030204" pitchFamily="18" charset="0"/>
                                  </a:rPr>
                                  <m:t>  </m:t>
                                </m:r>
                                <m:r>
                                  <a:rPr lang="en-US" sz="8000" b="0" i="1" smtClean="0">
                                    <a:solidFill>
                                      <a:schemeClr val="tx1"/>
                                    </a:solidFill>
                                    <a:latin typeface="Cambria Math" panose="02040503050406030204" pitchFamily="18" charset="0"/>
                                    <a:ea typeface="Cambria Math" panose="02040503050406030204" pitchFamily="18" charset="0"/>
                                  </a:rPr>
                                  <m:t>0</m:t>
                                </m:r>
                              </m:e>
                              <m:e>
                                <m:r>
                                  <a:rPr lang="en-US" sz="8000" b="0" i="1" smtClean="0">
                                    <a:solidFill>
                                      <a:schemeClr val="tx1"/>
                                    </a:solidFill>
                                    <a:latin typeface="Cambria Math" panose="02040503050406030204" pitchFamily="18" charset="0"/>
                                    <a:ea typeface="Cambria Math" panose="02040503050406030204" pitchFamily="18" charset="0"/>
                                  </a:rPr>
                                  <m:t>1 </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8565606-B186-457A-9B37-4083FCFA04B7}"/>
                  </a:ext>
                </a:extLst>
              </p:cNvPr>
              <p:cNvSpPr txBox="1">
                <a:spLocks noRot="1" noChangeAspect="1" noMove="1" noResize="1" noEditPoints="1" noAdjustHandles="1" noChangeArrowheads="1" noChangeShapeType="1" noTextEdit="1"/>
              </p:cNvSpPr>
              <p:nvPr/>
            </p:nvSpPr>
            <p:spPr>
              <a:xfrm>
                <a:off x="6115051" y="3968546"/>
                <a:ext cx="4648199" cy="2145716"/>
              </a:xfrm>
              <a:prstGeom prst="rect">
                <a:avLst/>
              </a:prstGeom>
              <a:blipFill>
                <a:blip r:embed="rId8"/>
                <a:stretch>
                  <a:fillRect r="-146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752F98-E793-411D-A087-41CFF6D699C6}"/>
                  </a:ext>
                </a:extLst>
              </p:cNvPr>
              <p:cNvSpPr txBox="1"/>
              <p:nvPr/>
            </p:nvSpPr>
            <p:spPr>
              <a:xfrm>
                <a:off x="6115051" y="1758746"/>
                <a:ext cx="4648199" cy="21457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8000" i="1">
                                  <a:latin typeface="Cambria Math" panose="02040503050406030204" pitchFamily="18" charset="0"/>
                                  <a:ea typeface="Cambria Math" panose="02040503050406030204" pitchFamily="18" charset="0"/>
                                </a:rPr>
                              </m:ctrlPr>
                            </m:mPr>
                            <m:mr>
                              <m:e>
                                <m:r>
                                  <m:rPr>
                                    <m:brk m:alnAt="7"/>
                                  </m:rPr>
                                  <a:rPr lang="en-US" sz="8000" b="0" i="1" smtClean="0">
                                    <a:latin typeface="Cambria Math" panose="02040503050406030204" pitchFamily="18" charset="0"/>
                                    <a:ea typeface="Cambria Math" panose="02040503050406030204" pitchFamily="18" charset="0"/>
                                  </a:rPr>
                                  <m:t> </m:t>
                                </m:r>
                                <m:r>
                                  <a:rPr lang="en-US" sz="8000" b="0" i="1" smtClean="0">
                                    <a:latin typeface="Cambria Math" panose="02040503050406030204" pitchFamily="18" charset="0"/>
                                    <a:ea typeface="Cambria Math" panose="02040503050406030204" pitchFamily="18" charset="0"/>
                                  </a:rPr>
                                  <m:t>   </m:t>
                                </m:r>
                                <m:r>
                                  <a:rPr lang="en-US" sz="8000" i="1">
                                    <a:latin typeface="Cambria Math" panose="02040503050406030204" pitchFamily="18" charset="0"/>
                                    <a:ea typeface="Cambria Math" panose="02040503050406030204" pitchFamily="18" charset="0"/>
                                  </a:rPr>
                                  <m:t>1</m:t>
                                </m:r>
                                <m:r>
                                  <a:rPr lang="en-US" sz="8000" b="0" i="1" smtClean="0">
                                    <a:latin typeface="Cambria Math" panose="02040503050406030204" pitchFamily="18" charset="0"/>
                                    <a:ea typeface="Cambria Math" panose="02040503050406030204" pitchFamily="18" charset="0"/>
                                  </a:rPr>
                                  <m:t>  </m:t>
                                </m:r>
                              </m:e>
                              <m:e>
                                <m:r>
                                  <a:rPr lang="en-US" sz="8000" b="0" i="1" smtClean="0">
                                    <a:latin typeface="Cambria Math" panose="02040503050406030204" pitchFamily="18" charset="0"/>
                                    <a:ea typeface="Cambria Math" panose="02040503050406030204" pitchFamily="18" charset="0"/>
                                  </a:rPr>
                                  <m:t>  </m:t>
                                </m:r>
                                <m:r>
                                  <a:rPr lang="en-US" sz="8000" i="1">
                                    <a:latin typeface="Cambria Math" panose="02040503050406030204" pitchFamily="18" charset="0"/>
                                    <a:ea typeface="Cambria Math" panose="02040503050406030204" pitchFamily="18" charset="0"/>
                                  </a:rPr>
                                  <m:t>0</m:t>
                                </m:r>
                                <m:r>
                                  <a:rPr lang="en-US" sz="8000" b="0" i="1" smtClean="0">
                                    <a:latin typeface="Cambria Math" panose="02040503050406030204" pitchFamily="18" charset="0"/>
                                    <a:ea typeface="Cambria Math" panose="02040503050406030204" pitchFamily="18" charset="0"/>
                                  </a:rPr>
                                  <m:t>  </m:t>
                                </m:r>
                              </m:e>
                            </m:mr>
                            <m:mr>
                              <m:e>
                                <m:r>
                                  <a:rPr lang="en-US" sz="8000" i="1">
                                    <a:latin typeface="Cambria Math" panose="02040503050406030204" pitchFamily="18" charset="0"/>
                                    <a:ea typeface="Cambria Math" panose="02040503050406030204" pitchFamily="18" charset="0"/>
                                  </a:rPr>
                                  <m:t>−</m:t>
                                </m:r>
                                <m:r>
                                  <a:rPr lang="en-US" sz="8000" i="1">
                                    <a:solidFill>
                                      <a:srgbClr val="00B050"/>
                                    </a:solidFill>
                                    <a:latin typeface="Cambria Math" panose="02040503050406030204" pitchFamily="18" charset="0"/>
                                    <a:ea typeface="Cambria Math" panose="02040503050406030204" pitchFamily="18" charset="0"/>
                                  </a:rPr>
                                  <m:t>𝑣</m:t>
                                </m:r>
                              </m:e>
                              <m:e>
                                <m:r>
                                  <a:rPr lang="en-US" sz="8000" i="1">
                                    <a:latin typeface="Cambria Math" panose="02040503050406030204" pitchFamily="18" charset="0"/>
                                    <a:ea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5752F98-E793-411D-A087-41CFF6D699C6}"/>
                  </a:ext>
                </a:extLst>
              </p:cNvPr>
              <p:cNvSpPr txBox="1">
                <a:spLocks noRot="1" noChangeAspect="1" noMove="1" noResize="1" noEditPoints="1" noAdjustHandles="1" noChangeArrowheads="1" noChangeShapeType="1" noTextEdit="1"/>
              </p:cNvSpPr>
              <p:nvPr/>
            </p:nvSpPr>
            <p:spPr>
              <a:xfrm>
                <a:off x="6115051" y="1758746"/>
                <a:ext cx="4648199" cy="2145716"/>
              </a:xfrm>
              <a:prstGeom prst="rect">
                <a:avLst/>
              </a:prstGeom>
              <a:blipFill>
                <a:blip r:embed="rId7"/>
                <a:stretch>
                  <a:fillRect r="-9830"/>
                </a:stretch>
              </a:blipFill>
            </p:spPr>
            <p:txBody>
              <a:bodyPr/>
              <a:lstStyle/>
              <a:p>
                <a:r>
                  <a:rPr lang="en-CA">
                    <a:noFill/>
                  </a:rPr>
                  <a:t> </a:t>
                </a:r>
              </a:p>
            </p:txBody>
          </p:sp>
        </mc:Fallback>
      </mc:AlternateContent>
      <p:sp>
        <p:nvSpPr>
          <p:cNvPr id="6" name="Title 1">
            <a:extLst>
              <a:ext uri="{FF2B5EF4-FFF2-40B4-BE49-F238E27FC236}">
                <a16:creationId xmlns:a16="http://schemas.microsoft.com/office/drawing/2014/main" id="{0E0F19FA-D198-4FE9-943A-D74E24406647}"/>
              </a:ext>
            </a:extLst>
          </p:cNvPr>
          <p:cNvSpPr txBox="1">
            <a:spLocks/>
          </p:cNvSpPr>
          <p:nvPr/>
        </p:nvSpPr>
        <p:spPr>
          <a:xfrm>
            <a:off x="351503" y="1238250"/>
            <a:ext cx="4106197" cy="86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00B050"/>
                </a:solidFill>
              </a:rPr>
              <a:t>Galilean Matrices</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 name="Ink 3">
                <a:extLst>
                  <a:ext uri="{FF2B5EF4-FFF2-40B4-BE49-F238E27FC236}">
                    <a16:creationId xmlns:a16="http://schemas.microsoft.com/office/drawing/2014/main" id="{8D949675-94EE-4832-B07C-B2300F9618F5}"/>
                  </a:ext>
                </a:extLst>
              </p14:cNvPr>
              <p14:cNvContentPartPr/>
              <p14:nvPr>
                <p:extLst>
                  <p:ext uri="{42D2F446-02D8-4167-A562-619A0277C38B}">
                    <p15:isNarration xmlns:p15="http://schemas.microsoft.com/office/powerpoint/2012/main" val="1"/>
                  </p:ext>
                </p:extLst>
              </p14:nvPr>
            </p14:nvContentPartPr>
            <p14:xfrm>
              <a:off x="2700000" y="704520"/>
              <a:ext cx="989280" cy="745560"/>
            </p14:xfrm>
          </p:contentPart>
        </mc:Choice>
        <mc:Fallback xmlns="">
          <p:pic>
            <p:nvPicPr>
              <p:cNvPr id="4" name="Ink 3">
                <a:extLst>
                  <a:ext uri="{FF2B5EF4-FFF2-40B4-BE49-F238E27FC236}">
                    <a16:creationId xmlns:a16="http://schemas.microsoft.com/office/drawing/2014/main" id="{8D949675-94EE-4832-B07C-B2300F9618F5}"/>
                  </a:ext>
                </a:extLst>
              </p:cNvPr>
              <p:cNvPicPr>
                <a:picLocks noGrp="1" noRot="1" noChangeAspect="1" noMove="1" noResize="1" noEditPoints="1" noAdjustHandles="1" noChangeArrowheads="1" noChangeShapeType="1"/>
              </p:cNvPicPr>
              <p:nvPr/>
            </p:nvPicPr>
            <p:blipFill>
              <a:blip r:embed="rId13"/>
              <a:stretch>
                <a:fillRect/>
              </a:stretch>
            </p:blipFill>
            <p:spPr>
              <a:xfrm>
                <a:off x="2690640" y="695160"/>
                <a:ext cx="1008000" cy="764280"/>
              </a:xfrm>
              <a:prstGeom prst="rect">
                <a:avLst/>
              </a:prstGeom>
            </p:spPr>
          </p:pic>
        </mc:Fallback>
      </mc:AlternateContent>
    </p:spTree>
    <p:custDataLst>
      <p:tags r:id="rId1"/>
    </p:custDataLst>
    <p:extLst>
      <p:ext uri="{BB962C8B-B14F-4D97-AF65-F5344CB8AC3E}">
        <p14:creationId xmlns:p14="http://schemas.microsoft.com/office/powerpoint/2010/main" val="157762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482">
        <p159:morph option="byObject"/>
      </p:transition>
    </mc:Choice>
    <mc:Fallback xmlns="">
      <p:transition spd="slow" advTm="124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marie curie">
            <a:extLst>
              <a:ext uri="{FF2B5EF4-FFF2-40B4-BE49-F238E27FC236}">
                <a16:creationId xmlns:a16="http://schemas.microsoft.com/office/drawing/2014/main" id="{AFF2BD97-2BD1-436B-AC44-D0D94AF638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r="5774"/>
          <a:stretch/>
        </p:blipFill>
        <p:spPr bwMode="auto">
          <a:xfrm flipH="1">
            <a:off x="4003034" y="76200"/>
            <a:ext cx="752023" cy="105928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79B482EA-FAC7-4DD2-883D-C88F6F45D2D7}"/>
              </a:ext>
            </a:extLst>
          </p:cNvPr>
          <p:cNvCxnSpPr>
            <a:cxnSpLocks/>
          </p:cNvCxnSpPr>
          <p:nvPr/>
        </p:nvCxnSpPr>
        <p:spPr>
          <a:xfrm flipV="1">
            <a:off x="3002961" y="628650"/>
            <a:ext cx="1394729" cy="564436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5297119-EB48-46CE-A245-5A27B0F340E5}"/>
              </a:ext>
            </a:extLst>
          </p:cNvPr>
          <p:cNvGrpSpPr/>
          <p:nvPr/>
        </p:nvGrpSpPr>
        <p:grpSpPr>
          <a:xfrm>
            <a:off x="522465"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a:cxnSpLocks/>
          </p:cNvCxnSpPr>
          <p:nvPr/>
        </p:nvCxnSpPr>
        <p:spPr>
          <a:xfrm flipH="1">
            <a:off x="1466850" y="533400"/>
            <a:ext cx="1470648" cy="6301402"/>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a:cxnSpLocks/>
          </p:cNvCxnSpPr>
          <p:nvPr/>
        </p:nvCxnSpPr>
        <p:spPr>
          <a:xfrm flipH="1">
            <a:off x="-57150" y="857250"/>
            <a:ext cx="1483020" cy="650958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a:cxnSpLocks/>
          </p:cNvCxnSpPr>
          <p:nvPr/>
        </p:nvCxnSpPr>
        <p:spPr>
          <a:xfrm flipH="1">
            <a:off x="2964880" y="361950"/>
            <a:ext cx="1435670" cy="6100000"/>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a:cxnSpLocks/>
          </p:cNvCxnSpPr>
          <p:nvPr/>
        </p:nvCxnSpPr>
        <p:spPr>
          <a:xfrm flipH="1">
            <a:off x="4407699" y="0"/>
            <a:ext cx="1453553" cy="632460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a:cxnSpLocks/>
          </p:cNvCxnSpPr>
          <p:nvPr/>
        </p:nvCxnSpPr>
        <p:spPr>
          <a:xfrm flipH="1">
            <a:off x="6038851" y="-160421"/>
            <a:ext cx="1238249" cy="604794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a:cxnSpLocks/>
          </p:cNvCxnSpPr>
          <p:nvPr/>
        </p:nvCxnSpPr>
        <p:spPr>
          <a:xfrm flipV="1">
            <a:off x="171450" y="4171950"/>
            <a:ext cx="6461994" cy="140599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a:cxnSpLocks/>
          </p:cNvCxnSpPr>
          <p:nvPr/>
        </p:nvCxnSpPr>
        <p:spPr>
          <a:xfrm flipV="1">
            <a:off x="-190500" y="5638800"/>
            <a:ext cx="6462353" cy="151956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a:cxnSpLocks/>
          </p:cNvCxnSpPr>
          <p:nvPr/>
        </p:nvCxnSpPr>
        <p:spPr>
          <a:xfrm flipV="1">
            <a:off x="547964" y="2724150"/>
            <a:ext cx="6252889" cy="1399566"/>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a:cxnSpLocks/>
          </p:cNvCxnSpPr>
          <p:nvPr/>
        </p:nvCxnSpPr>
        <p:spPr>
          <a:xfrm flipV="1">
            <a:off x="685800" y="1219200"/>
            <a:ext cx="6478911" cy="1465806"/>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785A656-B627-42C2-A332-E6E3B7125290}"/>
              </a:ext>
            </a:extLst>
          </p:cNvPr>
          <p:cNvCxnSpPr>
            <a:cxnSpLocks/>
          </p:cNvCxnSpPr>
          <p:nvPr/>
        </p:nvCxnSpPr>
        <p:spPr>
          <a:xfrm flipV="1">
            <a:off x="1160118" y="-130739"/>
            <a:ext cx="6174132" cy="129278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flipV="1">
            <a:off x="631597" y="2705100"/>
            <a:ext cx="6150203" cy="1417534"/>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2974720" y="304800"/>
            <a:ext cx="1463930" cy="6199056"/>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8E0812EE-40A7-471F-9907-3A82E1DCE846}"/>
              </a:ext>
            </a:extLst>
          </p:cNvPr>
          <p:cNvSpPr txBox="1"/>
          <p:nvPr/>
        </p:nvSpPr>
        <p:spPr>
          <a:xfrm>
            <a:off x="7772401" y="400050"/>
            <a:ext cx="4204421" cy="2462213"/>
          </a:xfrm>
          <a:prstGeom prst="rect">
            <a:avLst/>
          </a:prstGeom>
          <a:solidFill>
            <a:schemeClr val="bg1"/>
          </a:solidFill>
          <a:effectLst>
            <a:softEdge rad="63500"/>
          </a:effectLst>
        </p:spPr>
        <p:txBody>
          <a:bodyPr wrap="none" lIns="0" tIns="0" rIns="0" bIns="0" rtlCol="0">
            <a:spAutoFit/>
          </a:bodyPr>
          <a:lstStyle/>
          <a:p>
            <a:pPr algn="ctr"/>
            <a:r>
              <a:rPr lang="en-US" sz="8000" dirty="0"/>
              <a:t>Lorentz</a:t>
            </a:r>
          </a:p>
          <a:p>
            <a:pPr algn="ctr"/>
            <a:r>
              <a:rPr lang="en-US" sz="8000" dirty="0"/>
              <a:t>Transform</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6A3792-4A47-47BE-8A43-494745320421}"/>
                  </a:ext>
                </a:extLst>
              </p:cNvPr>
              <p:cNvSpPr txBox="1"/>
              <p:nvPr/>
            </p:nvSpPr>
            <p:spPr>
              <a:xfrm>
                <a:off x="7339986" y="2837413"/>
                <a:ext cx="5044330" cy="144655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𝑐</m:t>
                      </m:r>
                      <m:acc>
                        <m:accPr>
                          <m:chr m:val="̃"/>
                          <m:ctrlPr>
                            <a:rPr lang="en-US" sz="4400" b="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𝑡</m:t>
                          </m:r>
                        </m:e>
                      </m:acc>
                      <m:r>
                        <a:rPr lang="en-US" sz="4400" b="0" i="1" smtClean="0">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       </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r>
                            <a:rPr lang="en-US" sz="4400" i="1">
                              <a:latin typeface="Cambria Math" panose="02040503050406030204" pitchFamily="18" charset="0"/>
                            </a:rPr>
                            <m:t>−</m:t>
                          </m:r>
                          <m:r>
                            <a:rPr lang="en-US" sz="4400" i="1">
                              <a:solidFill>
                                <a:srgbClr val="7030A0"/>
                              </a:solidFill>
                              <a:latin typeface="Cambria Math" panose="02040503050406030204" pitchFamily="18" charset="0"/>
                            </a:rPr>
                            <m:t>𝛽</m:t>
                          </m:r>
                          <m:r>
                            <a:rPr lang="en-US" sz="4400" i="1">
                              <a:solidFill>
                                <a:srgbClr val="0070C0"/>
                              </a:solidFill>
                              <a:latin typeface="Cambria Math" panose="02040503050406030204" pitchFamily="18" charset="0"/>
                            </a:rPr>
                            <m:t>𝑥</m:t>
                          </m:r>
                        </m:e>
                      </m:d>
                    </m:oMath>
                  </m:oMathPara>
                </a14:m>
                <a:endParaRPr lang="en-US" sz="4400" b="0" dirty="0"/>
              </a:p>
              <a:p>
                <a:pPr/>
                <a14:m>
                  <m:oMathPara xmlns:m="http://schemas.openxmlformats.org/officeDocument/2006/math">
                    <m:oMathParaPr>
                      <m:jc m:val="left"/>
                    </m:oMathParaPr>
                    <m:oMath xmlns:m="http://schemas.openxmlformats.org/officeDocument/2006/math">
                      <m:r>
                        <a:rPr lang="en-US" sz="4400" b="0" i="1" smtClean="0">
                          <a:solidFill>
                            <a:srgbClr val="FF0000"/>
                          </a:solidFill>
                          <a:latin typeface="Cambria Math" panose="02040503050406030204" pitchFamily="18" charset="0"/>
                        </a:rPr>
                        <m:t>  </m:t>
                      </m:r>
                      <m:acc>
                        <m:accPr>
                          <m:chr m:val="̃"/>
                          <m:ctrlPr>
                            <a:rPr lang="en-US" sz="4400" b="0" i="1" smtClean="0">
                              <a:solidFill>
                                <a:srgbClr val="FF0000"/>
                              </a:solidFill>
                              <a:latin typeface="Cambria Math" panose="02040503050406030204" pitchFamily="18" charset="0"/>
                            </a:rPr>
                          </m:ctrlPr>
                        </m:accPr>
                        <m:e>
                          <m:r>
                            <a:rPr lang="en-US" sz="4400" b="0" i="1" smtClean="0">
                              <a:solidFill>
                                <a:srgbClr val="FF0000"/>
                              </a:solidFill>
                              <a:latin typeface="Cambria Math" panose="02040503050406030204" pitchFamily="18" charset="0"/>
                            </a:rPr>
                            <m:t>𝑥</m:t>
                          </m:r>
                        </m:e>
                      </m:acc>
                      <m:r>
                        <a:rPr lang="en-US" sz="4400" b="0" i="1" smtClean="0">
                          <a:latin typeface="Cambria Math" panose="02040503050406030204" pitchFamily="18" charset="0"/>
                        </a:rPr>
                        <m:t>=</m:t>
                      </m:r>
                      <m:r>
                        <a:rPr lang="en-US" sz="4400" i="1">
                          <a:latin typeface="Cambria Math" panose="02040503050406030204" pitchFamily="18" charset="0"/>
                        </a:rPr>
                        <m:t>𝛾</m:t>
                      </m:r>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7030A0"/>
                              </a:solidFill>
                              <a:latin typeface="Cambria Math" panose="02040503050406030204" pitchFamily="18" charset="0"/>
                            </a:rPr>
                            <m:t>𝛽</m:t>
                          </m:r>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r>
                            <a:rPr lang="en-US" sz="4400" i="1">
                              <a:latin typeface="Cambria Math" panose="02040503050406030204" pitchFamily="18" charset="0"/>
                            </a:rPr>
                            <m:t>+</m:t>
                          </m:r>
                          <m:r>
                            <a:rPr lang="en-US" sz="4400" b="0" i="1" smtClean="0">
                              <a:latin typeface="Cambria Math" panose="02040503050406030204" pitchFamily="18" charset="0"/>
                            </a:rPr>
                            <m:t> </m:t>
                          </m:r>
                          <m:r>
                            <a:rPr lang="en-US" sz="4400" i="1">
                              <a:latin typeface="Cambria Math" panose="02040503050406030204" pitchFamily="18" charset="0"/>
                            </a:rPr>
                            <m:t>  </m:t>
                          </m:r>
                          <m:r>
                            <a:rPr lang="en-US" sz="4400" i="1">
                              <a:solidFill>
                                <a:srgbClr val="0070C0"/>
                              </a:solidFill>
                              <a:latin typeface="Cambria Math" panose="02040503050406030204" pitchFamily="18" charset="0"/>
                            </a:rPr>
                            <m:t>𝑥</m:t>
                          </m:r>
                        </m:e>
                      </m:d>
                    </m:oMath>
                  </m:oMathPara>
                </a14:m>
                <a:endParaRPr lang="en-CA" sz="4400" dirty="0"/>
              </a:p>
            </p:txBody>
          </p:sp>
        </mc:Choice>
        <mc:Fallback xmlns="">
          <p:sp>
            <p:nvSpPr>
              <p:cNvPr id="38" name="TextBox 37">
                <a:extLst>
                  <a:ext uri="{FF2B5EF4-FFF2-40B4-BE49-F238E27FC236}">
                    <a16:creationId xmlns:a16="http://schemas.microsoft.com/office/drawing/2014/main" id="{096A3792-4A47-47BE-8A43-494745320421}"/>
                  </a:ext>
                </a:extLst>
              </p:cNvPr>
              <p:cNvSpPr txBox="1">
                <a:spLocks noRot="1" noChangeAspect="1" noMove="1" noResize="1" noEditPoints="1" noAdjustHandles="1" noChangeArrowheads="1" noChangeShapeType="1" noTextEdit="1"/>
              </p:cNvSpPr>
              <p:nvPr/>
            </p:nvSpPr>
            <p:spPr>
              <a:xfrm>
                <a:off x="7339986" y="2837413"/>
                <a:ext cx="5044330" cy="1446550"/>
              </a:xfrm>
              <a:prstGeom prst="rect">
                <a:avLst/>
              </a:prstGeom>
              <a:blipFill>
                <a:blip r:embed="rId5"/>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22997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134">
        <p159:morph option="byObject"/>
      </p:transition>
    </mc:Choice>
    <mc:Fallback xmlns="">
      <p:transition spd="slow" advTm="13134">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254DB-B138-484F-A8F1-9AA60AD0C5BB}"/>
              </a:ext>
            </a:extLst>
          </p:cNvPr>
          <p:cNvSpPr txBox="1"/>
          <p:nvPr/>
        </p:nvSpPr>
        <p:spPr>
          <a:xfrm>
            <a:off x="125506" y="6216075"/>
            <a:ext cx="9494744"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Opposite changes (</a:t>
            </a:r>
            <a:r>
              <a:rPr lang="en-US" sz="3200" dirty="0">
                <a:solidFill>
                  <a:srgbClr val="00B050"/>
                </a:solidFill>
              </a:rPr>
              <a:t>Galilean Matrices</a:t>
            </a:r>
            <a:r>
              <a:rPr lang="en-US" sz="3200" dirty="0"/>
              <a:t>) will balance out</a:t>
            </a:r>
            <a:endParaRPr lang="en-CA" sz="32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663637"/>
                <a:ext cx="11582400" cy="5664371"/>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663637"/>
                <a:ext cx="11582400" cy="566437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2009A897-2DFE-4EDF-9AF1-9701A5E09841}"/>
                  </a:ext>
                </a:extLst>
              </p14:cNvPr>
              <p14:cNvContentPartPr/>
              <p14:nvPr>
                <p:extLst>
                  <p:ext uri="{42D2F446-02D8-4167-A562-619A0277C38B}">
                    <p15:isNarration xmlns:p15="http://schemas.microsoft.com/office/powerpoint/2012/main" val="1"/>
                  </p:ext>
                </p:extLst>
              </p14:nvPr>
            </p14:nvContentPartPr>
            <p14:xfrm>
              <a:off x="4578840" y="2993760"/>
              <a:ext cx="6923520" cy="1828440"/>
            </p14:xfrm>
          </p:contentPart>
        </mc:Choice>
        <mc:Fallback xmlns="">
          <p:pic>
            <p:nvPicPr>
              <p:cNvPr id="2" name="Ink 1">
                <a:extLst>
                  <a:ext uri="{FF2B5EF4-FFF2-40B4-BE49-F238E27FC236}">
                    <a16:creationId xmlns:a16="http://schemas.microsoft.com/office/drawing/2014/main" id="{2009A897-2DFE-4EDF-9AF1-9701A5E09841}"/>
                  </a:ext>
                </a:extLst>
              </p:cNvPr>
              <p:cNvPicPr>
                <a:picLocks noGrp="1" noRot="1" noChangeAspect="1" noMove="1" noResize="1" noEditPoints="1" noAdjustHandles="1" noChangeArrowheads="1" noChangeShapeType="1"/>
              </p:cNvPicPr>
              <p:nvPr/>
            </p:nvPicPr>
            <p:blipFill>
              <a:blip r:embed="rId6"/>
              <a:stretch>
                <a:fillRect/>
              </a:stretch>
            </p:blipFill>
            <p:spPr>
              <a:xfrm>
                <a:off x="4569480" y="2984400"/>
                <a:ext cx="6942240" cy="1847160"/>
              </a:xfrm>
              <a:prstGeom prst="rect">
                <a:avLst/>
              </a:prstGeom>
            </p:spPr>
          </p:pic>
        </mc:Fallback>
      </mc:AlternateContent>
      <p:sp>
        <p:nvSpPr>
          <p:cNvPr id="6" name="Title 1">
            <a:extLst>
              <a:ext uri="{FF2B5EF4-FFF2-40B4-BE49-F238E27FC236}">
                <a16:creationId xmlns:a16="http://schemas.microsoft.com/office/drawing/2014/main" id="{B8DDAB59-0F2B-4121-A1DD-8D19F8537563}"/>
              </a:ext>
            </a:extLst>
          </p:cNvPr>
          <p:cNvSpPr txBox="1">
            <a:spLocks/>
          </p:cNvSpPr>
          <p:nvPr/>
        </p:nvSpPr>
        <p:spPr>
          <a:xfrm>
            <a:off x="-10447" y="0"/>
            <a:ext cx="74589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200" b="1" dirty="0">
                <a:solidFill>
                  <a:srgbClr val="0070C0"/>
                </a:solidFill>
              </a:rPr>
              <a:t>Galilean Transformation</a:t>
            </a:r>
            <a:endParaRPr lang="en-US" sz="6000" b="1" dirty="0">
              <a:solidFill>
                <a:srgbClr val="0070C0"/>
              </a:solidFill>
            </a:endParaRPr>
          </a:p>
        </p:txBody>
      </p:sp>
      <p:sp>
        <p:nvSpPr>
          <p:cNvPr id="12" name="Rectangle 11">
            <a:extLst>
              <a:ext uri="{FF2B5EF4-FFF2-40B4-BE49-F238E27FC236}">
                <a16:creationId xmlns:a16="http://schemas.microsoft.com/office/drawing/2014/main" id="{D863AD46-D5EB-4B58-846B-7BE8867A8FEA}"/>
              </a:ext>
            </a:extLst>
          </p:cNvPr>
          <p:cNvSpPr/>
          <p:nvPr/>
        </p:nvSpPr>
        <p:spPr>
          <a:xfrm>
            <a:off x="7364972" y="95250"/>
            <a:ext cx="2936830" cy="584775"/>
          </a:xfrm>
          <a:prstGeom prst="rect">
            <a:avLst/>
          </a:prstGeom>
        </p:spPr>
        <p:txBody>
          <a:bodyPr wrap="none">
            <a:spAutoFit/>
          </a:bodyPr>
          <a:lstStyle/>
          <a:p>
            <a:r>
              <a:rPr lang="en-US" sz="3200" dirty="0">
                <a:solidFill>
                  <a:srgbClr val="0070C0"/>
                </a:solidFill>
              </a:rPr>
              <a:t>(Relativity 103c)</a:t>
            </a:r>
            <a:endParaRPr lang="en-CA" sz="3200" dirty="0"/>
          </a:p>
        </p:txBody>
      </p:sp>
    </p:spTree>
    <p:custDataLst>
      <p:tags r:id="rId1"/>
    </p:custDataLst>
    <p:extLst>
      <p:ext uri="{BB962C8B-B14F-4D97-AF65-F5344CB8AC3E}">
        <p14:creationId xmlns:p14="http://schemas.microsoft.com/office/powerpoint/2010/main" val="1291345096"/>
      </p:ext>
    </p:extLst>
  </p:cSld>
  <p:clrMapOvr>
    <a:masterClrMapping/>
  </p:clrMapOvr>
  <mc:AlternateContent xmlns:mc="http://schemas.openxmlformats.org/markup-compatibility/2006" xmlns:p14="http://schemas.microsoft.com/office/powerpoint/2010/main">
    <mc:Choice Requires="p14">
      <p:transition p14:dur="0" advTm="23802"/>
    </mc:Choice>
    <mc:Fallback xmlns="">
      <p:transition advTm="2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254DB-B138-484F-A8F1-9AA60AD0C5BB}"/>
              </a:ext>
            </a:extLst>
          </p:cNvPr>
          <p:cNvSpPr txBox="1"/>
          <p:nvPr/>
        </p:nvSpPr>
        <p:spPr>
          <a:xfrm>
            <a:off x="125506" y="6216075"/>
            <a:ext cx="9494744"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Opposite changes (</a:t>
            </a:r>
            <a:r>
              <a:rPr lang="en-US" sz="3200" dirty="0">
                <a:solidFill>
                  <a:srgbClr val="00B050"/>
                </a:solidFill>
              </a:rPr>
              <a:t>Galilean Matrices</a:t>
            </a:r>
            <a:r>
              <a:rPr lang="en-US" sz="3200" dirty="0"/>
              <a:t>) will balance out</a:t>
            </a:r>
            <a:endParaRPr lang="en-CA" sz="32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663637"/>
                <a:ext cx="11582400" cy="5664371"/>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663637"/>
                <a:ext cx="11582400" cy="566437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2009A897-2DFE-4EDF-9AF1-9701A5E09841}"/>
                  </a:ext>
                </a:extLst>
              </p14:cNvPr>
              <p14:cNvContentPartPr/>
              <p14:nvPr>
                <p:extLst>
                  <p:ext uri="{42D2F446-02D8-4167-A562-619A0277C38B}">
                    <p15:isNarration xmlns:p15="http://schemas.microsoft.com/office/powerpoint/2012/main" val="1"/>
                  </p:ext>
                </p:extLst>
              </p14:nvPr>
            </p14:nvContentPartPr>
            <p14:xfrm>
              <a:off x="4578840" y="2993760"/>
              <a:ext cx="6923520" cy="1828440"/>
            </p14:xfrm>
          </p:contentPart>
        </mc:Choice>
        <mc:Fallback xmlns="">
          <p:pic>
            <p:nvPicPr>
              <p:cNvPr id="2" name="Ink 1">
                <a:extLst>
                  <a:ext uri="{FF2B5EF4-FFF2-40B4-BE49-F238E27FC236}">
                    <a16:creationId xmlns:a16="http://schemas.microsoft.com/office/drawing/2014/main" id="{2009A897-2DFE-4EDF-9AF1-9701A5E09841}"/>
                  </a:ext>
                </a:extLst>
              </p:cNvPr>
              <p:cNvPicPr>
                <a:picLocks noGrp="1" noRot="1" noChangeAspect="1" noMove="1" noResize="1" noEditPoints="1" noAdjustHandles="1" noChangeArrowheads="1" noChangeShapeType="1"/>
              </p:cNvPicPr>
              <p:nvPr/>
            </p:nvPicPr>
            <p:blipFill>
              <a:blip r:embed="rId6"/>
              <a:stretch>
                <a:fillRect/>
              </a:stretch>
            </p:blipFill>
            <p:spPr>
              <a:xfrm>
                <a:off x="4569480" y="2984400"/>
                <a:ext cx="6942240" cy="1847160"/>
              </a:xfrm>
              <a:prstGeom prst="rect">
                <a:avLst/>
              </a:prstGeom>
            </p:spPr>
          </p:pic>
        </mc:Fallback>
      </mc:AlternateContent>
      <p:sp>
        <p:nvSpPr>
          <p:cNvPr id="6" name="Title 1">
            <a:extLst>
              <a:ext uri="{FF2B5EF4-FFF2-40B4-BE49-F238E27FC236}">
                <a16:creationId xmlns:a16="http://schemas.microsoft.com/office/drawing/2014/main" id="{84F2DFB4-CDF9-4ECB-8C69-67C8BAFAF5D7}"/>
              </a:ext>
            </a:extLst>
          </p:cNvPr>
          <p:cNvSpPr txBox="1">
            <a:spLocks/>
          </p:cNvSpPr>
          <p:nvPr/>
        </p:nvSpPr>
        <p:spPr>
          <a:xfrm>
            <a:off x="-10447" y="0"/>
            <a:ext cx="74589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200" b="1" dirty="0">
                <a:solidFill>
                  <a:srgbClr val="0070C0"/>
                </a:solidFill>
              </a:rPr>
              <a:t>Galilean Transformation</a:t>
            </a:r>
            <a:endParaRPr lang="en-US" sz="6000" b="1" dirty="0">
              <a:solidFill>
                <a:srgbClr val="0070C0"/>
              </a:solidFill>
            </a:endParaRPr>
          </a:p>
        </p:txBody>
      </p:sp>
      <p:sp>
        <p:nvSpPr>
          <p:cNvPr id="12" name="Rectangle 11">
            <a:extLst>
              <a:ext uri="{FF2B5EF4-FFF2-40B4-BE49-F238E27FC236}">
                <a16:creationId xmlns:a16="http://schemas.microsoft.com/office/drawing/2014/main" id="{A4E28D07-F97B-4F16-861B-B78BEE1077AC}"/>
              </a:ext>
            </a:extLst>
          </p:cNvPr>
          <p:cNvSpPr/>
          <p:nvPr/>
        </p:nvSpPr>
        <p:spPr>
          <a:xfrm>
            <a:off x="7364972" y="95250"/>
            <a:ext cx="2936830" cy="584775"/>
          </a:xfrm>
          <a:prstGeom prst="rect">
            <a:avLst/>
          </a:prstGeom>
        </p:spPr>
        <p:txBody>
          <a:bodyPr wrap="none">
            <a:spAutoFit/>
          </a:bodyPr>
          <a:lstStyle/>
          <a:p>
            <a:r>
              <a:rPr lang="en-US" sz="3200" dirty="0">
                <a:solidFill>
                  <a:srgbClr val="0070C0"/>
                </a:solidFill>
              </a:rPr>
              <a:t>(Relativity 103c)</a:t>
            </a:r>
            <a:endParaRPr lang="en-CA" sz="3200" dirty="0"/>
          </a:p>
        </p:txBody>
      </p:sp>
    </p:spTree>
    <p:custDataLst>
      <p:tags r:id="rId1"/>
    </p:custDataLst>
    <p:extLst>
      <p:ext uri="{BB962C8B-B14F-4D97-AF65-F5344CB8AC3E}">
        <p14:creationId xmlns:p14="http://schemas.microsoft.com/office/powerpoint/2010/main" val="2949559276"/>
      </p:ext>
    </p:extLst>
  </p:cSld>
  <p:clrMapOvr>
    <a:masterClrMapping/>
  </p:clrMapOvr>
  <mc:AlternateContent xmlns:mc="http://schemas.openxmlformats.org/markup-compatibility/2006" xmlns:p14="http://schemas.microsoft.com/office/powerpoint/2010/main">
    <mc:Choice Requires="p14">
      <p:transition p14:dur="0" advTm="23802"/>
    </mc:Choice>
    <mc:Fallback xmlns="">
      <p:transition advTm="2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FEE6114-9B1B-4922-A0FA-986AE7875868}"/>
              </a:ext>
            </a:extLst>
          </p:cNvPr>
          <p:cNvGrpSpPr/>
          <p:nvPr/>
        </p:nvGrpSpPr>
        <p:grpSpPr>
          <a:xfrm>
            <a:off x="5663292" y="948868"/>
            <a:ext cx="5328558" cy="2114234"/>
            <a:chOff x="6286500" y="3151126"/>
            <a:chExt cx="5328558" cy="2114234"/>
          </a:xfrm>
        </p:grpSpPr>
        <p:sp>
          <p:nvSpPr>
            <p:cNvPr id="14" name="TextBox 13">
              <a:extLst>
                <a:ext uri="{FF2B5EF4-FFF2-40B4-BE49-F238E27FC236}">
                  <a16:creationId xmlns:a16="http://schemas.microsoft.com/office/drawing/2014/main" id="{28DD7E3C-CA14-40B2-B196-5FBC12FF52D6}"/>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15" name="Group 14">
              <a:extLst>
                <a:ext uri="{FF2B5EF4-FFF2-40B4-BE49-F238E27FC236}">
                  <a16:creationId xmlns:a16="http://schemas.microsoft.com/office/drawing/2014/main" id="{2E28F241-2FF0-489A-B063-B5BA65FB3524}"/>
                </a:ext>
              </a:extLst>
            </p:cNvPr>
            <p:cNvGrpSpPr/>
            <p:nvPr/>
          </p:nvGrpSpPr>
          <p:grpSpPr>
            <a:xfrm>
              <a:off x="6286500" y="3185952"/>
              <a:ext cx="5328558" cy="2079408"/>
              <a:chOff x="6286500" y="3185952"/>
              <a:chExt cx="5328558" cy="207940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19674F-ED0E-4282-BF6B-2DA9AC9668A1}"/>
                      </a:ext>
                    </a:extLst>
                  </p:cNvPr>
                  <p:cNvSpPr txBox="1"/>
                  <p:nvPr/>
                </p:nvSpPr>
                <p:spPr>
                  <a:xfrm>
                    <a:off x="6286500" y="3695700"/>
                    <a:ext cx="5328558"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       </m:t>
                              </m:r>
                              <m:r>
                                <a:rPr lang="en-US" sz="4800" i="1">
                                  <a:latin typeface="Cambria Math" panose="02040503050406030204" pitchFamily="18" charset="0"/>
                                </a:rPr>
                                <m:t>𝑐𝑡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dirty="0"/>
                  </a:p>
                  <a:p>
                    <a:pPr/>
                    <a14:m>
                      <m:oMathPara xmlns:m="http://schemas.openxmlformats.org/officeDocument/2006/math">
                        <m:oMathParaPr>
                          <m:jc m:val="left"/>
                        </m:oMathParaPr>
                        <m:oMath xmlns:m="http://schemas.openxmlformats.org/officeDocument/2006/math">
                          <m:r>
                            <a:rPr lang="en-US" sz="4800" i="1">
                              <a:solidFill>
                                <a:srgbClr val="FF0000"/>
                              </a:solidFill>
                              <a:latin typeface="Cambria Math" panose="02040503050406030204" pitchFamily="18" charset="0"/>
                            </a:rPr>
                            <m:t>  </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16" name="TextBox 15">
                    <a:extLst>
                      <a:ext uri="{FF2B5EF4-FFF2-40B4-BE49-F238E27FC236}">
                        <a16:creationId xmlns:a16="http://schemas.microsoft.com/office/drawing/2014/main" id="{1519674F-ED0E-4282-BF6B-2DA9AC9668A1}"/>
                      </a:ext>
                    </a:extLst>
                  </p:cNvPr>
                  <p:cNvSpPr txBox="1">
                    <a:spLocks noRot="1" noChangeAspect="1" noMove="1" noResize="1" noEditPoints="1" noAdjustHandles="1" noChangeArrowheads="1" noChangeShapeType="1" noTextEdit="1"/>
                  </p:cNvSpPr>
                  <p:nvPr/>
                </p:nvSpPr>
                <p:spPr>
                  <a:xfrm>
                    <a:off x="6286500" y="3695700"/>
                    <a:ext cx="5328558" cy="1569660"/>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
            <p:nvSpPr>
              <p:cNvPr id="17" name="Rectangle 16">
                <a:extLst>
                  <a:ext uri="{FF2B5EF4-FFF2-40B4-BE49-F238E27FC236}">
                    <a16:creationId xmlns:a16="http://schemas.microsoft.com/office/drawing/2014/main" id="{CEADF4A4-81DC-4689-8679-CFB98D79CF0D}"/>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9" name="Group 18">
            <a:extLst>
              <a:ext uri="{FF2B5EF4-FFF2-40B4-BE49-F238E27FC236}">
                <a16:creationId xmlns:a16="http://schemas.microsoft.com/office/drawing/2014/main" id="{9D857477-EC00-42DA-AA92-9FF25F90FD95}"/>
              </a:ext>
            </a:extLst>
          </p:cNvPr>
          <p:cNvGrpSpPr/>
          <p:nvPr/>
        </p:nvGrpSpPr>
        <p:grpSpPr>
          <a:xfrm>
            <a:off x="5663292" y="3448050"/>
            <a:ext cx="6357258" cy="3295640"/>
            <a:chOff x="5663292" y="3448050"/>
            <a:chExt cx="6357258" cy="3295640"/>
          </a:xfrm>
        </p:grpSpPr>
        <p:grpSp>
          <p:nvGrpSpPr>
            <p:cNvPr id="24" name="Group 23">
              <a:extLst>
                <a:ext uri="{FF2B5EF4-FFF2-40B4-BE49-F238E27FC236}">
                  <a16:creationId xmlns:a16="http://schemas.microsoft.com/office/drawing/2014/main" id="{EA0091F1-007E-4223-904C-75D9701C0264}"/>
                </a:ext>
              </a:extLst>
            </p:cNvPr>
            <p:cNvGrpSpPr/>
            <p:nvPr/>
          </p:nvGrpSpPr>
          <p:grpSpPr>
            <a:xfrm>
              <a:off x="5663292" y="4701718"/>
              <a:ext cx="6357258" cy="2041972"/>
              <a:chOff x="6286500" y="3151126"/>
              <a:chExt cx="6357258" cy="2041972"/>
            </a:xfrm>
          </p:grpSpPr>
          <p:sp>
            <p:nvSpPr>
              <p:cNvPr id="25" name="TextBox 24">
                <a:extLst>
                  <a:ext uri="{FF2B5EF4-FFF2-40B4-BE49-F238E27FC236}">
                    <a16:creationId xmlns:a16="http://schemas.microsoft.com/office/drawing/2014/main" id="{B5FBC161-D373-41CF-AF9A-C17DB443FC0D}"/>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26" name="Group 25">
                <a:extLst>
                  <a:ext uri="{FF2B5EF4-FFF2-40B4-BE49-F238E27FC236}">
                    <a16:creationId xmlns:a16="http://schemas.microsoft.com/office/drawing/2014/main" id="{16E74577-C231-45E0-943A-8547AD7B85EA}"/>
                  </a:ext>
                </a:extLst>
              </p:cNvPr>
              <p:cNvGrpSpPr/>
              <p:nvPr/>
            </p:nvGrpSpPr>
            <p:grpSpPr>
              <a:xfrm>
                <a:off x="6286500" y="3185952"/>
                <a:ext cx="6357258" cy="2007146"/>
                <a:chOff x="6286500" y="3185952"/>
                <a:chExt cx="6357258" cy="200714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C4B06A-A414-4251-A09F-153B6BCBCC42}"/>
                        </a:ext>
                      </a:extLst>
                    </p:cNvPr>
                    <p:cNvSpPr txBox="1"/>
                    <p:nvPr/>
                  </p:nvSpPr>
                  <p:spPr>
                    <a:xfrm>
                      <a:off x="6286500" y="3695700"/>
                      <a:ext cx="6357258" cy="149739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a:latin typeface="Cambria Math" panose="02040503050406030204" pitchFamily="18" charset="0"/>
                                  </a:rPr>
                                </m:ctrlPr>
                              </m:dPr>
                              <m:e>
                                <m:m>
                                  <m:mPr>
                                    <m:mcs>
                                      <m:mc>
                                        <m:mcPr>
                                          <m:count m:val="1"/>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mr>
                                  <m:m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mr>
                                </m:m>
                              </m:e>
                            </m:d>
                            <m:r>
                              <a:rPr lang="en-US" sz="4800" i="1">
                                <a:latin typeface="Cambria Math" panose="02040503050406030204" pitchFamily="18" charset="0"/>
                              </a:rPr>
                              <m:t>=</m:t>
                            </m:r>
                            <m:r>
                              <a:rPr lang="en-US" sz="4800" i="1">
                                <a:latin typeface="Cambria Math" panose="02040503050406030204" pitchFamily="18" charset="0"/>
                              </a:rPr>
                              <m:t>𝛾</m:t>
                            </m:r>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m:rPr>
                                          <m:brk m:alnAt="7"/>
                                        </m:rPr>
                                        <a:rPr lang="en-US" sz="4800" i="1">
                                          <a:latin typeface="Cambria Math" panose="02040503050406030204" pitchFamily="18" charset="0"/>
                                        </a:rPr>
                                        <m:t>1</m:t>
                                      </m:r>
                                    </m:e>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e>
                                  </m:mr>
                                  <m:m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e>
                                    <m:e>
                                      <m:r>
                                        <a:rPr lang="en-US" sz="4800" i="1">
                                          <a:latin typeface="Cambria Math" panose="02040503050406030204" pitchFamily="18" charset="0"/>
                                        </a:rPr>
                                        <m:t>1</m:t>
                                      </m:r>
                                    </m:e>
                                  </m:mr>
                                </m:m>
                              </m:e>
                            </m:d>
                            <m:d>
                              <m:dPr>
                                <m:begChr m:val="["/>
                                <m:endChr m:val="]"/>
                                <m:ctrlPr>
                                  <a:rPr lang="en-US" sz="4800" i="1">
                                    <a:latin typeface="Cambria Math" panose="02040503050406030204" pitchFamily="18" charset="0"/>
                                  </a:rPr>
                                </m:ctrlPr>
                              </m:dPr>
                              <m:e>
                                <m:m>
                                  <m:mPr>
                                    <m:mcs>
                                      <m:mc>
                                        <m:mcPr>
                                          <m:count m:val="1"/>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mr>
                                  <m:mr>
                                    <m:e>
                                      <m:r>
                                        <a:rPr lang="en-US" sz="4800" i="1">
                                          <a:solidFill>
                                            <a:srgbClr val="0070C0"/>
                                          </a:solidFill>
                                          <a:latin typeface="Cambria Math" panose="02040503050406030204" pitchFamily="18" charset="0"/>
                                        </a:rPr>
                                        <m:t>𝑥</m:t>
                                      </m:r>
                                    </m:e>
                                  </m:mr>
                                </m:m>
                              </m:e>
                            </m:d>
                          </m:oMath>
                        </m:oMathPara>
                      </a14:m>
                      <a:endParaRPr lang="en-CA" sz="4800" dirty="0"/>
                    </a:p>
                  </p:txBody>
                </p:sp>
              </mc:Choice>
              <mc:Fallback xmlns="">
                <p:sp>
                  <p:nvSpPr>
                    <p:cNvPr id="27" name="TextBox 26">
                      <a:extLst>
                        <a:ext uri="{FF2B5EF4-FFF2-40B4-BE49-F238E27FC236}">
                          <a16:creationId xmlns:a16="http://schemas.microsoft.com/office/drawing/2014/main" id="{D6C4B06A-A414-4251-A09F-153B6BCBCC42}"/>
                        </a:ext>
                      </a:extLst>
                    </p:cNvPr>
                    <p:cNvSpPr txBox="1">
                      <a:spLocks noRot="1" noChangeAspect="1" noMove="1" noResize="1" noEditPoints="1" noAdjustHandles="1" noChangeArrowheads="1" noChangeShapeType="1" noTextEdit="1"/>
                    </p:cNvSpPr>
                    <p:nvPr/>
                  </p:nvSpPr>
                  <p:spPr>
                    <a:xfrm>
                      <a:off x="6286500" y="3695700"/>
                      <a:ext cx="6357258" cy="1497398"/>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28" name="Rectangle 27">
                  <a:extLst>
                    <a:ext uri="{FF2B5EF4-FFF2-40B4-BE49-F238E27FC236}">
                      <a16:creationId xmlns:a16="http://schemas.microsoft.com/office/drawing/2014/main" id="{E7579012-F077-4FCF-8B6F-EC67A85D5929}"/>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5" name="Arrow: Down 4">
              <a:extLst>
                <a:ext uri="{FF2B5EF4-FFF2-40B4-BE49-F238E27FC236}">
                  <a16:creationId xmlns:a16="http://schemas.microsoft.com/office/drawing/2014/main" id="{21E1B6E7-1944-4D4C-B41A-7BADDD89E0B2}"/>
                </a:ext>
              </a:extLst>
            </p:cNvPr>
            <p:cNvSpPr/>
            <p:nvPr/>
          </p:nvSpPr>
          <p:spPr>
            <a:xfrm>
              <a:off x="6400800" y="3448050"/>
              <a:ext cx="2914650" cy="1066800"/>
            </a:xfrm>
            <a:prstGeom prst="downArrow">
              <a:avLst>
                <a:gd name="adj1" fmla="val 56536"/>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itle 1">
            <a:extLst>
              <a:ext uri="{FF2B5EF4-FFF2-40B4-BE49-F238E27FC236}">
                <a16:creationId xmlns:a16="http://schemas.microsoft.com/office/drawing/2014/main" id="{6D6CA1CF-5BA6-412E-9B1C-BB0034E1A8D1}"/>
              </a:ext>
            </a:extLst>
          </p:cNvPr>
          <p:cNvSpPr txBox="1">
            <a:spLocks/>
          </p:cNvSpPr>
          <p:nvPr/>
        </p:nvSpPr>
        <p:spPr>
          <a:xfrm>
            <a:off x="-10447" y="0"/>
            <a:ext cx="74589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200" b="1" dirty="0">
                <a:solidFill>
                  <a:srgbClr val="0070C0"/>
                </a:solidFill>
              </a:rPr>
              <a:t>Lorentz Transformation</a:t>
            </a:r>
            <a:endParaRPr lang="en-US" sz="6000" b="1" dirty="0">
              <a:solidFill>
                <a:srgbClr val="0070C0"/>
              </a:solidFill>
            </a:endParaRPr>
          </a:p>
        </p:txBody>
      </p:sp>
      <p:sp>
        <p:nvSpPr>
          <p:cNvPr id="3" name="Rectangle 2">
            <a:extLst>
              <a:ext uri="{FF2B5EF4-FFF2-40B4-BE49-F238E27FC236}">
                <a16:creationId xmlns:a16="http://schemas.microsoft.com/office/drawing/2014/main" id="{110195CC-915C-4DBE-B32E-88965347E23E}"/>
              </a:ext>
            </a:extLst>
          </p:cNvPr>
          <p:cNvSpPr/>
          <p:nvPr/>
        </p:nvSpPr>
        <p:spPr>
          <a:xfrm>
            <a:off x="7364972" y="95250"/>
            <a:ext cx="2913170" cy="584775"/>
          </a:xfrm>
          <a:prstGeom prst="rect">
            <a:avLst/>
          </a:prstGeom>
        </p:spPr>
        <p:txBody>
          <a:bodyPr wrap="none">
            <a:spAutoFit/>
          </a:bodyPr>
          <a:lstStyle/>
          <a:p>
            <a:r>
              <a:rPr lang="en-US" sz="3200" dirty="0">
                <a:solidFill>
                  <a:srgbClr val="0070C0"/>
                </a:solidFill>
              </a:rPr>
              <a:t>(Relativity 104b)</a:t>
            </a:r>
            <a:endParaRPr lang="en-CA" sz="3200"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A3F6455-9296-46DE-A56A-0CB545D81F1C}"/>
                  </a:ext>
                </a:extLst>
              </p:cNvPr>
              <p:cNvSpPr/>
              <p:nvPr/>
            </p:nvSpPr>
            <p:spPr>
              <a:xfrm>
                <a:off x="849872" y="2552700"/>
                <a:ext cx="3341128" cy="2558906"/>
              </a:xfrm>
              <a:prstGeom prst="rect">
                <a:avLst/>
              </a:prstGeom>
              <a:ln w="38100">
                <a:solidFill>
                  <a:schemeClr val="tx1"/>
                </a:solidFill>
              </a:ln>
            </p:spPr>
            <p:txBody>
              <a:bodyPr wrap="square">
                <a:spAutoFit/>
              </a:bodyPr>
              <a:lstStyle/>
              <a:p>
                <a:pPr algn="ctr"/>
                <a14:m>
                  <m:oMath xmlns:m="http://schemas.openxmlformats.org/officeDocument/2006/math">
                    <m:r>
                      <a:rPr lang="en-US" sz="6000" i="1" smtClean="0">
                        <a:solidFill>
                          <a:srgbClr val="7030A0"/>
                        </a:solidFill>
                        <a:latin typeface="Cambria Math" panose="02040503050406030204" pitchFamily="18" charset="0"/>
                      </a:rPr>
                      <m:t>𝛽</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rgbClr val="00B050"/>
                            </a:solidFill>
                            <a:latin typeface="Cambria Math" panose="02040503050406030204" pitchFamily="18" charset="0"/>
                          </a:rPr>
                          <m:t>𝑣</m:t>
                        </m:r>
                      </m:num>
                      <m:den>
                        <m:r>
                          <a:rPr lang="en-US" sz="6000" b="0" i="1" smtClean="0">
                            <a:solidFill>
                              <a:schemeClr val="tx1"/>
                            </a:solidFill>
                            <a:latin typeface="Cambria Math" panose="02040503050406030204" pitchFamily="18" charset="0"/>
                          </a:rPr>
                          <m:t>𝑐</m:t>
                        </m:r>
                      </m:den>
                    </m:f>
                  </m:oMath>
                </a14:m>
                <a:r>
                  <a:rPr lang="en-US" sz="6000" dirty="0"/>
                  <a:t> </a:t>
                </a:r>
              </a:p>
              <a:p>
                <a:pPr algn="ctr"/>
                <a:endParaRPr lang="en-US" sz="1200" dirty="0"/>
              </a:p>
              <a:p>
                <a:pPr algn="ctr"/>
                <a:r>
                  <a:rPr lang="en-US" sz="3200" dirty="0"/>
                  <a:t>(fraction of the speed of light)</a:t>
                </a:r>
                <a:endParaRPr lang="en-CA" sz="3200" dirty="0"/>
              </a:p>
            </p:txBody>
          </p:sp>
        </mc:Choice>
        <mc:Fallback xmlns="">
          <p:sp>
            <p:nvSpPr>
              <p:cNvPr id="34" name="Rectangle 33">
                <a:extLst>
                  <a:ext uri="{FF2B5EF4-FFF2-40B4-BE49-F238E27FC236}">
                    <a16:creationId xmlns:a16="http://schemas.microsoft.com/office/drawing/2014/main" id="{CA3F6455-9296-46DE-A56A-0CB545D81F1C}"/>
                  </a:ext>
                </a:extLst>
              </p:cNvPr>
              <p:cNvSpPr>
                <a:spLocks noRot="1" noChangeAspect="1" noMove="1" noResize="1" noEditPoints="1" noAdjustHandles="1" noChangeArrowheads="1" noChangeShapeType="1" noTextEdit="1"/>
              </p:cNvSpPr>
              <p:nvPr/>
            </p:nvSpPr>
            <p:spPr>
              <a:xfrm>
                <a:off x="849872" y="2552700"/>
                <a:ext cx="3341128" cy="2558906"/>
              </a:xfrm>
              <a:prstGeom prst="rect">
                <a:avLst/>
              </a:prstGeom>
              <a:blipFill>
                <a:blip r:embed="rId7"/>
                <a:stretch>
                  <a:fillRect b="-3756"/>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151088954"/>
      </p:ext>
    </p:extLst>
  </p:cSld>
  <p:clrMapOvr>
    <a:masterClrMapping/>
  </p:clrMapOvr>
  <mc:AlternateContent xmlns:mc="http://schemas.openxmlformats.org/markup-compatibility/2006" xmlns:p14="http://schemas.microsoft.com/office/powerpoint/2010/main">
    <mc:Choice Requires="p14">
      <p:transition p14:dur="10" advTm="14000"/>
    </mc:Choice>
    <mc:Fallback xmlns="">
      <p:transition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8563820" cy="1263359"/>
              </a:xfrm>
              <a:prstGeom prst="rect">
                <a:avLst/>
              </a:prstGeom>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r>
                      <a:rPr lang="en-US" sz="4000" b="0" i="1" smtClean="0">
                        <a:solidFill>
                          <a:schemeClr val="tx1"/>
                        </a:solidFill>
                        <a:latin typeface="Cambria Math" panose="02040503050406030204" pitchFamily="18" charset="0"/>
                      </a:rPr>
                      <m:t> </m:t>
                    </m:r>
                  </m:oMath>
                </a14:m>
                <a:r>
                  <a:rPr lang="en-CA" sz="4000" dirty="0"/>
                  <a:t>and </a:t>
                </a:r>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8563820" cy="1263359"/>
              </a:xfrm>
              <a:prstGeom prst="rect">
                <a:avLst/>
              </a:prstGeom>
              <a:blipFill>
                <a:blip r:embed="rId4"/>
                <a:stretch>
                  <a:fillRect r="-127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1E1683-24EC-49D4-8C7E-EA18CF5ED33C}"/>
                  </a:ext>
                </a:extLst>
              </p:cNvPr>
              <p:cNvSpPr txBox="1"/>
              <p:nvPr/>
            </p:nvSpPr>
            <p:spPr>
              <a:xfrm>
                <a:off x="8918841" y="19050"/>
                <a:ext cx="3273160" cy="1447640"/>
              </a:xfrm>
              <a:prstGeom prst="rect">
                <a:avLst/>
              </a:prstGeom>
              <a:noFill/>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𝛾</m:t>
                    </m:r>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6" name="TextBox 5">
                <a:extLst>
                  <a:ext uri="{FF2B5EF4-FFF2-40B4-BE49-F238E27FC236}">
                    <a16:creationId xmlns:a16="http://schemas.microsoft.com/office/drawing/2014/main" id="{531E1683-24EC-49D4-8C7E-EA18CF5ED33C}"/>
                  </a:ext>
                </a:extLst>
              </p:cNvPr>
              <p:cNvSpPr txBox="1">
                <a:spLocks noRot="1" noChangeAspect="1" noMove="1" noResize="1" noEditPoints="1" noAdjustHandles="1" noChangeArrowheads="1" noChangeShapeType="1" noTextEdit="1"/>
              </p:cNvSpPr>
              <p:nvPr/>
            </p:nvSpPr>
            <p:spPr>
              <a:xfrm>
                <a:off x="8918841" y="19050"/>
                <a:ext cx="3273160" cy="1447640"/>
              </a:xfrm>
              <a:prstGeom prst="rect">
                <a:avLst/>
              </a:prstGeom>
              <a:blipFill>
                <a:blip r:embed="rId11"/>
                <a:stretch>
                  <a:fillRect/>
                </a:stretch>
              </a:blipFill>
            </p:spPr>
            <p:txBody>
              <a:bodyPr/>
              <a:lstStyle/>
              <a:p>
                <a:r>
                  <a:rPr lang="en-CA">
                    <a:noFill/>
                  </a:rPr>
                  <a:t> </a:t>
                </a:r>
              </a:p>
            </p:txBody>
          </p:sp>
        </mc:Fallback>
      </mc:AlternateContent>
      <p:sp>
        <p:nvSpPr>
          <p:cNvPr id="9" name="Title 1">
            <a:extLst>
              <a:ext uri="{FF2B5EF4-FFF2-40B4-BE49-F238E27FC236}">
                <a16:creationId xmlns:a16="http://schemas.microsoft.com/office/drawing/2014/main" id="{C1A1BDC6-60F2-4897-86CC-E2F27E7BFFA7}"/>
              </a:ext>
            </a:extLst>
          </p:cNvPr>
          <p:cNvSpPr txBox="1">
            <a:spLocks/>
          </p:cNvSpPr>
          <p:nvPr/>
        </p:nvSpPr>
        <p:spPr>
          <a:xfrm>
            <a:off x="351503" y="1257300"/>
            <a:ext cx="4106197" cy="86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rPr>
              <a:t>Lorentz Matrices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44FF3C-80F6-445E-88FB-61C19698E9F1}"/>
                  </a:ext>
                </a:extLst>
              </p:cNvPr>
              <p:cNvSpPr txBox="1"/>
              <p:nvPr/>
            </p:nvSpPr>
            <p:spPr>
              <a:xfrm>
                <a:off x="7909190" y="2552700"/>
                <a:ext cx="3920859" cy="923330"/>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5400" i="1" smtClean="0">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r>
                        <a:rPr lang="en-US" sz="5400" b="0" i="1" smtClean="0">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m:t>
                              </m:r>
                              <m:r>
                                <a:rPr lang="en-US" sz="5400" i="1">
                                  <a:solidFill>
                                    <a:srgbClr val="7030A0"/>
                                  </a:solidFill>
                                  <a:latin typeface="Cambria Math" panose="02040503050406030204" pitchFamily="18" charset="0"/>
                                </a:rPr>
                                <m:t>𝛽</m:t>
                              </m:r>
                            </m:e>
                          </m:d>
                        </m:e>
                        <m:sup>
                          <m:r>
                            <a:rPr lang="en-US" sz="5400" i="1">
                              <a:latin typeface="Cambria Math" panose="02040503050406030204" pitchFamily="18" charset="0"/>
                            </a:rPr>
                            <m:t>2</m:t>
                          </m:r>
                        </m:sup>
                      </m:sSup>
                    </m:oMath>
                  </m:oMathPara>
                </a14:m>
                <a:endParaRPr lang="en-CA" sz="5400" dirty="0"/>
              </a:p>
            </p:txBody>
          </p:sp>
        </mc:Choice>
        <mc:Fallback xmlns="">
          <p:sp>
            <p:nvSpPr>
              <p:cNvPr id="11" name="TextBox 10">
                <a:extLst>
                  <a:ext uri="{FF2B5EF4-FFF2-40B4-BE49-F238E27FC236}">
                    <a16:creationId xmlns:a16="http://schemas.microsoft.com/office/drawing/2014/main" id="{0544FF3C-80F6-445E-88FB-61C19698E9F1}"/>
                  </a:ext>
                </a:extLst>
              </p:cNvPr>
              <p:cNvSpPr txBox="1">
                <a:spLocks noRot="1" noChangeAspect="1" noMove="1" noResize="1" noEditPoints="1" noAdjustHandles="1" noChangeArrowheads="1" noChangeShapeType="1" noTextEdit="1"/>
              </p:cNvSpPr>
              <p:nvPr/>
            </p:nvSpPr>
            <p:spPr>
              <a:xfrm>
                <a:off x="7909190" y="2552700"/>
                <a:ext cx="3920859" cy="923330"/>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14" name="TextBox 13">
            <a:extLst>
              <a:ext uri="{FF2B5EF4-FFF2-40B4-BE49-F238E27FC236}">
                <a16:creationId xmlns:a16="http://schemas.microsoft.com/office/drawing/2014/main" id="{9C248EB5-7C62-4EBF-93B2-AF7597621175}"/>
              </a:ext>
            </a:extLst>
          </p:cNvPr>
          <p:cNvSpPr txBox="1"/>
          <p:nvPr/>
        </p:nvSpPr>
        <p:spPr>
          <a:xfrm>
            <a:off x="8880740" y="1600200"/>
            <a:ext cx="3273160" cy="646331"/>
          </a:xfrm>
          <a:prstGeom prst="rect">
            <a:avLst/>
          </a:prstGeom>
          <a:noFill/>
        </p:spPr>
        <p:txBody>
          <a:bodyPr wrap="square" rtlCol="0">
            <a:spAutoFit/>
          </a:bodyPr>
          <a:lstStyle/>
          <a:p>
            <a:r>
              <a:rPr lang="en-US" sz="3600" dirty="0"/>
              <a:t>(no sign change)</a:t>
            </a:r>
            <a:endParaRPr lang="en-CA" sz="3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8" name="Ink 7">
                <a:extLst>
                  <a:ext uri="{FF2B5EF4-FFF2-40B4-BE49-F238E27FC236}">
                    <a16:creationId xmlns:a16="http://schemas.microsoft.com/office/drawing/2014/main" id="{23F1198F-7E1C-4D4C-A471-88063C8053BD}"/>
                  </a:ext>
                </a:extLst>
              </p14:cNvPr>
              <p14:cNvContentPartPr/>
              <p14:nvPr>
                <p:extLst>
                  <p:ext uri="{42D2F446-02D8-4167-A562-619A0277C38B}">
                    <p15:isNarration xmlns:p15="http://schemas.microsoft.com/office/powerpoint/2012/main" val="1"/>
                  </p:ext>
                </p:extLst>
              </p14:nvPr>
            </p14:nvContentPartPr>
            <p14:xfrm>
              <a:off x="3579480" y="113040"/>
              <a:ext cx="2225880" cy="1335960"/>
            </p14:xfrm>
          </p:contentPart>
        </mc:Choice>
        <mc:Fallback xmlns="">
          <p:pic>
            <p:nvPicPr>
              <p:cNvPr id="8" name="Ink 7">
                <a:extLst>
                  <a:ext uri="{FF2B5EF4-FFF2-40B4-BE49-F238E27FC236}">
                    <a16:creationId xmlns:a16="http://schemas.microsoft.com/office/drawing/2014/main" id="{23F1198F-7E1C-4D4C-A471-88063C8053BD}"/>
                  </a:ext>
                </a:extLst>
              </p:cNvPr>
              <p:cNvPicPr>
                <a:picLocks noGrp="1" noRot="1" noChangeAspect="1" noMove="1" noResize="1" noEditPoints="1" noAdjustHandles="1" noChangeArrowheads="1" noChangeShapeType="1"/>
              </p:cNvPicPr>
              <p:nvPr/>
            </p:nvPicPr>
            <p:blipFill>
              <a:blip r:embed="rId16"/>
              <a:stretch>
                <a:fillRect/>
              </a:stretch>
            </p:blipFill>
            <p:spPr>
              <a:xfrm>
                <a:off x="3570120" y="103680"/>
                <a:ext cx="2244600" cy="1354680"/>
              </a:xfrm>
              <a:prstGeom prst="rect">
                <a:avLst/>
              </a:prstGeom>
            </p:spPr>
          </p:pic>
        </mc:Fallback>
      </mc:AlternateContent>
    </p:spTree>
    <p:custDataLst>
      <p:tags r:id="rId1"/>
    </p:custDataLst>
    <p:extLst>
      <p:ext uri="{BB962C8B-B14F-4D97-AF65-F5344CB8AC3E}">
        <p14:creationId xmlns:p14="http://schemas.microsoft.com/office/powerpoint/2010/main" val="3907731073"/>
      </p:ext>
    </p:extLst>
  </p:cSld>
  <p:clrMapOvr>
    <a:masterClrMapping/>
  </p:clrMapOvr>
  <mc:AlternateContent xmlns:mc="http://schemas.openxmlformats.org/markup-compatibility/2006" xmlns:p14="http://schemas.microsoft.com/office/powerpoint/2010/main">
    <mc:Choice Requires="p14">
      <p:transition spd="med" p14:dur="700" advTm="9330">
        <p:fade/>
      </p:transition>
    </mc:Choice>
    <mc:Fallback xmlns="">
      <p:transition spd="med" advTm="93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8563820" cy="1263359"/>
              </a:xfrm>
              <a:prstGeom prst="rect">
                <a:avLst/>
              </a:prstGeom>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r>
                      <a:rPr lang="en-US" sz="4000" b="0" i="1" smtClean="0">
                        <a:solidFill>
                          <a:schemeClr val="tx1"/>
                        </a:solidFill>
                        <a:latin typeface="Cambria Math" panose="02040503050406030204" pitchFamily="18" charset="0"/>
                      </a:rPr>
                      <m:t> </m:t>
                    </m:r>
                  </m:oMath>
                </a14:m>
                <a:r>
                  <a:rPr lang="en-CA" sz="4000" dirty="0"/>
                  <a:t>and </a:t>
                </a:r>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8563820" cy="1263359"/>
              </a:xfrm>
              <a:prstGeom prst="rect">
                <a:avLst/>
              </a:prstGeom>
              <a:blipFill>
                <a:blip r:embed="rId4"/>
                <a:stretch>
                  <a:fillRect r="-127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81BAE9-9641-42A6-B339-189716779DEC}"/>
                  </a:ext>
                </a:extLst>
              </p:cNvPr>
              <p:cNvSpPr txBox="1"/>
              <p:nvPr/>
            </p:nvSpPr>
            <p:spPr>
              <a:xfrm>
                <a:off x="590551" y="3930446"/>
                <a:ext cx="4648199" cy="243425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m>
                            <m:mPr>
                              <m:mcs>
                                <m:mc>
                                  <m:mcPr>
                                    <m:count m:val="2"/>
                                    <m:mcJc m:val="center"/>
                                  </m:mcPr>
                                </m:mc>
                              </m:mcs>
                              <m:ctrlPr>
                                <a:rPr lang="en-US" sz="8000" b="0" i="1" smtClean="0">
                                  <a:solidFill>
                                    <a:schemeClr val="tx1"/>
                                  </a:solidFill>
                                  <a:latin typeface="Cambria Math" panose="02040503050406030204" pitchFamily="18" charset="0"/>
                                </a:rPr>
                              </m:ctrlPr>
                            </m:mPr>
                            <m:mr>
                              <m:e>
                                <m:r>
                                  <m:rPr>
                                    <m:brk m:alnAt="7"/>
                                  </m:rPr>
                                  <a:rPr lang="en-US" sz="8000" b="0" i="1" smtClean="0">
                                    <a:solidFill>
                                      <a:schemeClr val="tx1"/>
                                    </a:solidFill>
                                    <a:latin typeface="Cambria Math" panose="02040503050406030204" pitchFamily="18" charset="0"/>
                                  </a:rPr>
                                  <m:t>1</m:t>
                                </m:r>
                              </m:e>
                              <m:e>
                                <m:r>
                                  <a:rPr lang="en-US" sz="8000" i="1">
                                    <a:solidFill>
                                      <a:srgbClr val="7030A0"/>
                                    </a:solidFill>
                                    <a:latin typeface="Cambria Math" panose="02040503050406030204" pitchFamily="18" charset="0"/>
                                  </a:rPr>
                                  <m:t>𝛽</m:t>
                                </m:r>
                              </m:e>
                            </m:mr>
                            <m:mr>
                              <m:e>
                                <m:r>
                                  <a:rPr lang="en-US" sz="8000" i="1">
                                    <a:solidFill>
                                      <a:srgbClr val="7030A0"/>
                                    </a:solidFill>
                                    <a:latin typeface="Cambria Math" panose="02040503050406030204" pitchFamily="18" charset="0"/>
                                  </a:rPr>
                                  <m:t>𝛽</m:t>
                                </m:r>
                              </m:e>
                              <m:e>
                                <m:r>
                                  <a:rPr lang="en-US" sz="8000" b="0" i="1" smtClean="0">
                                    <a:solidFill>
                                      <a:schemeClr val="tx1"/>
                                    </a:solidFill>
                                    <a:latin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981BAE9-9641-42A6-B339-189716779DEC}"/>
                  </a:ext>
                </a:extLst>
              </p:cNvPr>
              <p:cNvSpPr txBox="1">
                <a:spLocks noRot="1" noChangeAspect="1" noMove="1" noResize="1" noEditPoints="1" noAdjustHandles="1" noChangeArrowheads="1" noChangeShapeType="1" noTextEdit="1"/>
              </p:cNvSpPr>
              <p:nvPr/>
            </p:nvSpPr>
            <p:spPr>
              <a:xfrm>
                <a:off x="590551" y="3930446"/>
                <a:ext cx="4648199" cy="243425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565606-B186-457A-9B37-4083FCFA04B7}"/>
                  </a:ext>
                </a:extLst>
              </p:cNvPr>
              <p:cNvSpPr txBox="1"/>
              <p:nvPr/>
            </p:nvSpPr>
            <p:spPr>
              <a:xfrm>
                <a:off x="5143501" y="4063796"/>
                <a:ext cx="4648199" cy="214706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6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6000" i="1" smtClean="0">
                                  <a:solidFill>
                                    <a:schemeClr val="bg1"/>
                                  </a:solidFill>
                                  <a:latin typeface="Cambria Math" panose="02040503050406030204" pitchFamily="18" charset="0"/>
                                  <a:ea typeface="Cambria Math" panose="02040503050406030204" pitchFamily="18" charset="0"/>
                                </a:rPr>
                              </m:ctrlPr>
                            </m:mPr>
                            <m:mr>
                              <m:e>
                                <m:r>
                                  <a:rPr lang="en-US" sz="6000" i="1" smtClean="0">
                                    <a:solidFill>
                                      <a:schemeClr val="tx1"/>
                                    </a:solidFill>
                                    <a:latin typeface="Cambria Math" panose="02040503050406030204" pitchFamily="18" charset="0"/>
                                    <a:ea typeface="Cambria Math" panose="02040503050406030204" pitchFamily="18" charset="0"/>
                                  </a:rPr>
                                  <m:t>1</m:t>
                                </m:r>
                                <m:r>
                                  <a:rPr lang="en-US" sz="6000" b="0" i="1" smtClean="0">
                                    <a:solidFill>
                                      <a:schemeClr val="tx1"/>
                                    </a:solidFill>
                                    <a:latin typeface="Cambria Math" panose="02040503050406030204" pitchFamily="18" charset="0"/>
                                    <a:ea typeface="Cambria Math" panose="02040503050406030204" pitchFamily="18" charset="0"/>
                                  </a:rPr>
                                  <m:t>−</m:t>
                                </m:r>
                                <m:sSup>
                                  <m:sSupPr>
                                    <m:ctrlPr>
                                      <a:rPr lang="en-US" sz="6000" b="0" i="1" smtClean="0">
                                        <a:solidFill>
                                          <a:schemeClr val="tx1"/>
                                        </a:solidFill>
                                        <a:latin typeface="Cambria Math" panose="02040503050406030204" pitchFamily="18" charset="0"/>
                                        <a:ea typeface="Cambria Math" panose="02040503050406030204" pitchFamily="18" charset="0"/>
                                      </a:rPr>
                                    </m:ctrlPr>
                                  </m:sSupPr>
                                  <m:e>
                                    <m:r>
                                      <a:rPr lang="en-US" sz="6000" b="0" i="1" smtClean="0">
                                        <a:solidFill>
                                          <a:srgbClr val="7030A0"/>
                                        </a:solidFill>
                                        <a:latin typeface="Cambria Math" panose="02040503050406030204" pitchFamily="18" charset="0"/>
                                        <a:ea typeface="Cambria Math" panose="02040503050406030204" pitchFamily="18" charset="0"/>
                                      </a:rPr>
                                      <m:t>𝛽</m:t>
                                    </m:r>
                                  </m:e>
                                  <m:sup>
                                    <m:r>
                                      <a:rPr lang="en-US" sz="6000" b="0" i="1" smtClean="0">
                                        <a:solidFill>
                                          <a:schemeClr val="tx1"/>
                                        </a:solidFill>
                                        <a:latin typeface="Cambria Math" panose="02040503050406030204" pitchFamily="18" charset="0"/>
                                        <a:ea typeface="Cambria Math" panose="02040503050406030204" pitchFamily="18" charset="0"/>
                                      </a:rPr>
                                      <m:t>2</m:t>
                                    </m:r>
                                  </m:sup>
                                </m:sSup>
                                <m:r>
                                  <a:rPr lang="en-US" sz="6000" i="1">
                                    <a:solidFill>
                                      <a:schemeClr val="bg1"/>
                                    </a:solidFill>
                                    <a:latin typeface="Cambria Math" panose="02040503050406030204" pitchFamily="18" charset="0"/>
                                    <a:ea typeface="Cambria Math" panose="02040503050406030204" pitchFamily="18" charset="0"/>
                                  </a:rPr>
                                  <m:t>  </m:t>
                                </m:r>
                              </m:e>
                              <m:e>
                                <m:r>
                                  <a:rPr lang="en-US" sz="6000" b="0" i="1" smtClean="0">
                                    <a:solidFill>
                                      <a:schemeClr val="tx1"/>
                                    </a:solidFill>
                                    <a:latin typeface="Cambria Math" panose="02040503050406030204" pitchFamily="18" charset="0"/>
                                    <a:ea typeface="Cambria Math" panose="02040503050406030204" pitchFamily="18" charset="0"/>
                                  </a:rPr>
                                  <m:t>0</m:t>
                                </m:r>
                              </m:e>
                            </m:mr>
                            <m:mr>
                              <m:e>
                                <m:r>
                                  <a:rPr lang="en-US" sz="6000" i="1" smtClean="0">
                                    <a:solidFill>
                                      <a:schemeClr val="tx1"/>
                                    </a:solidFill>
                                    <a:latin typeface="Cambria Math" panose="02040503050406030204" pitchFamily="18" charset="0"/>
                                    <a:ea typeface="Cambria Math" panose="02040503050406030204" pitchFamily="18" charset="0"/>
                                  </a:rPr>
                                  <m:t>0</m:t>
                                </m:r>
                              </m:e>
                              <m:e>
                                <m:r>
                                  <a:rPr lang="en-US" sz="6000" i="1" smtClean="0">
                                    <a:solidFill>
                                      <a:schemeClr val="tx1"/>
                                    </a:solidFill>
                                    <a:latin typeface="Cambria Math" panose="02040503050406030204" pitchFamily="18" charset="0"/>
                                    <a:ea typeface="Cambria Math" panose="02040503050406030204" pitchFamily="18" charset="0"/>
                                  </a:rPr>
                                  <m:t>1</m:t>
                                </m:r>
                                <m:r>
                                  <a:rPr lang="en-US" sz="6000" b="0" i="1" smtClean="0">
                                    <a:solidFill>
                                      <a:schemeClr val="tx1"/>
                                    </a:solidFill>
                                    <a:latin typeface="Cambria Math" panose="02040503050406030204" pitchFamily="18" charset="0"/>
                                    <a:ea typeface="Cambria Math" panose="02040503050406030204" pitchFamily="18" charset="0"/>
                                  </a:rPr>
                                  <m:t>−</m:t>
                                </m:r>
                                <m:sSup>
                                  <m:sSupPr>
                                    <m:ctrlPr>
                                      <a:rPr lang="en-US" sz="6000" b="0" i="1" smtClean="0">
                                        <a:solidFill>
                                          <a:schemeClr val="tx1"/>
                                        </a:solidFill>
                                        <a:latin typeface="Cambria Math" panose="02040503050406030204" pitchFamily="18" charset="0"/>
                                        <a:ea typeface="Cambria Math" panose="02040503050406030204" pitchFamily="18" charset="0"/>
                                      </a:rPr>
                                    </m:ctrlPr>
                                  </m:sSupPr>
                                  <m:e>
                                    <m:r>
                                      <a:rPr lang="en-US" sz="6000" b="0" i="1" smtClean="0">
                                        <a:solidFill>
                                          <a:srgbClr val="7030A0"/>
                                        </a:solidFill>
                                        <a:latin typeface="Cambria Math" panose="02040503050406030204" pitchFamily="18" charset="0"/>
                                        <a:ea typeface="Cambria Math" panose="02040503050406030204" pitchFamily="18" charset="0"/>
                                      </a:rPr>
                                      <m:t>𝛽</m:t>
                                    </m:r>
                                  </m:e>
                                  <m:sup>
                                    <m:r>
                                      <a:rPr lang="en-US" sz="6000" b="0" i="1" smtClean="0">
                                        <a:solidFill>
                                          <a:schemeClr val="tx1"/>
                                        </a:solidFill>
                                        <a:latin typeface="Cambria Math" panose="02040503050406030204" pitchFamily="18" charset="0"/>
                                        <a:ea typeface="Cambria Math" panose="02040503050406030204" pitchFamily="18" charset="0"/>
                                      </a:rPr>
                                      <m:t>2</m:t>
                                    </m:r>
                                  </m:sup>
                                </m:sSup>
                              </m:e>
                            </m:mr>
                          </m:m>
                        </m:e>
                      </m:d>
                    </m:oMath>
                  </m:oMathPara>
                </a14:m>
                <a:endParaRPr lang="en-US" sz="6000" dirty="0">
                  <a:solidFill>
                    <a:schemeClr val="tx1"/>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8565606-B186-457A-9B37-4083FCFA04B7}"/>
                  </a:ext>
                </a:extLst>
              </p:cNvPr>
              <p:cNvSpPr txBox="1">
                <a:spLocks noRot="1" noChangeAspect="1" noMove="1" noResize="1" noEditPoints="1" noAdjustHandles="1" noChangeArrowheads="1" noChangeShapeType="1" noTextEdit="1"/>
              </p:cNvSpPr>
              <p:nvPr/>
            </p:nvSpPr>
            <p:spPr>
              <a:xfrm>
                <a:off x="5143501" y="4063796"/>
                <a:ext cx="4648199" cy="2147063"/>
              </a:xfrm>
              <a:prstGeom prst="rect">
                <a:avLst/>
              </a:prstGeom>
              <a:blipFill>
                <a:blip r:embed="rId9"/>
                <a:stretch>
                  <a:fillRect r="-297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752F98-E793-411D-A087-41CFF6D699C6}"/>
                  </a:ext>
                </a:extLst>
              </p:cNvPr>
              <p:cNvSpPr txBox="1"/>
              <p:nvPr/>
            </p:nvSpPr>
            <p:spPr>
              <a:xfrm>
                <a:off x="5067301" y="1663496"/>
                <a:ext cx="4648199" cy="243425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m>
                            <m:mPr>
                              <m:mcs>
                                <m:mc>
                                  <m:mcPr>
                                    <m:count m:val="2"/>
                                    <m:mcJc m:val="center"/>
                                  </m:mcPr>
                                </m:mc>
                              </m:mcs>
                              <m:ctrlPr>
                                <a:rPr lang="en-US" sz="8000" b="0" i="1" smtClean="0">
                                  <a:solidFill>
                                    <a:schemeClr val="tx1"/>
                                  </a:solidFill>
                                  <a:latin typeface="Cambria Math" panose="02040503050406030204" pitchFamily="18" charset="0"/>
                                </a:rPr>
                              </m:ctrlPr>
                            </m:mPr>
                            <m:mr>
                              <m:e>
                                <m:r>
                                  <m:rPr>
                                    <m:brk m:alnAt="7"/>
                                  </m:rPr>
                                  <a:rPr lang="en-US" sz="8000" b="0" i="1" smtClean="0">
                                    <a:solidFill>
                                      <a:schemeClr val="tx1"/>
                                    </a:solidFill>
                                    <a:latin typeface="Cambria Math" panose="02040503050406030204" pitchFamily="18" charset="0"/>
                                  </a:rPr>
                                  <m:t>1</m:t>
                                </m:r>
                              </m:e>
                              <m:e>
                                <m:r>
                                  <a:rPr lang="en-US" sz="8000" b="0" i="1" smtClean="0">
                                    <a:solidFill>
                                      <a:schemeClr val="tx1"/>
                                    </a:solidFill>
                                    <a:latin typeface="Cambria Math" panose="02040503050406030204" pitchFamily="18" charset="0"/>
                                  </a:rPr>
                                  <m:t> </m:t>
                                </m:r>
                                <m:r>
                                  <a:rPr lang="en-US" sz="8000" i="1">
                                    <a:latin typeface="Cambria Math" panose="02040503050406030204" pitchFamily="18" charset="0"/>
                                  </a:rPr>
                                  <m:t>−</m:t>
                                </m:r>
                                <m:r>
                                  <a:rPr lang="en-US" sz="8000" i="1">
                                    <a:solidFill>
                                      <a:srgbClr val="7030A0"/>
                                    </a:solidFill>
                                    <a:latin typeface="Cambria Math" panose="02040503050406030204" pitchFamily="18" charset="0"/>
                                  </a:rPr>
                                  <m:t>𝛽</m:t>
                                </m:r>
                                <m:r>
                                  <a:rPr lang="en-US" sz="8000" b="0" i="1" smtClean="0">
                                    <a:solidFill>
                                      <a:srgbClr val="7030A0"/>
                                    </a:solidFill>
                                    <a:latin typeface="Cambria Math" panose="02040503050406030204" pitchFamily="18" charset="0"/>
                                  </a:rPr>
                                  <m:t>  </m:t>
                                </m:r>
                              </m:e>
                            </m:mr>
                            <m:mr>
                              <m:e>
                                <m:r>
                                  <a:rPr lang="en-US" sz="8000" b="0" i="1" smtClean="0">
                                    <a:solidFill>
                                      <a:srgbClr val="7030A0"/>
                                    </a:solidFill>
                                    <a:latin typeface="Cambria Math" panose="02040503050406030204" pitchFamily="18" charset="0"/>
                                  </a:rPr>
                                  <m:t> </m:t>
                                </m:r>
                                <m:r>
                                  <a:rPr lang="en-US" sz="8000" i="1">
                                    <a:latin typeface="Cambria Math" panose="02040503050406030204" pitchFamily="18" charset="0"/>
                                  </a:rPr>
                                  <m:t>−</m:t>
                                </m:r>
                                <m:r>
                                  <a:rPr lang="en-US" sz="8000" i="1">
                                    <a:solidFill>
                                      <a:srgbClr val="7030A0"/>
                                    </a:solidFill>
                                    <a:latin typeface="Cambria Math" panose="02040503050406030204" pitchFamily="18" charset="0"/>
                                  </a:rPr>
                                  <m:t>𝛽</m:t>
                                </m:r>
                                <m:r>
                                  <a:rPr lang="en-US" sz="8000" b="0" i="1" smtClean="0">
                                    <a:solidFill>
                                      <a:srgbClr val="7030A0"/>
                                    </a:solidFill>
                                    <a:latin typeface="Cambria Math" panose="02040503050406030204" pitchFamily="18" charset="0"/>
                                  </a:rPr>
                                  <m:t>   </m:t>
                                </m:r>
                              </m:e>
                              <m:e>
                                <m:r>
                                  <a:rPr lang="en-US" sz="8000" b="0" i="1" smtClean="0">
                                    <a:solidFill>
                                      <a:schemeClr val="tx1"/>
                                    </a:solidFill>
                                    <a:latin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5752F98-E793-411D-A087-41CFF6D699C6}"/>
                  </a:ext>
                </a:extLst>
              </p:cNvPr>
              <p:cNvSpPr txBox="1">
                <a:spLocks noRot="1" noChangeAspect="1" noMove="1" noResize="1" noEditPoints="1" noAdjustHandles="1" noChangeArrowheads="1" noChangeShapeType="1" noTextEdit="1"/>
              </p:cNvSpPr>
              <p:nvPr/>
            </p:nvSpPr>
            <p:spPr>
              <a:xfrm>
                <a:off x="5067301" y="1663496"/>
                <a:ext cx="4648199" cy="2434256"/>
              </a:xfrm>
              <a:prstGeom prst="rect">
                <a:avLst/>
              </a:prstGeom>
              <a:blipFill>
                <a:blip r:embed="rId10"/>
                <a:stretch>
                  <a:fillRect r="-322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1E1683-24EC-49D4-8C7E-EA18CF5ED33C}"/>
                  </a:ext>
                </a:extLst>
              </p:cNvPr>
              <p:cNvSpPr txBox="1"/>
              <p:nvPr/>
            </p:nvSpPr>
            <p:spPr>
              <a:xfrm>
                <a:off x="8918841" y="19050"/>
                <a:ext cx="3273160" cy="1447640"/>
              </a:xfrm>
              <a:prstGeom prst="rect">
                <a:avLst/>
              </a:prstGeom>
              <a:noFill/>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𝛾</m:t>
                    </m:r>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6" name="TextBox 5">
                <a:extLst>
                  <a:ext uri="{FF2B5EF4-FFF2-40B4-BE49-F238E27FC236}">
                    <a16:creationId xmlns:a16="http://schemas.microsoft.com/office/drawing/2014/main" id="{531E1683-24EC-49D4-8C7E-EA18CF5ED33C}"/>
                  </a:ext>
                </a:extLst>
              </p:cNvPr>
              <p:cNvSpPr txBox="1">
                <a:spLocks noRot="1" noChangeAspect="1" noMove="1" noResize="1" noEditPoints="1" noAdjustHandles="1" noChangeArrowheads="1" noChangeShapeType="1" noTextEdit="1"/>
              </p:cNvSpPr>
              <p:nvPr/>
            </p:nvSpPr>
            <p:spPr>
              <a:xfrm>
                <a:off x="8918841" y="19050"/>
                <a:ext cx="3273160" cy="144764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10CE37-9AD0-428A-A516-845F7B43AE15}"/>
                  </a:ext>
                </a:extLst>
              </p:cNvPr>
              <p:cNvSpPr txBox="1"/>
              <p:nvPr/>
            </p:nvSpPr>
            <p:spPr>
              <a:xfrm>
                <a:off x="254411" y="2438400"/>
                <a:ext cx="2264402" cy="1323439"/>
              </a:xfrm>
              <a:prstGeom prst="rect">
                <a:avLst/>
              </a:prstGeom>
              <a:noFill/>
            </p:spPr>
            <p:txBody>
              <a:bodyPr wrap="none" rtlCol="0">
                <a:spAutoFit/>
              </a:bodyPr>
              <a:lstStyle/>
              <a:p>
                <a:r>
                  <a:rPr lang="en-US" sz="4000" dirty="0"/>
                  <a:t>To start…</a:t>
                </a:r>
                <a:br>
                  <a:rPr lang="en-US" sz="4000" dirty="0"/>
                </a:br>
                <a:r>
                  <a:rPr lang="en-US" sz="4000" dirty="0"/>
                  <a:t>ignore </a:t>
                </a:r>
                <a14:m>
                  <m:oMath xmlns:m="http://schemas.openxmlformats.org/officeDocument/2006/math">
                    <m:r>
                      <a:rPr lang="en-US" sz="4000" b="0" i="1" smtClean="0">
                        <a:latin typeface="Cambria Math" panose="02040503050406030204" pitchFamily="18" charset="0"/>
                      </a:rPr>
                      <m:t>𝛾</m:t>
                    </m:r>
                  </m:oMath>
                </a14:m>
                <a:r>
                  <a:rPr lang="en-CA" sz="4000" dirty="0"/>
                  <a:t>…</a:t>
                </a:r>
              </a:p>
            </p:txBody>
          </p:sp>
        </mc:Choice>
        <mc:Fallback xmlns="">
          <p:sp>
            <p:nvSpPr>
              <p:cNvPr id="7" name="TextBox 6">
                <a:extLst>
                  <a:ext uri="{FF2B5EF4-FFF2-40B4-BE49-F238E27FC236}">
                    <a16:creationId xmlns:a16="http://schemas.microsoft.com/office/drawing/2014/main" id="{C510CE37-9AD0-428A-A516-845F7B43AE15}"/>
                  </a:ext>
                </a:extLst>
              </p:cNvPr>
              <p:cNvSpPr txBox="1">
                <a:spLocks noRot="1" noChangeAspect="1" noMove="1" noResize="1" noEditPoints="1" noAdjustHandles="1" noChangeArrowheads="1" noChangeShapeType="1" noTextEdit="1"/>
              </p:cNvSpPr>
              <p:nvPr/>
            </p:nvSpPr>
            <p:spPr>
              <a:xfrm>
                <a:off x="254411" y="2438400"/>
                <a:ext cx="2264402" cy="1323439"/>
              </a:xfrm>
              <a:prstGeom prst="rect">
                <a:avLst/>
              </a:prstGeom>
              <a:blipFill>
                <a:blip r:embed="rId15"/>
                <a:stretch>
                  <a:fillRect l="-9704" t="-8295" r="-8356" b="-18894"/>
                </a:stretch>
              </a:blipFill>
            </p:spPr>
            <p:txBody>
              <a:bodyPr/>
              <a:lstStyle/>
              <a:p>
                <a:r>
                  <a:rPr lang="en-CA">
                    <a:noFill/>
                  </a:rPr>
                  <a:t> </a:t>
                </a:r>
              </a:p>
            </p:txBody>
          </p:sp>
        </mc:Fallback>
      </mc:AlternateContent>
      <p:sp>
        <p:nvSpPr>
          <p:cNvPr id="2" name="Rectangle 1">
            <a:extLst>
              <a:ext uri="{FF2B5EF4-FFF2-40B4-BE49-F238E27FC236}">
                <a16:creationId xmlns:a16="http://schemas.microsoft.com/office/drawing/2014/main" id="{2D51D76B-280F-4861-863F-DFF1887E7842}"/>
              </a:ext>
            </a:extLst>
          </p:cNvPr>
          <p:cNvSpPr/>
          <p:nvPr/>
        </p:nvSpPr>
        <p:spPr>
          <a:xfrm>
            <a:off x="5543550" y="4248150"/>
            <a:ext cx="5372100" cy="1943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itle 1">
            <a:extLst>
              <a:ext uri="{FF2B5EF4-FFF2-40B4-BE49-F238E27FC236}">
                <a16:creationId xmlns:a16="http://schemas.microsoft.com/office/drawing/2014/main" id="{C1A1BDC6-60F2-4897-86CC-E2F27E7BFFA7}"/>
              </a:ext>
            </a:extLst>
          </p:cNvPr>
          <p:cNvSpPr txBox="1">
            <a:spLocks/>
          </p:cNvSpPr>
          <p:nvPr/>
        </p:nvSpPr>
        <p:spPr>
          <a:xfrm>
            <a:off x="351503" y="1257300"/>
            <a:ext cx="4106197" cy="86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rPr>
              <a:t>Lorentz Matrices</a:t>
            </a:r>
          </a:p>
        </p:txBody>
      </p:sp>
    </p:spTree>
    <p:custDataLst>
      <p:tags r:id="rId1"/>
    </p:custDataLst>
    <p:extLst>
      <p:ext uri="{BB962C8B-B14F-4D97-AF65-F5344CB8AC3E}">
        <p14:creationId xmlns:p14="http://schemas.microsoft.com/office/powerpoint/2010/main" val="30694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828">
        <p159:morph option="byObject"/>
      </p:transition>
    </mc:Choice>
    <mc:Fallback xmlns="">
      <p:transition spd="slow" advTm="68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17"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8563820" cy="1263359"/>
              </a:xfrm>
              <a:prstGeom prst="rect">
                <a:avLst/>
              </a:prstGeom>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r>
                      <a:rPr lang="en-US" sz="4000" b="0" i="1" smtClean="0">
                        <a:solidFill>
                          <a:schemeClr val="tx1"/>
                        </a:solidFill>
                        <a:latin typeface="Cambria Math" panose="02040503050406030204" pitchFamily="18" charset="0"/>
                      </a:rPr>
                      <m:t> </m:t>
                    </m:r>
                  </m:oMath>
                </a14:m>
                <a:r>
                  <a:rPr lang="en-CA" sz="4000" dirty="0"/>
                  <a:t>and </a:t>
                </a:r>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8563820" cy="1263359"/>
              </a:xfrm>
              <a:prstGeom prst="rect">
                <a:avLst/>
              </a:prstGeom>
              <a:blipFill>
                <a:blip r:embed="rId4"/>
                <a:stretch>
                  <a:fillRect r="-127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81BAE9-9641-42A6-B339-189716779DEC}"/>
                  </a:ext>
                </a:extLst>
              </p:cNvPr>
              <p:cNvSpPr txBox="1"/>
              <p:nvPr/>
            </p:nvSpPr>
            <p:spPr>
              <a:xfrm>
                <a:off x="590551" y="3930446"/>
                <a:ext cx="4648199" cy="243425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m>
                            <m:mPr>
                              <m:mcs>
                                <m:mc>
                                  <m:mcPr>
                                    <m:count m:val="2"/>
                                    <m:mcJc m:val="center"/>
                                  </m:mcPr>
                                </m:mc>
                              </m:mcs>
                              <m:ctrlPr>
                                <a:rPr lang="en-US" sz="8000" b="0" i="1" smtClean="0">
                                  <a:solidFill>
                                    <a:schemeClr val="tx1"/>
                                  </a:solidFill>
                                  <a:latin typeface="Cambria Math" panose="02040503050406030204" pitchFamily="18" charset="0"/>
                                </a:rPr>
                              </m:ctrlPr>
                            </m:mPr>
                            <m:mr>
                              <m:e>
                                <m:r>
                                  <m:rPr>
                                    <m:brk m:alnAt="7"/>
                                  </m:rPr>
                                  <a:rPr lang="en-US" sz="8000" b="0" i="1" smtClean="0">
                                    <a:solidFill>
                                      <a:schemeClr val="tx1"/>
                                    </a:solidFill>
                                    <a:latin typeface="Cambria Math" panose="02040503050406030204" pitchFamily="18" charset="0"/>
                                  </a:rPr>
                                  <m:t>1</m:t>
                                </m:r>
                              </m:e>
                              <m:e>
                                <m:r>
                                  <a:rPr lang="en-US" sz="8000" i="1">
                                    <a:solidFill>
                                      <a:srgbClr val="7030A0"/>
                                    </a:solidFill>
                                    <a:latin typeface="Cambria Math" panose="02040503050406030204" pitchFamily="18" charset="0"/>
                                  </a:rPr>
                                  <m:t>𝛽</m:t>
                                </m:r>
                              </m:e>
                            </m:mr>
                            <m:mr>
                              <m:e>
                                <m:r>
                                  <a:rPr lang="en-US" sz="8000" i="1">
                                    <a:solidFill>
                                      <a:srgbClr val="7030A0"/>
                                    </a:solidFill>
                                    <a:latin typeface="Cambria Math" panose="02040503050406030204" pitchFamily="18" charset="0"/>
                                  </a:rPr>
                                  <m:t>𝛽</m:t>
                                </m:r>
                              </m:e>
                              <m:e>
                                <m:r>
                                  <a:rPr lang="en-US" sz="8000" b="0" i="1" smtClean="0">
                                    <a:solidFill>
                                      <a:schemeClr val="tx1"/>
                                    </a:solidFill>
                                    <a:latin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981BAE9-9641-42A6-B339-189716779DEC}"/>
                  </a:ext>
                </a:extLst>
              </p:cNvPr>
              <p:cNvSpPr txBox="1">
                <a:spLocks noRot="1" noChangeAspect="1" noMove="1" noResize="1" noEditPoints="1" noAdjustHandles="1" noChangeArrowheads="1" noChangeShapeType="1" noTextEdit="1"/>
              </p:cNvSpPr>
              <p:nvPr/>
            </p:nvSpPr>
            <p:spPr>
              <a:xfrm>
                <a:off x="590551" y="3930446"/>
                <a:ext cx="4648199" cy="243425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565606-B186-457A-9B37-4083FCFA04B7}"/>
                  </a:ext>
                </a:extLst>
              </p:cNvPr>
              <p:cNvSpPr txBox="1"/>
              <p:nvPr/>
            </p:nvSpPr>
            <p:spPr>
              <a:xfrm>
                <a:off x="5143501" y="4063796"/>
                <a:ext cx="4648199" cy="214706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6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6000" i="1" smtClean="0">
                                  <a:solidFill>
                                    <a:schemeClr val="bg1"/>
                                  </a:solidFill>
                                  <a:latin typeface="Cambria Math" panose="02040503050406030204" pitchFamily="18" charset="0"/>
                                  <a:ea typeface="Cambria Math" panose="02040503050406030204" pitchFamily="18" charset="0"/>
                                </a:rPr>
                              </m:ctrlPr>
                            </m:mPr>
                            <m:mr>
                              <m:e>
                                <m:r>
                                  <a:rPr lang="en-US" sz="6000" i="1" smtClean="0">
                                    <a:solidFill>
                                      <a:schemeClr val="tx1"/>
                                    </a:solidFill>
                                    <a:latin typeface="Cambria Math" panose="02040503050406030204" pitchFamily="18" charset="0"/>
                                    <a:ea typeface="Cambria Math" panose="02040503050406030204" pitchFamily="18" charset="0"/>
                                  </a:rPr>
                                  <m:t>1</m:t>
                                </m:r>
                                <m:r>
                                  <a:rPr lang="en-US" sz="6000" b="0" i="1" smtClean="0">
                                    <a:solidFill>
                                      <a:schemeClr val="tx1"/>
                                    </a:solidFill>
                                    <a:latin typeface="Cambria Math" panose="02040503050406030204" pitchFamily="18" charset="0"/>
                                    <a:ea typeface="Cambria Math" panose="02040503050406030204" pitchFamily="18" charset="0"/>
                                  </a:rPr>
                                  <m:t>−</m:t>
                                </m:r>
                                <m:sSup>
                                  <m:sSupPr>
                                    <m:ctrlPr>
                                      <a:rPr lang="en-US" sz="6000" b="0" i="1" smtClean="0">
                                        <a:solidFill>
                                          <a:schemeClr val="tx1"/>
                                        </a:solidFill>
                                        <a:latin typeface="Cambria Math" panose="02040503050406030204" pitchFamily="18" charset="0"/>
                                        <a:ea typeface="Cambria Math" panose="02040503050406030204" pitchFamily="18" charset="0"/>
                                      </a:rPr>
                                    </m:ctrlPr>
                                  </m:sSupPr>
                                  <m:e>
                                    <m:r>
                                      <a:rPr lang="en-US" sz="6000" b="0" i="1" smtClean="0">
                                        <a:solidFill>
                                          <a:srgbClr val="7030A0"/>
                                        </a:solidFill>
                                        <a:latin typeface="Cambria Math" panose="02040503050406030204" pitchFamily="18" charset="0"/>
                                        <a:ea typeface="Cambria Math" panose="02040503050406030204" pitchFamily="18" charset="0"/>
                                      </a:rPr>
                                      <m:t>𝛽</m:t>
                                    </m:r>
                                  </m:e>
                                  <m:sup>
                                    <m:r>
                                      <a:rPr lang="en-US" sz="6000" b="0" i="1" smtClean="0">
                                        <a:solidFill>
                                          <a:schemeClr val="tx1"/>
                                        </a:solidFill>
                                        <a:latin typeface="Cambria Math" panose="02040503050406030204" pitchFamily="18" charset="0"/>
                                        <a:ea typeface="Cambria Math" panose="02040503050406030204" pitchFamily="18" charset="0"/>
                                      </a:rPr>
                                      <m:t>2</m:t>
                                    </m:r>
                                  </m:sup>
                                </m:sSup>
                                <m:r>
                                  <a:rPr lang="en-US" sz="6000" i="1">
                                    <a:solidFill>
                                      <a:schemeClr val="bg1"/>
                                    </a:solidFill>
                                    <a:latin typeface="Cambria Math" panose="02040503050406030204" pitchFamily="18" charset="0"/>
                                    <a:ea typeface="Cambria Math" panose="02040503050406030204" pitchFamily="18" charset="0"/>
                                  </a:rPr>
                                  <m:t>  </m:t>
                                </m:r>
                              </m:e>
                              <m:e>
                                <m:r>
                                  <a:rPr lang="en-US" sz="6000" b="0" i="1" smtClean="0">
                                    <a:solidFill>
                                      <a:schemeClr val="tx1"/>
                                    </a:solidFill>
                                    <a:latin typeface="Cambria Math" panose="02040503050406030204" pitchFamily="18" charset="0"/>
                                    <a:ea typeface="Cambria Math" panose="02040503050406030204" pitchFamily="18" charset="0"/>
                                  </a:rPr>
                                  <m:t>0</m:t>
                                </m:r>
                              </m:e>
                            </m:mr>
                            <m:mr>
                              <m:e>
                                <m:r>
                                  <a:rPr lang="en-US" sz="6000" i="1" smtClean="0">
                                    <a:solidFill>
                                      <a:schemeClr val="tx1"/>
                                    </a:solidFill>
                                    <a:latin typeface="Cambria Math" panose="02040503050406030204" pitchFamily="18" charset="0"/>
                                    <a:ea typeface="Cambria Math" panose="02040503050406030204" pitchFamily="18" charset="0"/>
                                  </a:rPr>
                                  <m:t>0</m:t>
                                </m:r>
                              </m:e>
                              <m:e>
                                <m:r>
                                  <a:rPr lang="en-US" sz="6000" i="1" smtClean="0">
                                    <a:solidFill>
                                      <a:schemeClr val="tx1"/>
                                    </a:solidFill>
                                    <a:latin typeface="Cambria Math" panose="02040503050406030204" pitchFamily="18" charset="0"/>
                                    <a:ea typeface="Cambria Math" panose="02040503050406030204" pitchFamily="18" charset="0"/>
                                  </a:rPr>
                                  <m:t>1</m:t>
                                </m:r>
                                <m:r>
                                  <a:rPr lang="en-US" sz="6000" b="0" i="1" smtClean="0">
                                    <a:solidFill>
                                      <a:schemeClr val="tx1"/>
                                    </a:solidFill>
                                    <a:latin typeface="Cambria Math" panose="02040503050406030204" pitchFamily="18" charset="0"/>
                                    <a:ea typeface="Cambria Math" panose="02040503050406030204" pitchFamily="18" charset="0"/>
                                  </a:rPr>
                                  <m:t>−</m:t>
                                </m:r>
                                <m:sSup>
                                  <m:sSupPr>
                                    <m:ctrlPr>
                                      <a:rPr lang="en-US" sz="6000" b="0" i="1" smtClean="0">
                                        <a:solidFill>
                                          <a:schemeClr val="tx1"/>
                                        </a:solidFill>
                                        <a:latin typeface="Cambria Math" panose="02040503050406030204" pitchFamily="18" charset="0"/>
                                        <a:ea typeface="Cambria Math" panose="02040503050406030204" pitchFamily="18" charset="0"/>
                                      </a:rPr>
                                    </m:ctrlPr>
                                  </m:sSupPr>
                                  <m:e>
                                    <m:r>
                                      <a:rPr lang="en-US" sz="6000" b="0" i="1" smtClean="0">
                                        <a:solidFill>
                                          <a:srgbClr val="7030A0"/>
                                        </a:solidFill>
                                        <a:latin typeface="Cambria Math" panose="02040503050406030204" pitchFamily="18" charset="0"/>
                                        <a:ea typeface="Cambria Math" panose="02040503050406030204" pitchFamily="18" charset="0"/>
                                      </a:rPr>
                                      <m:t>𝛽</m:t>
                                    </m:r>
                                  </m:e>
                                  <m:sup>
                                    <m:r>
                                      <a:rPr lang="en-US" sz="6000" b="0" i="1" smtClean="0">
                                        <a:solidFill>
                                          <a:schemeClr val="tx1"/>
                                        </a:solidFill>
                                        <a:latin typeface="Cambria Math" panose="02040503050406030204" pitchFamily="18" charset="0"/>
                                        <a:ea typeface="Cambria Math" panose="02040503050406030204" pitchFamily="18" charset="0"/>
                                      </a:rPr>
                                      <m:t>2</m:t>
                                    </m:r>
                                  </m:sup>
                                </m:sSup>
                              </m:e>
                            </m:mr>
                          </m:m>
                        </m:e>
                      </m:d>
                    </m:oMath>
                  </m:oMathPara>
                </a14:m>
                <a:endParaRPr lang="en-US" sz="6000" dirty="0">
                  <a:solidFill>
                    <a:schemeClr val="tx1"/>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8565606-B186-457A-9B37-4083FCFA04B7}"/>
                  </a:ext>
                </a:extLst>
              </p:cNvPr>
              <p:cNvSpPr txBox="1">
                <a:spLocks noRot="1" noChangeAspect="1" noMove="1" noResize="1" noEditPoints="1" noAdjustHandles="1" noChangeArrowheads="1" noChangeShapeType="1" noTextEdit="1"/>
              </p:cNvSpPr>
              <p:nvPr/>
            </p:nvSpPr>
            <p:spPr>
              <a:xfrm>
                <a:off x="5143501" y="4063796"/>
                <a:ext cx="4648199" cy="2147063"/>
              </a:xfrm>
              <a:prstGeom prst="rect">
                <a:avLst/>
              </a:prstGeom>
              <a:blipFill>
                <a:blip r:embed="rId9"/>
                <a:stretch>
                  <a:fillRect r="-297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752F98-E793-411D-A087-41CFF6D699C6}"/>
                  </a:ext>
                </a:extLst>
              </p:cNvPr>
              <p:cNvSpPr txBox="1"/>
              <p:nvPr/>
            </p:nvSpPr>
            <p:spPr>
              <a:xfrm>
                <a:off x="5067301" y="1663496"/>
                <a:ext cx="4648199" cy="243425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m>
                            <m:mPr>
                              <m:mcs>
                                <m:mc>
                                  <m:mcPr>
                                    <m:count m:val="2"/>
                                    <m:mcJc m:val="center"/>
                                  </m:mcPr>
                                </m:mc>
                              </m:mcs>
                              <m:ctrlPr>
                                <a:rPr lang="en-US" sz="8000" b="0" i="1" smtClean="0">
                                  <a:solidFill>
                                    <a:schemeClr val="tx1"/>
                                  </a:solidFill>
                                  <a:latin typeface="Cambria Math" panose="02040503050406030204" pitchFamily="18" charset="0"/>
                                </a:rPr>
                              </m:ctrlPr>
                            </m:mPr>
                            <m:mr>
                              <m:e>
                                <m:r>
                                  <m:rPr>
                                    <m:brk m:alnAt="7"/>
                                  </m:rPr>
                                  <a:rPr lang="en-US" sz="8000" b="0" i="1" smtClean="0">
                                    <a:solidFill>
                                      <a:schemeClr val="tx1"/>
                                    </a:solidFill>
                                    <a:latin typeface="Cambria Math" panose="02040503050406030204" pitchFamily="18" charset="0"/>
                                  </a:rPr>
                                  <m:t>1</m:t>
                                </m:r>
                              </m:e>
                              <m:e>
                                <m:r>
                                  <a:rPr lang="en-US" sz="8000" b="0" i="1" smtClean="0">
                                    <a:solidFill>
                                      <a:schemeClr val="tx1"/>
                                    </a:solidFill>
                                    <a:latin typeface="Cambria Math" panose="02040503050406030204" pitchFamily="18" charset="0"/>
                                  </a:rPr>
                                  <m:t> </m:t>
                                </m:r>
                                <m:r>
                                  <a:rPr lang="en-US" sz="8000" i="1">
                                    <a:latin typeface="Cambria Math" panose="02040503050406030204" pitchFamily="18" charset="0"/>
                                  </a:rPr>
                                  <m:t>−</m:t>
                                </m:r>
                                <m:r>
                                  <a:rPr lang="en-US" sz="8000" i="1">
                                    <a:solidFill>
                                      <a:srgbClr val="7030A0"/>
                                    </a:solidFill>
                                    <a:latin typeface="Cambria Math" panose="02040503050406030204" pitchFamily="18" charset="0"/>
                                  </a:rPr>
                                  <m:t>𝛽</m:t>
                                </m:r>
                                <m:r>
                                  <a:rPr lang="en-US" sz="8000" b="0" i="1" smtClean="0">
                                    <a:solidFill>
                                      <a:srgbClr val="7030A0"/>
                                    </a:solidFill>
                                    <a:latin typeface="Cambria Math" panose="02040503050406030204" pitchFamily="18" charset="0"/>
                                  </a:rPr>
                                  <m:t>  </m:t>
                                </m:r>
                              </m:e>
                            </m:mr>
                            <m:mr>
                              <m:e>
                                <m:r>
                                  <a:rPr lang="en-US" sz="8000" b="0" i="1" smtClean="0">
                                    <a:solidFill>
                                      <a:srgbClr val="7030A0"/>
                                    </a:solidFill>
                                    <a:latin typeface="Cambria Math" panose="02040503050406030204" pitchFamily="18" charset="0"/>
                                  </a:rPr>
                                  <m:t> </m:t>
                                </m:r>
                                <m:r>
                                  <a:rPr lang="en-US" sz="8000" i="1">
                                    <a:latin typeface="Cambria Math" panose="02040503050406030204" pitchFamily="18" charset="0"/>
                                  </a:rPr>
                                  <m:t>−</m:t>
                                </m:r>
                                <m:r>
                                  <a:rPr lang="en-US" sz="8000" i="1">
                                    <a:solidFill>
                                      <a:srgbClr val="7030A0"/>
                                    </a:solidFill>
                                    <a:latin typeface="Cambria Math" panose="02040503050406030204" pitchFamily="18" charset="0"/>
                                  </a:rPr>
                                  <m:t>𝛽</m:t>
                                </m:r>
                                <m:r>
                                  <a:rPr lang="en-US" sz="8000" b="0" i="1" smtClean="0">
                                    <a:solidFill>
                                      <a:srgbClr val="7030A0"/>
                                    </a:solidFill>
                                    <a:latin typeface="Cambria Math" panose="02040503050406030204" pitchFamily="18" charset="0"/>
                                  </a:rPr>
                                  <m:t>   </m:t>
                                </m:r>
                              </m:e>
                              <m:e>
                                <m:r>
                                  <a:rPr lang="en-US" sz="8000" b="0" i="1" smtClean="0">
                                    <a:solidFill>
                                      <a:schemeClr val="tx1"/>
                                    </a:solidFill>
                                    <a:latin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5752F98-E793-411D-A087-41CFF6D699C6}"/>
                  </a:ext>
                </a:extLst>
              </p:cNvPr>
              <p:cNvSpPr txBox="1">
                <a:spLocks noRot="1" noChangeAspect="1" noMove="1" noResize="1" noEditPoints="1" noAdjustHandles="1" noChangeArrowheads="1" noChangeShapeType="1" noTextEdit="1"/>
              </p:cNvSpPr>
              <p:nvPr/>
            </p:nvSpPr>
            <p:spPr>
              <a:xfrm>
                <a:off x="5067301" y="1663496"/>
                <a:ext cx="4648199" cy="2434256"/>
              </a:xfrm>
              <a:prstGeom prst="rect">
                <a:avLst/>
              </a:prstGeom>
              <a:blipFill>
                <a:blip r:embed="rId10"/>
                <a:stretch>
                  <a:fillRect r="-3224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1E1683-24EC-49D4-8C7E-EA18CF5ED33C}"/>
                  </a:ext>
                </a:extLst>
              </p:cNvPr>
              <p:cNvSpPr txBox="1"/>
              <p:nvPr/>
            </p:nvSpPr>
            <p:spPr>
              <a:xfrm>
                <a:off x="8918841" y="19050"/>
                <a:ext cx="3273160" cy="1447640"/>
              </a:xfrm>
              <a:prstGeom prst="rect">
                <a:avLst/>
              </a:prstGeom>
              <a:noFill/>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𝛾</m:t>
                    </m:r>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6" name="TextBox 5">
                <a:extLst>
                  <a:ext uri="{FF2B5EF4-FFF2-40B4-BE49-F238E27FC236}">
                    <a16:creationId xmlns:a16="http://schemas.microsoft.com/office/drawing/2014/main" id="{531E1683-24EC-49D4-8C7E-EA18CF5ED33C}"/>
                  </a:ext>
                </a:extLst>
              </p:cNvPr>
              <p:cNvSpPr txBox="1">
                <a:spLocks noRot="1" noChangeAspect="1" noMove="1" noResize="1" noEditPoints="1" noAdjustHandles="1" noChangeArrowheads="1" noChangeShapeType="1" noTextEdit="1"/>
              </p:cNvSpPr>
              <p:nvPr/>
            </p:nvSpPr>
            <p:spPr>
              <a:xfrm>
                <a:off x="8918841" y="19050"/>
                <a:ext cx="3273160" cy="1447640"/>
              </a:xfrm>
              <a:prstGeom prst="rect">
                <a:avLst/>
              </a:prstGeom>
              <a:blipFill>
                <a:blip r:embed="rId11"/>
                <a:stretch>
                  <a:fillRect/>
                </a:stretch>
              </a:blipFill>
            </p:spPr>
            <p:txBody>
              <a:bodyPr/>
              <a:lstStyle/>
              <a:p>
                <a:r>
                  <a:rPr lang="en-CA">
                    <a:noFill/>
                  </a:rPr>
                  <a:t> </a:t>
                </a:r>
              </a:p>
            </p:txBody>
          </p:sp>
        </mc:Fallback>
      </mc:AlternateContent>
      <p:sp>
        <p:nvSpPr>
          <p:cNvPr id="2" name="Title 1">
            <a:extLst>
              <a:ext uri="{FF2B5EF4-FFF2-40B4-BE49-F238E27FC236}">
                <a16:creationId xmlns:a16="http://schemas.microsoft.com/office/drawing/2014/main" id="{EE54E130-E567-4E17-8362-7790BC4ED125}"/>
              </a:ext>
            </a:extLst>
          </p:cNvPr>
          <p:cNvSpPr txBox="1">
            <a:spLocks/>
          </p:cNvSpPr>
          <p:nvPr/>
        </p:nvSpPr>
        <p:spPr>
          <a:xfrm>
            <a:off x="351503" y="1257300"/>
            <a:ext cx="4106197" cy="86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rPr>
              <a:t>Lorentz Matrices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94AEC0-F467-4F92-8CDA-A298383EA45E}"/>
                  </a:ext>
                </a:extLst>
              </p:cNvPr>
              <p:cNvSpPr txBox="1"/>
              <p:nvPr/>
            </p:nvSpPr>
            <p:spPr>
              <a:xfrm>
                <a:off x="254411" y="2438400"/>
                <a:ext cx="2264402" cy="1323439"/>
              </a:xfrm>
              <a:prstGeom prst="rect">
                <a:avLst/>
              </a:prstGeom>
              <a:noFill/>
            </p:spPr>
            <p:txBody>
              <a:bodyPr wrap="none" rtlCol="0">
                <a:spAutoFit/>
              </a:bodyPr>
              <a:lstStyle/>
              <a:p>
                <a:r>
                  <a:rPr lang="en-US" sz="4000" dirty="0"/>
                  <a:t>To start…</a:t>
                </a:r>
                <a:br>
                  <a:rPr lang="en-US" sz="4000" dirty="0"/>
                </a:br>
                <a:r>
                  <a:rPr lang="en-US" sz="4000" dirty="0"/>
                  <a:t>ignore </a:t>
                </a:r>
                <a14:m>
                  <m:oMath xmlns:m="http://schemas.openxmlformats.org/officeDocument/2006/math">
                    <m:r>
                      <a:rPr lang="en-US" sz="4000" b="0" i="1" smtClean="0">
                        <a:latin typeface="Cambria Math" panose="02040503050406030204" pitchFamily="18" charset="0"/>
                      </a:rPr>
                      <m:t>𝛾</m:t>
                    </m:r>
                  </m:oMath>
                </a14:m>
                <a:r>
                  <a:rPr lang="en-CA" sz="4000" dirty="0"/>
                  <a:t>…</a:t>
                </a:r>
              </a:p>
            </p:txBody>
          </p:sp>
        </mc:Choice>
        <mc:Fallback xmlns="">
          <p:sp>
            <p:nvSpPr>
              <p:cNvPr id="11" name="TextBox 10">
                <a:extLst>
                  <a:ext uri="{FF2B5EF4-FFF2-40B4-BE49-F238E27FC236}">
                    <a16:creationId xmlns:a16="http://schemas.microsoft.com/office/drawing/2014/main" id="{8994AEC0-F467-4F92-8CDA-A298383EA45E}"/>
                  </a:ext>
                </a:extLst>
              </p:cNvPr>
              <p:cNvSpPr txBox="1">
                <a:spLocks noRot="1" noChangeAspect="1" noMove="1" noResize="1" noEditPoints="1" noAdjustHandles="1" noChangeArrowheads="1" noChangeShapeType="1" noTextEdit="1"/>
              </p:cNvSpPr>
              <p:nvPr/>
            </p:nvSpPr>
            <p:spPr>
              <a:xfrm>
                <a:off x="254411" y="2438400"/>
                <a:ext cx="2264402" cy="1323439"/>
              </a:xfrm>
              <a:prstGeom prst="rect">
                <a:avLst/>
              </a:prstGeom>
              <a:blipFill>
                <a:blip r:embed="rId14"/>
                <a:stretch>
                  <a:fillRect l="-9704" t="-8295" r="-8356" b="-1889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268002140"/>
      </p:ext>
    </p:extLst>
  </p:cSld>
  <p:clrMapOvr>
    <a:masterClrMapping/>
  </p:clrMapOvr>
  <mc:AlternateContent xmlns:mc="http://schemas.openxmlformats.org/markup-compatibility/2006" xmlns:p14="http://schemas.microsoft.com/office/powerpoint/2010/main">
    <mc:Choice Requires="p14">
      <p:transition spd="med" p14:dur="700" advTm="5031">
        <p:fade/>
      </p:transition>
    </mc:Choice>
    <mc:Fallback xmlns="">
      <p:transition spd="med" advTm="503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8563820" cy="1263359"/>
              </a:xfrm>
              <a:prstGeom prst="rect">
                <a:avLst/>
              </a:prstGeom>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r>
                      <a:rPr lang="en-US" sz="4000" b="0" i="1" smtClean="0">
                        <a:solidFill>
                          <a:schemeClr val="tx1"/>
                        </a:solidFill>
                        <a:latin typeface="Cambria Math" panose="02040503050406030204" pitchFamily="18" charset="0"/>
                      </a:rPr>
                      <m:t> </m:t>
                    </m:r>
                  </m:oMath>
                </a14:m>
                <a:r>
                  <a:rPr lang="en-CA" sz="4000" dirty="0"/>
                  <a:t>and </a:t>
                </a:r>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8563820" cy="1263359"/>
              </a:xfrm>
              <a:prstGeom prst="rect">
                <a:avLst/>
              </a:prstGeom>
              <a:blipFill>
                <a:blip r:embed="rId4"/>
                <a:stretch>
                  <a:fillRect r="-127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565606-B186-457A-9B37-4083FCFA04B7}"/>
                  </a:ext>
                </a:extLst>
              </p:cNvPr>
              <p:cNvSpPr txBox="1"/>
              <p:nvPr/>
            </p:nvSpPr>
            <p:spPr>
              <a:xfrm>
                <a:off x="0" y="4520996"/>
                <a:ext cx="12192000" cy="1667636"/>
              </a:xfrm>
              <a:prstGeom prst="rect">
                <a:avLst/>
              </a:prstGeom>
              <a:noFill/>
            </p:spPr>
            <p:txBody>
              <a:bodyPr wrap="square" rtlCol="0">
                <a:spAutoFit/>
              </a:bodyPr>
              <a:lstStyle/>
              <a:p>
                <a:pPr algn="ctr"/>
                <a14:m>
                  <m:oMath xmlns:m="http://schemas.openxmlformats.org/officeDocument/2006/math">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latin typeface="Cambria Math" panose="02040503050406030204" pitchFamily="18" charset="0"/>
                          </a:rPr>
                        </m:ctrlPr>
                      </m:sSupPr>
                      <m:e>
                        <m:r>
                          <a:rPr lang="en-US" sz="4600" i="1" smtClean="0">
                            <a:latin typeface="Cambria Math" panose="02040503050406030204" pitchFamily="18" charset="0"/>
                          </a:rPr>
                          <m:t>𝛾</m:t>
                        </m:r>
                      </m:e>
                      <m:sup>
                        <m:r>
                          <a:rPr lang="en-US" sz="4600" b="0" i="1" smtClean="0">
                            <a:latin typeface="Cambria Math" panose="02040503050406030204" pitchFamily="18" charset="0"/>
                          </a:rPr>
                          <m:t>2</m:t>
                        </m:r>
                      </m:sup>
                    </m:sSup>
                    <m:d>
                      <m:dPr>
                        <m:begChr m:val="["/>
                        <m:endChr m:val="]"/>
                        <m:ctrlPr>
                          <a:rPr lang="en-US" sz="46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600" i="1" smtClean="0">
                                <a:solidFill>
                                  <a:schemeClr val="bg1"/>
                                </a:solidFill>
                                <a:latin typeface="Cambria Math" panose="02040503050406030204" pitchFamily="18" charset="0"/>
                                <a:ea typeface="Cambria Math" panose="02040503050406030204" pitchFamily="18" charset="0"/>
                              </a:rPr>
                            </m:ctrlPr>
                          </m:mPr>
                          <m:mr>
                            <m:e>
                              <m:r>
                                <a:rPr lang="en-US" sz="460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rgbClr val="7030A0"/>
                                      </a:solidFill>
                                      <a:latin typeface="Cambria Math" panose="02040503050406030204" pitchFamily="18" charset="0"/>
                                      <a:ea typeface="Cambria Math" panose="02040503050406030204" pitchFamily="18" charset="0"/>
                                    </a:rPr>
                                    <m:t>𝛽</m:t>
                                  </m:r>
                                </m:e>
                                <m:sup>
                                  <m:r>
                                    <a:rPr lang="en-US" sz="4600" b="0" i="1" smtClean="0">
                                      <a:solidFill>
                                        <a:schemeClr val="tx1"/>
                                      </a:solidFill>
                                      <a:latin typeface="Cambria Math" panose="02040503050406030204" pitchFamily="18" charset="0"/>
                                      <a:ea typeface="Cambria Math" panose="02040503050406030204" pitchFamily="18" charset="0"/>
                                    </a:rPr>
                                    <m:t>2</m:t>
                                  </m:r>
                                </m:sup>
                              </m:sSup>
                            </m:e>
                            <m:e>
                              <m:r>
                                <a:rPr lang="en-US" sz="4600" b="0" i="1" smtClean="0">
                                  <a:solidFill>
                                    <a:schemeClr val="tx1"/>
                                  </a:solidFill>
                                  <a:latin typeface="Cambria Math" panose="02040503050406030204" pitchFamily="18" charset="0"/>
                                  <a:ea typeface="Cambria Math" panose="02040503050406030204" pitchFamily="18" charset="0"/>
                                </a:rPr>
                                <m:t>0</m:t>
                              </m:r>
                            </m:e>
                          </m:mr>
                          <m:mr>
                            <m:e>
                              <m:r>
                                <a:rPr lang="en-US" sz="4600" i="1" smtClean="0">
                                  <a:solidFill>
                                    <a:schemeClr val="tx1"/>
                                  </a:solidFill>
                                  <a:latin typeface="Cambria Math" panose="02040503050406030204" pitchFamily="18" charset="0"/>
                                  <a:ea typeface="Cambria Math" panose="02040503050406030204" pitchFamily="18" charset="0"/>
                                </a:rPr>
                                <m:t>0</m:t>
                              </m:r>
                            </m:e>
                            <m:e>
                              <m:r>
                                <a:rPr lang="en-US" sz="460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rgbClr val="7030A0"/>
                                      </a:solidFill>
                                      <a:latin typeface="Cambria Math" panose="02040503050406030204" pitchFamily="18" charset="0"/>
                                      <a:ea typeface="Cambria Math" panose="02040503050406030204" pitchFamily="18" charset="0"/>
                                    </a:rPr>
                                    <m:t>𝛽</m:t>
                                  </m:r>
                                </m:e>
                                <m:sup>
                                  <m:r>
                                    <a:rPr lang="en-US" sz="4600" b="0" i="1" smtClean="0">
                                      <a:solidFill>
                                        <a:schemeClr val="tx1"/>
                                      </a:solidFill>
                                      <a:latin typeface="Cambria Math" panose="02040503050406030204" pitchFamily="18" charset="0"/>
                                      <a:ea typeface="Cambria Math" panose="02040503050406030204" pitchFamily="18" charset="0"/>
                                    </a:rPr>
                                    <m:t>2</m:t>
                                  </m:r>
                                </m:sup>
                              </m:sSup>
                            </m:e>
                          </m:mr>
                        </m:m>
                      </m:e>
                    </m:d>
                    <m:r>
                      <a:rPr lang="en-US" sz="4600" b="0" i="1" smtClean="0">
                        <a:solidFill>
                          <a:schemeClr val="tx1"/>
                        </a:solidFill>
                        <a:latin typeface="Cambria Math" panose="02040503050406030204" pitchFamily="18" charset="0"/>
                        <a:ea typeface="Cambria Math" panose="02040503050406030204" pitchFamily="18" charset="0"/>
                      </a:rPr>
                      <m:t>=</m:t>
                    </m:r>
                    <m:f>
                      <m:fPr>
                        <m:ctrlPr>
                          <a:rPr lang="en-US" sz="4600" b="0" i="1" smtClean="0">
                            <a:latin typeface="Cambria Math" panose="02040503050406030204" pitchFamily="18" charset="0"/>
                          </a:rPr>
                        </m:ctrlPr>
                      </m:fPr>
                      <m:num>
                        <m:r>
                          <a:rPr lang="en-US" sz="4600" b="0" i="1" smtClean="0">
                            <a:latin typeface="Cambria Math" panose="02040503050406030204" pitchFamily="18" charset="0"/>
                          </a:rPr>
                          <m:t>1</m:t>
                        </m:r>
                      </m:num>
                      <m:den>
                        <m:r>
                          <a:rPr lang="en-US" sz="4600" i="1" smtClean="0">
                            <a:latin typeface="Cambria Math" panose="02040503050406030204" pitchFamily="18" charset="0"/>
                          </a:rPr>
                          <m:t>1−</m:t>
                        </m:r>
                        <m:sSup>
                          <m:sSupPr>
                            <m:ctrlPr>
                              <a:rPr lang="en-US" sz="4600" i="1">
                                <a:solidFill>
                                  <a:srgbClr val="7030A0"/>
                                </a:solidFill>
                                <a:latin typeface="Cambria Math" panose="02040503050406030204" pitchFamily="18" charset="0"/>
                              </a:rPr>
                            </m:ctrlPr>
                          </m:sSupPr>
                          <m:e>
                            <m:r>
                              <a:rPr lang="en-US" sz="4600" i="1">
                                <a:solidFill>
                                  <a:srgbClr val="7030A0"/>
                                </a:solidFill>
                                <a:latin typeface="Cambria Math" panose="02040503050406030204" pitchFamily="18" charset="0"/>
                              </a:rPr>
                              <m:t>𝛽</m:t>
                            </m:r>
                          </m:e>
                          <m:sup>
                            <m:r>
                              <a:rPr lang="en-US" sz="4600" i="1">
                                <a:latin typeface="Cambria Math" panose="02040503050406030204" pitchFamily="18" charset="0"/>
                              </a:rPr>
                              <m:t>2</m:t>
                            </m:r>
                          </m:sup>
                        </m:sSup>
                      </m:den>
                    </m:f>
                    <m:d>
                      <m:dPr>
                        <m:begChr m:val="["/>
                        <m:endChr m:val="]"/>
                        <m:ctrlPr>
                          <a:rPr lang="en-US" sz="46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600" i="1" smtClean="0">
                                <a:solidFill>
                                  <a:schemeClr val="bg1"/>
                                </a:solidFill>
                                <a:latin typeface="Cambria Math" panose="02040503050406030204" pitchFamily="18" charset="0"/>
                                <a:ea typeface="Cambria Math" panose="02040503050406030204" pitchFamily="18" charset="0"/>
                              </a:rPr>
                            </m:ctrlPr>
                          </m:mPr>
                          <m:mr>
                            <m:e>
                              <m:r>
                                <a:rPr lang="en-US" sz="460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rgbClr val="7030A0"/>
                                      </a:solidFill>
                                      <a:latin typeface="Cambria Math" panose="02040503050406030204" pitchFamily="18" charset="0"/>
                                      <a:ea typeface="Cambria Math" panose="02040503050406030204" pitchFamily="18" charset="0"/>
                                    </a:rPr>
                                    <m:t>𝛽</m:t>
                                  </m:r>
                                </m:e>
                                <m:sup>
                                  <m:r>
                                    <a:rPr lang="en-US" sz="4600" b="0" i="1" smtClean="0">
                                      <a:solidFill>
                                        <a:schemeClr val="tx1"/>
                                      </a:solidFill>
                                      <a:latin typeface="Cambria Math" panose="02040503050406030204" pitchFamily="18" charset="0"/>
                                      <a:ea typeface="Cambria Math" panose="02040503050406030204" pitchFamily="18" charset="0"/>
                                    </a:rPr>
                                    <m:t>2</m:t>
                                  </m:r>
                                </m:sup>
                              </m:sSup>
                            </m:e>
                            <m:e>
                              <m:r>
                                <a:rPr lang="en-US" sz="4600" b="0" i="1" smtClean="0">
                                  <a:solidFill>
                                    <a:schemeClr val="tx1"/>
                                  </a:solidFill>
                                  <a:latin typeface="Cambria Math" panose="02040503050406030204" pitchFamily="18" charset="0"/>
                                  <a:ea typeface="Cambria Math" panose="02040503050406030204" pitchFamily="18" charset="0"/>
                                </a:rPr>
                                <m:t>0</m:t>
                              </m:r>
                            </m:e>
                          </m:mr>
                          <m:mr>
                            <m:e>
                              <m:r>
                                <a:rPr lang="en-US" sz="4600" i="1" smtClean="0">
                                  <a:solidFill>
                                    <a:schemeClr val="tx1"/>
                                  </a:solidFill>
                                  <a:latin typeface="Cambria Math" panose="02040503050406030204" pitchFamily="18" charset="0"/>
                                  <a:ea typeface="Cambria Math" panose="02040503050406030204" pitchFamily="18" charset="0"/>
                                </a:rPr>
                                <m:t>0</m:t>
                              </m:r>
                            </m:e>
                            <m:e>
                              <m:r>
                                <a:rPr lang="en-US" sz="460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rgbClr val="7030A0"/>
                                      </a:solidFill>
                                      <a:latin typeface="Cambria Math" panose="02040503050406030204" pitchFamily="18" charset="0"/>
                                      <a:ea typeface="Cambria Math" panose="02040503050406030204" pitchFamily="18" charset="0"/>
                                    </a:rPr>
                                    <m:t>𝛽</m:t>
                                  </m:r>
                                </m:e>
                                <m:sup>
                                  <m:r>
                                    <a:rPr lang="en-US" sz="4600" b="0" i="1" smtClean="0">
                                      <a:solidFill>
                                        <a:schemeClr val="tx1"/>
                                      </a:solidFill>
                                      <a:latin typeface="Cambria Math" panose="02040503050406030204" pitchFamily="18" charset="0"/>
                                      <a:ea typeface="Cambria Math" panose="02040503050406030204" pitchFamily="18" charset="0"/>
                                    </a:rPr>
                                    <m:t>2</m:t>
                                  </m:r>
                                </m:sup>
                              </m:sSup>
                            </m:e>
                          </m:mr>
                        </m:m>
                      </m:e>
                    </m:d>
                  </m:oMath>
                </a14:m>
                <a:r>
                  <a:rPr lang="en-US" sz="4600" dirty="0">
                    <a:solidFill>
                      <a:schemeClr val="tx1"/>
                    </a:solidFill>
                    <a:latin typeface="Cambria Math" panose="02040503050406030204" pitchFamily="18" charset="0"/>
                    <a:ea typeface="Cambria Math" panose="02040503050406030204" pitchFamily="18" charset="0"/>
                  </a:rPr>
                  <a:t> </a:t>
                </a:r>
              </a:p>
            </p:txBody>
          </p:sp>
        </mc:Choice>
        <mc:Fallback xmlns="">
          <p:sp>
            <p:nvSpPr>
              <p:cNvPr id="16" name="TextBox 15">
                <a:extLst>
                  <a:ext uri="{FF2B5EF4-FFF2-40B4-BE49-F238E27FC236}">
                    <a16:creationId xmlns:a16="http://schemas.microsoft.com/office/drawing/2014/main" id="{78565606-B186-457A-9B37-4083FCFA04B7}"/>
                  </a:ext>
                </a:extLst>
              </p:cNvPr>
              <p:cNvSpPr txBox="1">
                <a:spLocks noRot="1" noChangeAspect="1" noMove="1" noResize="1" noEditPoints="1" noAdjustHandles="1" noChangeArrowheads="1" noChangeShapeType="1" noTextEdit="1"/>
              </p:cNvSpPr>
              <p:nvPr/>
            </p:nvSpPr>
            <p:spPr>
              <a:xfrm>
                <a:off x="0" y="4520996"/>
                <a:ext cx="12192000" cy="166763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752F98-E793-411D-A087-41CFF6D699C6}"/>
                  </a:ext>
                </a:extLst>
              </p:cNvPr>
              <p:cNvSpPr txBox="1"/>
              <p:nvPr/>
            </p:nvSpPr>
            <p:spPr>
              <a:xfrm>
                <a:off x="266701" y="1968296"/>
                <a:ext cx="8477249" cy="20244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600" i="1" smtClean="0">
                          <a:latin typeface="Cambria Math" panose="02040503050406030204" pitchFamily="18" charset="0"/>
                        </a:rPr>
                        <m:t>𝛾</m:t>
                      </m:r>
                      <m:d>
                        <m:dPr>
                          <m:begChr m:val="["/>
                          <m:endChr m:val="]"/>
                          <m:ctrlPr>
                            <a:rPr lang="en-US" sz="6600" b="0" i="1" smtClean="0">
                              <a:solidFill>
                                <a:schemeClr val="tx1"/>
                              </a:solidFill>
                              <a:latin typeface="Cambria Math" panose="02040503050406030204" pitchFamily="18" charset="0"/>
                            </a:rPr>
                          </m:ctrlPr>
                        </m:dPr>
                        <m:e>
                          <m:m>
                            <m:mPr>
                              <m:mcs>
                                <m:mc>
                                  <m:mcPr>
                                    <m:count m:val="2"/>
                                    <m:mcJc m:val="center"/>
                                  </m:mcPr>
                                </m:mc>
                              </m:mcs>
                              <m:ctrlPr>
                                <a:rPr lang="en-US" sz="6600" b="0" i="1" smtClean="0">
                                  <a:solidFill>
                                    <a:schemeClr val="tx1"/>
                                  </a:solidFill>
                                  <a:latin typeface="Cambria Math" panose="02040503050406030204" pitchFamily="18" charset="0"/>
                                </a:rPr>
                              </m:ctrlPr>
                            </m:mPr>
                            <m:mr>
                              <m:e>
                                <m:r>
                                  <m:rPr>
                                    <m:brk m:alnAt="7"/>
                                  </m:rPr>
                                  <a:rPr lang="en-US" sz="6600" b="0" i="1" smtClean="0">
                                    <a:solidFill>
                                      <a:schemeClr val="tx1"/>
                                    </a:solidFill>
                                    <a:latin typeface="Cambria Math" panose="02040503050406030204" pitchFamily="18" charset="0"/>
                                  </a:rPr>
                                  <m:t>1</m:t>
                                </m:r>
                              </m:e>
                              <m:e>
                                <m:r>
                                  <a:rPr lang="en-US" sz="6600" i="1">
                                    <a:solidFill>
                                      <a:srgbClr val="7030A0"/>
                                    </a:solidFill>
                                    <a:latin typeface="Cambria Math" panose="02040503050406030204" pitchFamily="18" charset="0"/>
                                  </a:rPr>
                                  <m:t>𝛽</m:t>
                                </m:r>
                              </m:e>
                            </m:mr>
                            <m:mr>
                              <m:e>
                                <m:r>
                                  <a:rPr lang="en-US" sz="6600" i="1">
                                    <a:solidFill>
                                      <a:srgbClr val="7030A0"/>
                                    </a:solidFill>
                                    <a:latin typeface="Cambria Math" panose="02040503050406030204" pitchFamily="18" charset="0"/>
                                  </a:rPr>
                                  <m:t>𝛽</m:t>
                                </m:r>
                              </m:e>
                              <m:e>
                                <m:r>
                                  <a:rPr lang="en-US" sz="6600" b="0" i="1" smtClean="0">
                                    <a:solidFill>
                                      <a:schemeClr val="tx1"/>
                                    </a:solidFill>
                                    <a:latin typeface="Cambria Math" panose="02040503050406030204" pitchFamily="18" charset="0"/>
                                  </a:rPr>
                                  <m:t>1</m:t>
                                </m:r>
                              </m:e>
                            </m:mr>
                          </m:m>
                        </m:e>
                      </m:d>
                      <m:r>
                        <a:rPr lang="en-US" sz="6600" i="1" smtClean="0">
                          <a:latin typeface="Cambria Math" panose="02040503050406030204" pitchFamily="18" charset="0"/>
                        </a:rPr>
                        <m:t>𝛾</m:t>
                      </m:r>
                      <m:d>
                        <m:dPr>
                          <m:begChr m:val="["/>
                          <m:endChr m:val="]"/>
                          <m:ctrlPr>
                            <a:rPr lang="en-US" sz="6600" b="0" i="1" smtClean="0">
                              <a:solidFill>
                                <a:schemeClr val="tx1"/>
                              </a:solidFill>
                              <a:latin typeface="Cambria Math" panose="02040503050406030204" pitchFamily="18" charset="0"/>
                            </a:rPr>
                          </m:ctrlPr>
                        </m:dPr>
                        <m:e>
                          <m:m>
                            <m:mPr>
                              <m:mcs>
                                <m:mc>
                                  <m:mcPr>
                                    <m:count m:val="2"/>
                                    <m:mcJc m:val="center"/>
                                  </m:mcPr>
                                </m:mc>
                              </m:mcs>
                              <m:ctrlPr>
                                <a:rPr lang="en-US" sz="6600" b="0" i="1" smtClean="0">
                                  <a:solidFill>
                                    <a:schemeClr val="tx1"/>
                                  </a:solidFill>
                                  <a:latin typeface="Cambria Math" panose="02040503050406030204" pitchFamily="18" charset="0"/>
                                </a:rPr>
                              </m:ctrlPr>
                            </m:mPr>
                            <m:mr>
                              <m:e>
                                <m:r>
                                  <m:rPr>
                                    <m:brk m:alnAt="7"/>
                                  </m:rPr>
                                  <a:rPr lang="en-US" sz="6600" b="0" i="1" smtClean="0">
                                    <a:solidFill>
                                      <a:schemeClr val="tx1"/>
                                    </a:solidFill>
                                    <a:latin typeface="Cambria Math" panose="02040503050406030204" pitchFamily="18" charset="0"/>
                                  </a:rPr>
                                  <m:t>1</m:t>
                                </m:r>
                              </m:e>
                              <m:e>
                                <m:r>
                                  <a:rPr lang="en-US" sz="6600" b="0" i="1" smtClean="0">
                                    <a:solidFill>
                                      <a:schemeClr val="tx1"/>
                                    </a:solidFill>
                                    <a:latin typeface="Cambria Math" panose="02040503050406030204" pitchFamily="18" charset="0"/>
                                  </a:rPr>
                                  <m:t>−</m:t>
                                </m:r>
                                <m:r>
                                  <a:rPr lang="en-US" sz="6600" i="1">
                                    <a:solidFill>
                                      <a:srgbClr val="7030A0"/>
                                    </a:solidFill>
                                    <a:latin typeface="Cambria Math" panose="02040503050406030204" pitchFamily="18" charset="0"/>
                                  </a:rPr>
                                  <m:t>𝛽</m:t>
                                </m:r>
                              </m:e>
                            </m:mr>
                            <m:mr>
                              <m:e>
                                <m:r>
                                  <a:rPr lang="en-US" sz="6600" b="0" i="1" smtClean="0">
                                    <a:solidFill>
                                      <a:schemeClr val="tx1"/>
                                    </a:solidFill>
                                    <a:latin typeface="Cambria Math" panose="02040503050406030204" pitchFamily="18" charset="0"/>
                                  </a:rPr>
                                  <m:t>−</m:t>
                                </m:r>
                                <m:r>
                                  <a:rPr lang="en-US" sz="6600" i="1">
                                    <a:solidFill>
                                      <a:srgbClr val="7030A0"/>
                                    </a:solidFill>
                                    <a:latin typeface="Cambria Math" panose="02040503050406030204" pitchFamily="18" charset="0"/>
                                  </a:rPr>
                                  <m:t>𝛽</m:t>
                                </m:r>
                              </m:e>
                              <m:e>
                                <m:r>
                                  <a:rPr lang="en-US" sz="6600" b="0" i="1" smtClean="0">
                                    <a:solidFill>
                                      <a:schemeClr val="tx1"/>
                                    </a:solidFill>
                                    <a:latin typeface="Cambria Math" panose="02040503050406030204" pitchFamily="18" charset="0"/>
                                  </a:rPr>
                                  <m:t>1</m:t>
                                </m:r>
                              </m:e>
                            </m:mr>
                          </m:m>
                        </m:e>
                      </m:d>
                    </m:oMath>
                  </m:oMathPara>
                </a14:m>
                <a:endParaRPr lang="en-US" sz="6600" dirty="0">
                  <a:solidFill>
                    <a:schemeClr val="tx1"/>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5752F98-E793-411D-A087-41CFF6D699C6}"/>
                  </a:ext>
                </a:extLst>
              </p:cNvPr>
              <p:cNvSpPr txBox="1">
                <a:spLocks noRot="1" noChangeAspect="1" noMove="1" noResize="1" noEditPoints="1" noAdjustHandles="1" noChangeArrowheads="1" noChangeShapeType="1" noTextEdit="1"/>
              </p:cNvSpPr>
              <p:nvPr/>
            </p:nvSpPr>
            <p:spPr>
              <a:xfrm>
                <a:off x="266701" y="1968296"/>
                <a:ext cx="8477249" cy="202446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E12BF2-64E8-41E9-AEA0-BE12A8288BD8}"/>
                  </a:ext>
                </a:extLst>
              </p:cNvPr>
              <p:cNvSpPr txBox="1"/>
              <p:nvPr/>
            </p:nvSpPr>
            <p:spPr>
              <a:xfrm>
                <a:off x="8918841" y="19050"/>
                <a:ext cx="3273160" cy="1447640"/>
              </a:xfrm>
              <a:prstGeom prst="rect">
                <a:avLst/>
              </a:prstGeom>
              <a:noFill/>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𝛾</m:t>
                    </m:r>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6" name="TextBox 5">
                <a:extLst>
                  <a:ext uri="{FF2B5EF4-FFF2-40B4-BE49-F238E27FC236}">
                    <a16:creationId xmlns:a16="http://schemas.microsoft.com/office/drawing/2014/main" id="{D3E12BF2-64E8-41E9-AEA0-BE12A8288BD8}"/>
                  </a:ext>
                </a:extLst>
              </p:cNvPr>
              <p:cNvSpPr txBox="1">
                <a:spLocks noRot="1" noChangeAspect="1" noMove="1" noResize="1" noEditPoints="1" noAdjustHandles="1" noChangeArrowheads="1" noChangeShapeType="1" noTextEdit="1"/>
              </p:cNvSpPr>
              <p:nvPr/>
            </p:nvSpPr>
            <p:spPr>
              <a:xfrm>
                <a:off x="8918841" y="19050"/>
                <a:ext cx="3273160" cy="1447640"/>
              </a:xfrm>
              <a:prstGeom prst="rect">
                <a:avLst/>
              </a:prstGeom>
              <a:blipFill>
                <a:blip r:embed="rId7"/>
                <a:stretch>
                  <a:fillRect/>
                </a:stretch>
              </a:blipFill>
            </p:spPr>
            <p:txBody>
              <a:bodyPr/>
              <a:lstStyle/>
              <a:p>
                <a:r>
                  <a:rPr lang="en-CA">
                    <a:noFill/>
                  </a:rPr>
                  <a:t> </a:t>
                </a:r>
              </a:p>
            </p:txBody>
          </p:sp>
        </mc:Fallback>
      </mc:AlternateContent>
      <p:sp>
        <p:nvSpPr>
          <p:cNvPr id="2" name="Title 1">
            <a:extLst>
              <a:ext uri="{FF2B5EF4-FFF2-40B4-BE49-F238E27FC236}">
                <a16:creationId xmlns:a16="http://schemas.microsoft.com/office/drawing/2014/main" id="{66D8BDE4-96C3-47E7-B2C6-17998C8B1398}"/>
              </a:ext>
            </a:extLst>
          </p:cNvPr>
          <p:cNvSpPr txBox="1">
            <a:spLocks/>
          </p:cNvSpPr>
          <p:nvPr/>
        </p:nvSpPr>
        <p:spPr>
          <a:xfrm>
            <a:off x="351503" y="1257300"/>
            <a:ext cx="4106197" cy="86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rPr>
              <a:t>Lorentz Matrices</a:t>
            </a: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4" name="Ink 3">
                <a:extLst>
                  <a:ext uri="{FF2B5EF4-FFF2-40B4-BE49-F238E27FC236}">
                    <a16:creationId xmlns:a16="http://schemas.microsoft.com/office/drawing/2014/main" id="{B8948AE6-E9C0-44EE-9966-269A6CBE5C85}"/>
                  </a:ext>
                </a:extLst>
              </p14:cNvPr>
              <p14:cNvContentPartPr/>
              <p14:nvPr>
                <p:extLst>
                  <p:ext uri="{42D2F446-02D8-4167-A562-619A0277C38B}">
                    <p15:isNarration xmlns:p15="http://schemas.microsoft.com/office/powerpoint/2012/main" val="1"/>
                  </p:ext>
                </p:extLst>
              </p14:nvPr>
            </p14:nvContentPartPr>
            <p14:xfrm>
              <a:off x="172440" y="42480"/>
              <a:ext cx="11893320" cy="5884560"/>
            </p14:xfrm>
          </p:contentPart>
        </mc:Choice>
        <mc:Fallback xmlns="">
          <p:pic>
            <p:nvPicPr>
              <p:cNvPr id="4" name="Ink 3">
                <a:extLst>
                  <a:ext uri="{FF2B5EF4-FFF2-40B4-BE49-F238E27FC236}">
                    <a16:creationId xmlns:a16="http://schemas.microsoft.com/office/drawing/2014/main" id="{B8948AE6-E9C0-44EE-9966-269A6CBE5C85}"/>
                  </a:ext>
                </a:extLst>
              </p:cNvPr>
              <p:cNvPicPr>
                <a:picLocks noGrp="1" noRot="1" noChangeAspect="1" noMove="1" noResize="1" noEditPoints="1" noAdjustHandles="1" noChangeArrowheads="1" noChangeShapeType="1"/>
              </p:cNvPicPr>
              <p:nvPr/>
            </p:nvPicPr>
            <p:blipFill>
              <a:blip r:embed="rId13"/>
              <a:stretch>
                <a:fillRect/>
              </a:stretch>
            </p:blipFill>
            <p:spPr>
              <a:xfrm>
                <a:off x="163080" y="33120"/>
                <a:ext cx="11912040" cy="5903280"/>
              </a:xfrm>
              <a:prstGeom prst="rect">
                <a:avLst/>
              </a:prstGeom>
            </p:spPr>
          </p:pic>
        </mc:Fallback>
      </mc:AlternateContent>
    </p:spTree>
    <p:custDataLst>
      <p:tags r:id="rId1"/>
    </p:custDataLst>
    <p:extLst>
      <p:ext uri="{BB962C8B-B14F-4D97-AF65-F5344CB8AC3E}">
        <p14:creationId xmlns:p14="http://schemas.microsoft.com/office/powerpoint/2010/main" val="585551823"/>
      </p:ext>
    </p:extLst>
  </p:cSld>
  <p:clrMapOvr>
    <a:masterClrMapping/>
  </p:clrMapOvr>
  <mc:AlternateContent xmlns:mc="http://schemas.openxmlformats.org/markup-compatibility/2006" xmlns:p14="http://schemas.microsoft.com/office/powerpoint/2010/main">
    <mc:Choice Requires="p14">
      <p:transition spd="med" p14:dur="700" advTm="32133">
        <p:fade/>
      </p:transition>
    </mc:Choice>
    <mc:Fallback xmlns="">
      <p:transition spd="med" advTm="321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8563820" cy="1263359"/>
              </a:xfrm>
              <a:prstGeom prst="rect">
                <a:avLst/>
              </a:prstGeom>
              <a:ln w="38100">
                <a:solidFill>
                  <a:schemeClr val="tx1"/>
                </a:solidFill>
              </a:ln>
            </p:spPr>
            <p:txBody>
              <a:bodyPr wrap="square">
                <a:spAutoFit/>
              </a:bodyPr>
              <a:lstStyle/>
              <a:p>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r>
                      <a:rPr lang="en-US" sz="4000" b="0" i="1" smtClean="0">
                        <a:solidFill>
                          <a:schemeClr val="tx1"/>
                        </a:solidFill>
                        <a:latin typeface="Cambria Math" panose="02040503050406030204" pitchFamily="18" charset="0"/>
                      </a:rPr>
                      <m:t> </m:t>
                    </m:r>
                  </m:oMath>
                </a14:m>
                <a:r>
                  <a:rPr lang="en-CA" sz="4000" dirty="0"/>
                  <a:t>and </a:t>
                </a:r>
                <a14:m>
                  <m:oMath xmlns:m="http://schemas.openxmlformats.org/officeDocument/2006/math">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8563820" cy="1263359"/>
              </a:xfrm>
              <a:prstGeom prst="rect">
                <a:avLst/>
              </a:prstGeom>
              <a:blipFill>
                <a:blip r:embed="rId4"/>
                <a:stretch>
                  <a:fillRect r="-127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E12BF2-64E8-41E9-AEA0-BE12A8288BD8}"/>
                  </a:ext>
                </a:extLst>
              </p:cNvPr>
              <p:cNvSpPr txBox="1"/>
              <p:nvPr/>
            </p:nvSpPr>
            <p:spPr>
              <a:xfrm>
                <a:off x="8918841" y="19050"/>
                <a:ext cx="3273160" cy="1447640"/>
              </a:xfrm>
              <a:prstGeom prst="rect">
                <a:avLst/>
              </a:prstGeom>
              <a:noFill/>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𝛾</m:t>
                    </m:r>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6" name="TextBox 5">
                <a:extLst>
                  <a:ext uri="{FF2B5EF4-FFF2-40B4-BE49-F238E27FC236}">
                    <a16:creationId xmlns:a16="http://schemas.microsoft.com/office/drawing/2014/main" id="{D3E12BF2-64E8-41E9-AEA0-BE12A8288BD8}"/>
                  </a:ext>
                </a:extLst>
              </p:cNvPr>
              <p:cNvSpPr txBox="1">
                <a:spLocks noRot="1" noChangeAspect="1" noMove="1" noResize="1" noEditPoints="1" noAdjustHandles="1" noChangeArrowheads="1" noChangeShapeType="1" noTextEdit="1"/>
              </p:cNvSpPr>
              <p:nvPr/>
            </p:nvSpPr>
            <p:spPr>
              <a:xfrm>
                <a:off x="8918841" y="19050"/>
                <a:ext cx="3273160" cy="1447640"/>
              </a:xfrm>
              <a:prstGeom prst="rect">
                <a:avLst/>
              </a:prstGeom>
              <a:blipFill>
                <a:blip r:embed="rId7"/>
                <a:stretch>
                  <a:fillRect/>
                </a:stretch>
              </a:blipFill>
            </p:spPr>
            <p:txBody>
              <a:bodyPr/>
              <a:lstStyle/>
              <a:p>
                <a:r>
                  <a:rPr lang="en-CA">
                    <a:noFill/>
                  </a:rPr>
                  <a:t> </a:t>
                </a:r>
              </a:p>
            </p:txBody>
          </p:sp>
        </mc:Fallback>
      </mc:AlternateContent>
      <p:sp>
        <p:nvSpPr>
          <p:cNvPr id="2" name="Title 1">
            <a:extLst>
              <a:ext uri="{FF2B5EF4-FFF2-40B4-BE49-F238E27FC236}">
                <a16:creationId xmlns:a16="http://schemas.microsoft.com/office/drawing/2014/main" id="{D7C62009-4318-47A0-A556-A4DECE131FB6}"/>
              </a:ext>
            </a:extLst>
          </p:cNvPr>
          <p:cNvSpPr txBox="1">
            <a:spLocks/>
          </p:cNvSpPr>
          <p:nvPr/>
        </p:nvSpPr>
        <p:spPr>
          <a:xfrm>
            <a:off x="351503" y="1257300"/>
            <a:ext cx="4106197" cy="8609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rPr>
              <a:t>Lorentz Matrices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3EE64B-C3A0-4129-88A5-E1D6C481FC21}"/>
                  </a:ext>
                </a:extLst>
              </p:cNvPr>
              <p:cNvSpPr txBox="1"/>
              <p:nvPr/>
            </p:nvSpPr>
            <p:spPr>
              <a:xfrm>
                <a:off x="0" y="4520996"/>
                <a:ext cx="12192000" cy="1667636"/>
              </a:xfrm>
              <a:prstGeom prst="rect">
                <a:avLst/>
              </a:prstGeom>
              <a:noFill/>
            </p:spPr>
            <p:txBody>
              <a:bodyPr wrap="square" rtlCol="0">
                <a:spAutoFit/>
              </a:bodyPr>
              <a:lstStyle/>
              <a:p>
                <a:pPr algn="ctr"/>
                <a14:m>
                  <m:oMath xmlns:m="http://schemas.openxmlformats.org/officeDocument/2006/math">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latin typeface="Cambria Math" panose="02040503050406030204" pitchFamily="18" charset="0"/>
                          </a:rPr>
                        </m:ctrlPr>
                      </m:sSupPr>
                      <m:e>
                        <m:r>
                          <a:rPr lang="en-US" sz="4600" i="1" smtClean="0">
                            <a:latin typeface="Cambria Math" panose="02040503050406030204" pitchFamily="18" charset="0"/>
                          </a:rPr>
                          <m:t>𝛾</m:t>
                        </m:r>
                      </m:e>
                      <m:sup>
                        <m:r>
                          <a:rPr lang="en-US" sz="4600" b="0" i="1" smtClean="0">
                            <a:latin typeface="Cambria Math" panose="02040503050406030204" pitchFamily="18" charset="0"/>
                          </a:rPr>
                          <m:t>2</m:t>
                        </m:r>
                      </m:sup>
                    </m:sSup>
                    <m:d>
                      <m:dPr>
                        <m:begChr m:val="["/>
                        <m:endChr m:val="]"/>
                        <m:ctrlPr>
                          <a:rPr lang="en-US" sz="46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600" i="1" smtClean="0">
                                <a:solidFill>
                                  <a:schemeClr val="bg1"/>
                                </a:solidFill>
                                <a:latin typeface="Cambria Math" panose="02040503050406030204" pitchFamily="18" charset="0"/>
                                <a:ea typeface="Cambria Math" panose="02040503050406030204" pitchFamily="18" charset="0"/>
                              </a:rPr>
                            </m:ctrlPr>
                          </m:mPr>
                          <m:mr>
                            <m:e>
                              <m:r>
                                <a:rPr lang="en-US" sz="460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rgbClr val="7030A0"/>
                                      </a:solidFill>
                                      <a:latin typeface="Cambria Math" panose="02040503050406030204" pitchFamily="18" charset="0"/>
                                      <a:ea typeface="Cambria Math" panose="02040503050406030204" pitchFamily="18" charset="0"/>
                                    </a:rPr>
                                    <m:t>𝛽</m:t>
                                  </m:r>
                                </m:e>
                                <m:sup>
                                  <m:r>
                                    <a:rPr lang="en-US" sz="4600" b="0" i="1" smtClean="0">
                                      <a:solidFill>
                                        <a:schemeClr val="tx1"/>
                                      </a:solidFill>
                                      <a:latin typeface="Cambria Math" panose="02040503050406030204" pitchFamily="18" charset="0"/>
                                      <a:ea typeface="Cambria Math" panose="02040503050406030204" pitchFamily="18" charset="0"/>
                                    </a:rPr>
                                    <m:t>2</m:t>
                                  </m:r>
                                </m:sup>
                              </m:sSup>
                            </m:e>
                            <m:e>
                              <m:r>
                                <a:rPr lang="en-US" sz="4600" b="0" i="1" smtClean="0">
                                  <a:solidFill>
                                    <a:schemeClr val="tx1"/>
                                  </a:solidFill>
                                  <a:latin typeface="Cambria Math" panose="02040503050406030204" pitchFamily="18" charset="0"/>
                                  <a:ea typeface="Cambria Math" panose="02040503050406030204" pitchFamily="18" charset="0"/>
                                </a:rPr>
                                <m:t>0</m:t>
                              </m:r>
                            </m:e>
                          </m:mr>
                          <m:mr>
                            <m:e>
                              <m:r>
                                <a:rPr lang="en-US" sz="4600" i="1" smtClean="0">
                                  <a:solidFill>
                                    <a:schemeClr val="tx1"/>
                                  </a:solidFill>
                                  <a:latin typeface="Cambria Math" panose="02040503050406030204" pitchFamily="18" charset="0"/>
                                  <a:ea typeface="Cambria Math" panose="02040503050406030204" pitchFamily="18" charset="0"/>
                                </a:rPr>
                                <m:t>0</m:t>
                              </m:r>
                            </m:e>
                            <m:e>
                              <m:r>
                                <a:rPr lang="en-US" sz="4600" i="1" smtClean="0">
                                  <a:solidFill>
                                    <a:schemeClr val="tx1"/>
                                  </a:solidFill>
                                  <a:latin typeface="Cambria Math" panose="02040503050406030204" pitchFamily="18" charset="0"/>
                                  <a:ea typeface="Cambria Math" panose="02040503050406030204" pitchFamily="18" charset="0"/>
                                </a:rPr>
                                <m:t>1</m:t>
                              </m:r>
                              <m:r>
                                <a:rPr lang="en-US" sz="4600" b="0" i="1" smtClean="0">
                                  <a:solidFill>
                                    <a:schemeClr val="tx1"/>
                                  </a:solidFill>
                                  <a:latin typeface="Cambria Math" panose="02040503050406030204" pitchFamily="18" charset="0"/>
                                  <a:ea typeface="Cambria Math" panose="02040503050406030204" pitchFamily="18" charset="0"/>
                                </a:rPr>
                                <m:t>−</m:t>
                              </m:r>
                              <m:sSup>
                                <m:sSupPr>
                                  <m:ctrlPr>
                                    <a:rPr lang="en-US" sz="4600" b="0" i="1" smtClean="0">
                                      <a:solidFill>
                                        <a:schemeClr val="tx1"/>
                                      </a:solidFill>
                                      <a:latin typeface="Cambria Math" panose="02040503050406030204" pitchFamily="18" charset="0"/>
                                      <a:ea typeface="Cambria Math" panose="02040503050406030204" pitchFamily="18" charset="0"/>
                                    </a:rPr>
                                  </m:ctrlPr>
                                </m:sSupPr>
                                <m:e>
                                  <m:r>
                                    <a:rPr lang="en-US" sz="4600" b="0" i="1" smtClean="0">
                                      <a:solidFill>
                                        <a:srgbClr val="7030A0"/>
                                      </a:solidFill>
                                      <a:latin typeface="Cambria Math" panose="02040503050406030204" pitchFamily="18" charset="0"/>
                                      <a:ea typeface="Cambria Math" panose="02040503050406030204" pitchFamily="18" charset="0"/>
                                    </a:rPr>
                                    <m:t>𝛽</m:t>
                                  </m:r>
                                </m:e>
                                <m:sup>
                                  <m:r>
                                    <a:rPr lang="en-US" sz="4600" b="0" i="1" smtClean="0">
                                      <a:solidFill>
                                        <a:schemeClr val="tx1"/>
                                      </a:solidFill>
                                      <a:latin typeface="Cambria Math" panose="02040503050406030204" pitchFamily="18" charset="0"/>
                                      <a:ea typeface="Cambria Math" panose="02040503050406030204" pitchFamily="18" charset="0"/>
                                    </a:rPr>
                                    <m:t>2</m:t>
                                  </m:r>
                                </m:sup>
                              </m:sSup>
                            </m:e>
                          </m:mr>
                        </m:m>
                      </m:e>
                    </m:d>
                    <m:r>
                      <a:rPr lang="en-US" sz="4600" b="0" i="1" smtClean="0">
                        <a:solidFill>
                          <a:schemeClr val="tx1"/>
                        </a:solidFill>
                        <a:latin typeface="Cambria Math" panose="02040503050406030204" pitchFamily="18" charset="0"/>
                        <a:ea typeface="Cambria Math" panose="02040503050406030204" pitchFamily="18" charset="0"/>
                      </a:rPr>
                      <m:t>=</m:t>
                    </m:r>
                    <m:f>
                      <m:fPr>
                        <m:ctrlPr>
                          <a:rPr lang="en-US" sz="4600" b="0" i="1" smtClean="0">
                            <a:solidFill>
                              <a:schemeClr val="bg1"/>
                            </a:solidFill>
                            <a:latin typeface="Cambria Math" panose="02040503050406030204" pitchFamily="18" charset="0"/>
                          </a:rPr>
                        </m:ctrlPr>
                      </m:fPr>
                      <m:num>
                        <m:r>
                          <a:rPr lang="en-US" sz="4600" b="0" i="1" smtClean="0">
                            <a:solidFill>
                              <a:schemeClr val="bg1"/>
                            </a:solidFill>
                            <a:latin typeface="Cambria Math" panose="02040503050406030204" pitchFamily="18" charset="0"/>
                          </a:rPr>
                          <m:t>1</m:t>
                        </m:r>
                      </m:num>
                      <m:den>
                        <m:r>
                          <a:rPr lang="en-US" sz="4600" i="1" smtClean="0">
                            <a:solidFill>
                              <a:schemeClr val="bg1"/>
                            </a:solidFill>
                            <a:latin typeface="Cambria Math" panose="02040503050406030204" pitchFamily="18" charset="0"/>
                          </a:rPr>
                          <m:t>1−</m:t>
                        </m:r>
                        <m:sSup>
                          <m:sSupPr>
                            <m:ctrlPr>
                              <a:rPr lang="en-US" sz="4600" i="1">
                                <a:solidFill>
                                  <a:schemeClr val="bg1"/>
                                </a:solidFill>
                                <a:latin typeface="Cambria Math" panose="02040503050406030204" pitchFamily="18" charset="0"/>
                              </a:rPr>
                            </m:ctrlPr>
                          </m:sSupPr>
                          <m:e>
                            <m:r>
                              <a:rPr lang="en-US" sz="4600" i="1">
                                <a:solidFill>
                                  <a:schemeClr val="bg1"/>
                                </a:solidFill>
                                <a:latin typeface="Cambria Math" panose="02040503050406030204" pitchFamily="18" charset="0"/>
                              </a:rPr>
                              <m:t>𝛽</m:t>
                            </m:r>
                          </m:e>
                          <m:sup>
                            <m:r>
                              <a:rPr lang="en-US" sz="4600" i="1">
                                <a:solidFill>
                                  <a:schemeClr val="bg1"/>
                                </a:solidFill>
                                <a:latin typeface="Cambria Math" panose="02040503050406030204" pitchFamily="18" charset="0"/>
                              </a:rPr>
                              <m:t>2</m:t>
                            </m:r>
                          </m:sup>
                        </m:sSup>
                      </m:den>
                    </m:f>
                    <m:d>
                      <m:dPr>
                        <m:begChr m:val="["/>
                        <m:endChr m:val="]"/>
                        <m:ctrlPr>
                          <a:rPr lang="en-US" sz="4600" b="0" i="1" smtClean="0">
                            <a:solidFill>
                              <a:schemeClr val="bg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600" i="1" smtClean="0">
                                <a:solidFill>
                                  <a:schemeClr val="bg1"/>
                                </a:solidFill>
                                <a:latin typeface="Cambria Math" panose="02040503050406030204" pitchFamily="18" charset="0"/>
                                <a:ea typeface="Cambria Math" panose="02040503050406030204" pitchFamily="18" charset="0"/>
                              </a:rPr>
                            </m:ctrlPr>
                          </m:mPr>
                          <m:mr>
                            <m:e>
                              <m:r>
                                <a:rPr lang="en-US" sz="4600" i="1" smtClean="0">
                                  <a:solidFill>
                                    <a:schemeClr val="bg1"/>
                                  </a:solidFill>
                                  <a:latin typeface="Cambria Math" panose="02040503050406030204" pitchFamily="18" charset="0"/>
                                  <a:ea typeface="Cambria Math" panose="02040503050406030204" pitchFamily="18" charset="0"/>
                                </a:rPr>
                                <m:t>1</m:t>
                              </m:r>
                              <m:r>
                                <a:rPr lang="en-US" sz="4600" b="0" i="1" smtClean="0">
                                  <a:solidFill>
                                    <a:schemeClr val="bg1"/>
                                  </a:solidFill>
                                  <a:latin typeface="Cambria Math" panose="02040503050406030204" pitchFamily="18" charset="0"/>
                                  <a:ea typeface="Cambria Math" panose="02040503050406030204" pitchFamily="18" charset="0"/>
                                </a:rPr>
                                <m:t>−</m:t>
                              </m:r>
                              <m:sSup>
                                <m:sSupPr>
                                  <m:ctrlPr>
                                    <a:rPr lang="en-US" sz="4600" b="0" i="1" smtClean="0">
                                      <a:solidFill>
                                        <a:schemeClr val="bg1"/>
                                      </a:solidFill>
                                      <a:latin typeface="Cambria Math" panose="02040503050406030204" pitchFamily="18" charset="0"/>
                                      <a:ea typeface="Cambria Math" panose="02040503050406030204" pitchFamily="18" charset="0"/>
                                    </a:rPr>
                                  </m:ctrlPr>
                                </m:sSupPr>
                                <m:e>
                                  <m:r>
                                    <a:rPr lang="en-US" sz="4600" b="0" i="1" smtClean="0">
                                      <a:solidFill>
                                        <a:schemeClr val="bg1"/>
                                      </a:solidFill>
                                      <a:latin typeface="Cambria Math" panose="02040503050406030204" pitchFamily="18" charset="0"/>
                                      <a:ea typeface="Cambria Math" panose="02040503050406030204" pitchFamily="18" charset="0"/>
                                    </a:rPr>
                                    <m:t>𝛽</m:t>
                                  </m:r>
                                </m:e>
                                <m:sup>
                                  <m:r>
                                    <a:rPr lang="en-US" sz="4600" b="0" i="1" smtClean="0">
                                      <a:solidFill>
                                        <a:schemeClr val="bg1"/>
                                      </a:solidFill>
                                      <a:latin typeface="Cambria Math" panose="02040503050406030204" pitchFamily="18" charset="0"/>
                                      <a:ea typeface="Cambria Math" panose="02040503050406030204" pitchFamily="18" charset="0"/>
                                    </a:rPr>
                                    <m:t>2</m:t>
                                  </m:r>
                                </m:sup>
                              </m:sSup>
                            </m:e>
                            <m:e>
                              <m:r>
                                <a:rPr lang="en-US" sz="4600" b="0" i="1" smtClean="0">
                                  <a:solidFill>
                                    <a:schemeClr val="bg1"/>
                                  </a:solidFill>
                                  <a:latin typeface="Cambria Math" panose="02040503050406030204" pitchFamily="18" charset="0"/>
                                  <a:ea typeface="Cambria Math" panose="02040503050406030204" pitchFamily="18" charset="0"/>
                                </a:rPr>
                                <m:t>0</m:t>
                              </m:r>
                            </m:e>
                          </m:mr>
                          <m:mr>
                            <m:e>
                              <m:r>
                                <a:rPr lang="en-US" sz="4600" i="1" smtClean="0">
                                  <a:solidFill>
                                    <a:schemeClr val="bg1"/>
                                  </a:solidFill>
                                  <a:latin typeface="Cambria Math" panose="02040503050406030204" pitchFamily="18" charset="0"/>
                                  <a:ea typeface="Cambria Math" panose="02040503050406030204" pitchFamily="18" charset="0"/>
                                </a:rPr>
                                <m:t>0</m:t>
                              </m:r>
                            </m:e>
                            <m:e>
                              <m:r>
                                <a:rPr lang="en-US" sz="4600" i="1" smtClean="0">
                                  <a:solidFill>
                                    <a:schemeClr val="bg1"/>
                                  </a:solidFill>
                                  <a:latin typeface="Cambria Math" panose="02040503050406030204" pitchFamily="18" charset="0"/>
                                  <a:ea typeface="Cambria Math" panose="02040503050406030204" pitchFamily="18" charset="0"/>
                                </a:rPr>
                                <m:t>1</m:t>
                              </m:r>
                              <m:r>
                                <a:rPr lang="en-US" sz="4600" b="0" i="1" smtClean="0">
                                  <a:solidFill>
                                    <a:schemeClr val="bg1"/>
                                  </a:solidFill>
                                  <a:latin typeface="Cambria Math" panose="02040503050406030204" pitchFamily="18" charset="0"/>
                                  <a:ea typeface="Cambria Math" panose="02040503050406030204" pitchFamily="18" charset="0"/>
                                </a:rPr>
                                <m:t>−</m:t>
                              </m:r>
                              <m:sSup>
                                <m:sSupPr>
                                  <m:ctrlPr>
                                    <a:rPr lang="en-US" sz="4600" b="0" i="1" smtClean="0">
                                      <a:solidFill>
                                        <a:schemeClr val="bg1"/>
                                      </a:solidFill>
                                      <a:latin typeface="Cambria Math" panose="02040503050406030204" pitchFamily="18" charset="0"/>
                                      <a:ea typeface="Cambria Math" panose="02040503050406030204" pitchFamily="18" charset="0"/>
                                    </a:rPr>
                                  </m:ctrlPr>
                                </m:sSupPr>
                                <m:e>
                                  <m:r>
                                    <a:rPr lang="en-US" sz="4600" b="0" i="1" smtClean="0">
                                      <a:solidFill>
                                        <a:schemeClr val="bg1"/>
                                      </a:solidFill>
                                      <a:latin typeface="Cambria Math" panose="02040503050406030204" pitchFamily="18" charset="0"/>
                                      <a:ea typeface="Cambria Math" panose="02040503050406030204" pitchFamily="18" charset="0"/>
                                    </a:rPr>
                                    <m:t>𝛽</m:t>
                                  </m:r>
                                </m:e>
                                <m:sup>
                                  <m:r>
                                    <a:rPr lang="en-US" sz="4600" b="0" i="1" smtClean="0">
                                      <a:solidFill>
                                        <a:schemeClr val="bg1"/>
                                      </a:solidFill>
                                      <a:latin typeface="Cambria Math" panose="02040503050406030204" pitchFamily="18" charset="0"/>
                                      <a:ea typeface="Cambria Math" panose="02040503050406030204" pitchFamily="18" charset="0"/>
                                    </a:rPr>
                                    <m:t>2</m:t>
                                  </m:r>
                                </m:sup>
                              </m:sSup>
                            </m:e>
                          </m:mr>
                        </m:m>
                      </m:e>
                    </m:d>
                  </m:oMath>
                </a14:m>
                <a:r>
                  <a:rPr lang="en-US" sz="4600" dirty="0">
                    <a:solidFill>
                      <a:schemeClr val="tx1"/>
                    </a:solidFill>
                    <a:latin typeface="Cambria Math" panose="02040503050406030204" pitchFamily="18" charset="0"/>
                    <a:ea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DE3EE64B-C3A0-4129-88A5-E1D6C481FC21}"/>
                  </a:ext>
                </a:extLst>
              </p:cNvPr>
              <p:cNvSpPr txBox="1">
                <a:spLocks noRot="1" noChangeAspect="1" noMove="1" noResize="1" noEditPoints="1" noAdjustHandles="1" noChangeArrowheads="1" noChangeShapeType="1" noTextEdit="1"/>
              </p:cNvSpPr>
              <p:nvPr/>
            </p:nvSpPr>
            <p:spPr>
              <a:xfrm>
                <a:off x="0" y="4520996"/>
                <a:ext cx="12192000" cy="166763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B9D776-4F79-465F-A399-620D453BDC77}"/>
                  </a:ext>
                </a:extLst>
              </p:cNvPr>
              <p:cNvSpPr txBox="1"/>
              <p:nvPr/>
            </p:nvSpPr>
            <p:spPr>
              <a:xfrm>
                <a:off x="266701" y="1968296"/>
                <a:ext cx="8477249" cy="20244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600" i="1" smtClean="0">
                          <a:latin typeface="Cambria Math" panose="02040503050406030204" pitchFamily="18" charset="0"/>
                        </a:rPr>
                        <m:t>𝛾</m:t>
                      </m:r>
                      <m:d>
                        <m:dPr>
                          <m:begChr m:val="["/>
                          <m:endChr m:val="]"/>
                          <m:ctrlPr>
                            <a:rPr lang="en-US" sz="6600" b="0" i="1" smtClean="0">
                              <a:solidFill>
                                <a:schemeClr val="tx1"/>
                              </a:solidFill>
                              <a:latin typeface="Cambria Math" panose="02040503050406030204" pitchFamily="18" charset="0"/>
                            </a:rPr>
                          </m:ctrlPr>
                        </m:dPr>
                        <m:e>
                          <m:m>
                            <m:mPr>
                              <m:mcs>
                                <m:mc>
                                  <m:mcPr>
                                    <m:count m:val="2"/>
                                    <m:mcJc m:val="center"/>
                                  </m:mcPr>
                                </m:mc>
                              </m:mcs>
                              <m:ctrlPr>
                                <a:rPr lang="en-US" sz="6600" b="0" i="1" smtClean="0">
                                  <a:solidFill>
                                    <a:schemeClr val="tx1"/>
                                  </a:solidFill>
                                  <a:latin typeface="Cambria Math" panose="02040503050406030204" pitchFamily="18" charset="0"/>
                                </a:rPr>
                              </m:ctrlPr>
                            </m:mPr>
                            <m:mr>
                              <m:e>
                                <m:r>
                                  <m:rPr>
                                    <m:brk m:alnAt="7"/>
                                  </m:rPr>
                                  <a:rPr lang="en-US" sz="6600" b="0" i="1" smtClean="0">
                                    <a:solidFill>
                                      <a:schemeClr val="tx1"/>
                                    </a:solidFill>
                                    <a:latin typeface="Cambria Math" panose="02040503050406030204" pitchFamily="18" charset="0"/>
                                  </a:rPr>
                                  <m:t>1</m:t>
                                </m:r>
                              </m:e>
                              <m:e>
                                <m:r>
                                  <a:rPr lang="en-US" sz="6600" i="1">
                                    <a:solidFill>
                                      <a:srgbClr val="7030A0"/>
                                    </a:solidFill>
                                    <a:latin typeface="Cambria Math" panose="02040503050406030204" pitchFamily="18" charset="0"/>
                                  </a:rPr>
                                  <m:t>𝛽</m:t>
                                </m:r>
                              </m:e>
                            </m:mr>
                            <m:mr>
                              <m:e>
                                <m:r>
                                  <a:rPr lang="en-US" sz="6600" i="1">
                                    <a:solidFill>
                                      <a:srgbClr val="7030A0"/>
                                    </a:solidFill>
                                    <a:latin typeface="Cambria Math" panose="02040503050406030204" pitchFamily="18" charset="0"/>
                                  </a:rPr>
                                  <m:t>𝛽</m:t>
                                </m:r>
                              </m:e>
                              <m:e>
                                <m:r>
                                  <a:rPr lang="en-US" sz="6600" b="0" i="1" smtClean="0">
                                    <a:solidFill>
                                      <a:schemeClr val="tx1"/>
                                    </a:solidFill>
                                    <a:latin typeface="Cambria Math" panose="02040503050406030204" pitchFamily="18" charset="0"/>
                                  </a:rPr>
                                  <m:t>1</m:t>
                                </m:r>
                              </m:e>
                            </m:mr>
                          </m:m>
                        </m:e>
                      </m:d>
                      <m:r>
                        <a:rPr lang="en-US" sz="6600" i="1" smtClean="0">
                          <a:latin typeface="Cambria Math" panose="02040503050406030204" pitchFamily="18" charset="0"/>
                        </a:rPr>
                        <m:t>𝛾</m:t>
                      </m:r>
                      <m:d>
                        <m:dPr>
                          <m:begChr m:val="["/>
                          <m:endChr m:val="]"/>
                          <m:ctrlPr>
                            <a:rPr lang="en-US" sz="6600" b="0" i="1" smtClean="0">
                              <a:solidFill>
                                <a:schemeClr val="tx1"/>
                              </a:solidFill>
                              <a:latin typeface="Cambria Math" panose="02040503050406030204" pitchFamily="18" charset="0"/>
                            </a:rPr>
                          </m:ctrlPr>
                        </m:dPr>
                        <m:e>
                          <m:m>
                            <m:mPr>
                              <m:mcs>
                                <m:mc>
                                  <m:mcPr>
                                    <m:count m:val="2"/>
                                    <m:mcJc m:val="center"/>
                                  </m:mcPr>
                                </m:mc>
                              </m:mcs>
                              <m:ctrlPr>
                                <a:rPr lang="en-US" sz="6600" b="0" i="1" smtClean="0">
                                  <a:solidFill>
                                    <a:schemeClr val="tx1"/>
                                  </a:solidFill>
                                  <a:latin typeface="Cambria Math" panose="02040503050406030204" pitchFamily="18" charset="0"/>
                                </a:rPr>
                              </m:ctrlPr>
                            </m:mPr>
                            <m:mr>
                              <m:e>
                                <m:r>
                                  <m:rPr>
                                    <m:brk m:alnAt="7"/>
                                  </m:rPr>
                                  <a:rPr lang="en-US" sz="6600" b="0" i="1" smtClean="0">
                                    <a:solidFill>
                                      <a:schemeClr val="tx1"/>
                                    </a:solidFill>
                                    <a:latin typeface="Cambria Math" panose="02040503050406030204" pitchFamily="18" charset="0"/>
                                  </a:rPr>
                                  <m:t>1</m:t>
                                </m:r>
                              </m:e>
                              <m:e>
                                <m:r>
                                  <a:rPr lang="en-US" sz="6600" b="0" i="1" smtClean="0">
                                    <a:solidFill>
                                      <a:schemeClr val="tx1"/>
                                    </a:solidFill>
                                    <a:latin typeface="Cambria Math" panose="02040503050406030204" pitchFamily="18" charset="0"/>
                                  </a:rPr>
                                  <m:t>−</m:t>
                                </m:r>
                                <m:r>
                                  <a:rPr lang="en-US" sz="6600" i="1">
                                    <a:solidFill>
                                      <a:srgbClr val="7030A0"/>
                                    </a:solidFill>
                                    <a:latin typeface="Cambria Math" panose="02040503050406030204" pitchFamily="18" charset="0"/>
                                  </a:rPr>
                                  <m:t>𝛽</m:t>
                                </m:r>
                              </m:e>
                            </m:mr>
                            <m:mr>
                              <m:e>
                                <m:r>
                                  <a:rPr lang="en-US" sz="6600" b="0" i="1" smtClean="0">
                                    <a:solidFill>
                                      <a:schemeClr val="tx1"/>
                                    </a:solidFill>
                                    <a:latin typeface="Cambria Math" panose="02040503050406030204" pitchFamily="18" charset="0"/>
                                  </a:rPr>
                                  <m:t>−</m:t>
                                </m:r>
                                <m:r>
                                  <a:rPr lang="en-US" sz="6600" i="1">
                                    <a:solidFill>
                                      <a:srgbClr val="7030A0"/>
                                    </a:solidFill>
                                    <a:latin typeface="Cambria Math" panose="02040503050406030204" pitchFamily="18" charset="0"/>
                                  </a:rPr>
                                  <m:t>𝛽</m:t>
                                </m:r>
                              </m:e>
                              <m:e>
                                <m:r>
                                  <a:rPr lang="en-US" sz="6600" b="0" i="1" smtClean="0">
                                    <a:solidFill>
                                      <a:schemeClr val="tx1"/>
                                    </a:solidFill>
                                    <a:latin typeface="Cambria Math" panose="02040503050406030204" pitchFamily="18" charset="0"/>
                                  </a:rPr>
                                  <m:t>1</m:t>
                                </m:r>
                              </m:e>
                            </m:mr>
                          </m:m>
                        </m:e>
                      </m:d>
                    </m:oMath>
                  </m:oMathPara>
                </a14:m>
                <a:endParaRPr lang="en-US" sz="6600" dirty="0">
                  <a:solidFill>
                    <a:schemeClr val="tx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EB9D776-4F79-465F-A399-620D453BDC77}"/>
                  </a:ext>
                </a:extLst>
              </p:cNvPr>
              <p:cNvSpPr txBox="1">
                <a:spLocks noRot="1" noChangeAspect="1" noMove="1" noResize="1" noEditPoints="1" noAdjustHandles="1" noChangeArrowheads="1" noChangeShapeType="1" noTextEdit="1"/>
              </p:cNvSpPr>
              <p:nvPr/>
            </p:nvSpPr>
            <p:spPr>
              <a:xfrm>
                <a:off x="266701" y="1968296"/>
                <a:ext cx="8477249" cy="202446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83056A-78C9-4C27-840D-3B02BD3A301B}"/>
                  </a:ext>
                </a:extLst>
              </p:cNvPr>
              <p:cNvSpPr txBox="1"/>
              <p:nvPr/>
            </p:nvSpPr>
            <p:spPr>
              <a:xfrm>
                <a:off x="6267451" y="4425746"/>
                <a:ext cx="6076949" cy="178593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66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6600" i="1" smtClean="0">
                                  <a:solidFill>
                                    <a:schemeClr val="bg1"/>
                                  </a:solidFill>
                                  <a:latin typeface="Cambria Math" panose="02040503050406030204" pitchFamily="18" charset="0"/>
                                  <a:ea typeface="Cambria Math" panose="02040503050406030204" pitchFamily="18" charset="0"/>
                                </a:rPr>
                              </m:ctrlPr>
                            </m:mPr>
                            <m:mr>
                              <m:e>
                                <m:r>
                                  <m:rPr>
                                    <m:brk m:alnAt="7"/>
                                  </m:rPr>
                                  <a:rPr lang="en-US" sz="6600" i="1">
                                    <a:solidFill>
                                      <a:schemeClr val="bg1"/>
                                    </a:solidFill>
                                    <a:latin typeface="Cambria Math" panose="02040503050406030204" pitchFamily="18" charset="0"/>
                                    <a:ea typeface="Cambria Math" panose="02040503050406030204" pitchFamily="18" charset="0"/>
                                  </a:rPr>
                                  <m:t> </m:t>
                                </m:r>
                                <m:r>
                                  <a:rPr lang="en-US" sz="6600" i="1">
                                    <a:solidFill>
                                      <a:schemeClr val="bg1"/>
                                    </a:solidFill>
                                    <a:latin typeface="Cambria Math" panose="02040503050406030204" pitchFamily="18" charset="0"/>
                                    <a:ea typeface="Cambria Math" panose="02040503050406030204" pitchFamily="18" charset="0"/>
                                  </a:rPr>
                                  <m:t>  </m:t>
                                </m:r>
                                <m:r>
                                  <a:rPr lang="en-US" sz="6600" b="0" i="1" smtClean="0">
                                    <a:solidFill>
                                      <a:schemeClr val="bg1"/>
                                    </a:solidFill>
                                    <a:latin typeface="Cambria Math" panose="02040503050406030204" pitchFamily="18" charset="0"/>
                                    <a:ea typeface="Cambria Math" panose="02040503050406030204" pitchFamily="18" charset="0"/>
                                  </a:rPr>
                                  <m:t> </m:t>
                                </m:r>
                                <m:r>
                                  <a:rPr lang="en-US" sz="6600" b="0" i="1" smtClean="0">
                                    <a:solidFill>
                                      <a:schemeClr val="tx1"/>
                                    </a:solidFill>
                                    <a:latin typeface="Cambria Math" panose="02040503050406030204" pitchFamily="18" charset="0"/>
                                    <a:ea typeface="Cambria Math" panose="02040503050406030204" pitchFamily="18" charset="0"/>
                                  </a:rPr>
                                  <m:t>1</m:t>
                                </m:r>
                                <m:r>
                                  <a:rPr lang="en-US" sz="6600" i="1">
                                    <a:solidFill>
                                      <a:schemeClr val="bg1"/>
                                    </a:solidFill>
                                    <a:latin typeface="Cambria Math" panose="02040503050406030204" pitchFamily="18" charset="0"/>
                                    <a:ea typeface="Cambria Math" panose="02040503050406030204" pitchFamily="18" charset="0"/>
                                  </a:rPr>
                                  <m:t>  </m:t>
                                </m:r>
                              </m:e>
                              <m:e>
                                <m:r>
                                  <a:rPr lang="en-US" sz="6600" i="1">
                                    <a:solidFill>
                                      <a:schemeClr val="bg1"/>
                                    </a:solidFill>
                                    <a:latin typeface="Cambria Math" panose="02040503050406030204" pitchFamily="18" charset="0"/>
                                    <a:ea typeface="Cambria Math" panose="02040503050406030204" pitchFamily="18" charset="0"/>
                                  </a:rPr>
                                  <m:t>  </m:t>
                                </m:r>
                                <m:r>
                                  <a:rPr lang="en-US" sz="6600" i="1" smtClean="0">
                                    <a:solidFill>
                                      <a:schemeClr val="tx1"/>
                                    </a:solidFill>
                                    <a:latin typeface="Cambria Math" panose="02040503050406030204" pitchFamily="18" charset="0"/>
                                    <a:ea typeface="Cambria Math" panose="02040503050406030204" pitchFamily="18" charset="0"/>
                                  </a:rPr>
                                  <m:t>0</m:t>
                                </m:r>
                                <m:r>
                                  <a:rPr lang="en-US" sz="6600" b="0" i="1" smtClean="0">
                                    <a:solidFill>
                                      <a:schemeClr val="tx1"/>
                                    </a:solidFill>
                                    <a:latin typeface="Cambria Math" panose="02040503050406030204" pitchFamily="18" charset="0"/>
                                    <a:ea typeface="Cambria Math" panose="02040503050406030204" pitchFamily="18" charset="0"/>
                                  </a:rPr>
                                  <m:t> </m:t>
                                </m:r>
                                <m:r>
                                  <a:rPr lang="en-US" sz="6600" i="1">
                                    <a:solidFill>
                                      <a:schemeClr val="bg1"/>
                                    </a:solidFill>
                                    <a:latin typeface="Cambria Math" panose="02040503050406030204" pitchFamily="18" charset="0"/>
                                    <a:ea typeface="Cambria Math" panose="02040503050406030204" pitchFamily="18" charset="0"/>
                                  </a:rPr>
                                  <m:t>  </m:t>
                                </m:r>
                              </m:e>
                            </m:mr>
                            <m:mr>
                              <m:e>
                                <m:r>
                                  <a:rPr lang="en-US" sz="6600" b="0" i="1" smtClean="0">
                                    <a:solidFill>
                                      <a:schemeClr val="bg1"/>
                                    </a:solidFill>
                                    <a:latin typeface="Cambria Math" panose="02040503050406030204" pitchFamily="18" charset="0"/>
                                    <a:ea typeface="Cambria Math" panose="02040503050406030204" pitchFamily="18" charset="0"/>
                                  </a:rPr>
                                  <m:t>  </m:t>
                                </m:r>
                                <m:r>
                                  <a:rPr lang="en-US" sz="6600" b="0" i="1" smtClean="0">
                                    <a:solidFill>
                                      <a:schemeClr val="tx1"/>
                                    </a:solidFill>
                                    <a:latin typeface="Cambria Math" panose="02040503050406030204" pitchFamily="18" charset="0"/>
                                    <a:ea typeface="Cambria Math" panose="02040503050406030204" pitchFamily="18" charset="0"/>
                                  </a:rPr>
                                  <m:t>0</m:t>
                                </m:r>
                              </m:e>
                              <m:e>
                                <m:r>
                                  <a:rPr lang="en-US" sz="6600" b="0" i="1" smtClean="0">
                                    <a:solidFill>
                                      <a:schemeClr val="tx1"/>
                                    </a:solidFill>
                                    <a:latin typeface="Cambria Math" panose="02040503050406030204" pitchFamily="18" charset="0"/>
                                    <a:ea typeface="Cambria Math" panose="02040503050406030204" pitchFamily="18" charset="0"/>
                                  </a:rPr>
                                  <m:t>1 </m:t>
                                </m:r>
                              </m:e>
                            </m:mr>
                          </m:m>
                        </m:e>
                      </m:d>
                    </m:oMath>
                  </m:oMathPara>
                </a14:m>
                <a:endParaRPr lang="en-US" sz="6600" dirty="0">
                  <a:solidFill>
                    <a:schemeClr val="tx1"/>
                  </a:solidFill>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CC83056A-78C9-4C27-840D-3B02BD3A301B}"/>
                  </a:ext>
                </a:extLst>
              </p:cNvPr>
              <p:cNvSpPr txBox="1">
                <a:spLocks noRot="1" noChangeAspect="1" noMove="1" noResize="1" noEditPoints="1" noAdjustHandles="1" noChangeArrowheads="1" noChangeShapeType="1" noTextEdit="1"/>
              </p:cNvSpPr>
              <p:nvPr/>
            </p:nvSpPr>
            <p:spPr>
              <a:xfrm>
                <a:off x="6267451" y="4425746"/>
                <a:ext cx="6076949" cy="1785938"/>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5" name="Ink 4">
                <a:extLst>
                  <a:ext uri="{FF2B5EF4-FFF2-40B4-BE49-F238E27FC236}">
                    <a16:creationId xmlns:a16="http://schemas.microsoft.com/office/drawing/2014/main" id="{F2A249E9-7D04-488B-91E5-6B7468ECC77D}"/>
                  </a:ext>
                </a:extLst>
              </p14:cNvPr>
              <p14:cNvContentPartPr/>
              <p14:nvPr>
                <p:extLst>
                  <p:ext uri="{42D2F446-02D8-4167-A562-619A0277C38B}">
                    <p15:isNarration xmlns:p15="http://schemas.microsoft.com/office/powerpoint/2012/main" val="1"/>
                  </p:ext>
                </p:extLst>
              </p14:nvPr>
            </p14:nvContentPartPr>
            <p14:xfrm>
              <a:off x="4336560" y="1693440"/>
              <a:ext cx="3498840" cy="2445840"/>
            </p14:xfrm>
          </p:contentPart>
        </mc:Choice>
        <mc:Fallback xmlns="">
          <p:pic>
            <p:nvPicPr>
              <p:cNvPr id="5" name="Ink 4">
                <a:extLst>
                  <a:ext uri="{FF2B5EF4-FFF2-40B4-BE49-F238E27FC236}">
                    <a16:creationId xmlns:a16="http://schemas.microsoft.com/office/drawing/2014/main" id="{F2A249E9-7D04-488B-91E5-6B7468ECC77D}"/>
                  </a:ext>
                </a:extLst>
              </p:cNvPr>
              <p:cNvPicPr>
                <a:picLocks noGrp="1" noRot="1" noChangeAspect="1" noMove="1" noResize="1" noEditPoints="1" noAdjustHandles="1" noChangeArrowheads="1" noChangeShapeType="1"/>
              </p:cNvPicPr>
              <p:nvPr/>
            </p:nvPicPr>
            <p:blipFill>
              <a:blip r:embed="rId14"/>
              <a:stretch>
                <a:fillRect/>
              </a:stretch>
            </p:blipFill>
            <p:spPr>
              <a:xfrm>
                <a:off x="4327200" y="1684080"/>
                <a:ext cx="3517560" cy="2464560"/>
              </a:xfrm>
              <a:prstGeom prst="rect">
                <a:avLst/>
              </a:prstGeom>
            </p:spPr>
          </p:pic>
        </mc:Fallback>
      </mc:AlternateContent>
    </p:spTree>
    <p:custDataLst>
      <p:tags r:id="rId1"/>
    </p:custDataLst>
    <p:extLst>
      <p:ext uri="{BB962C8B-B14F-4D97-AF65-F5344CB8AC3E}">
        <p14:creationId xmlns:p14="http://schemas.microsoft.com/office/powerpoint/2010/main" val="983875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92">
        <p159:morph option="byObject"/>
      </p:transition>
    </mc:Choice>
    <mc:Fallback xmlns="">
      <p:transition spd="slow" advTm="4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254DB-B138-484F-A8F1-9AA60AD0C5BB}"/>
              </a:ext>
            </a:extLst>
          </p:cNvPr>
          <p:cNvSpPr txBox="1"/>
          <p:nvPr/>
        </p:nvSpPr>
        <p:spPr>
          <a:xfrm>
            <a:off x="125506" y="6216075"/>
            <a:ext cx="9494744"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Opposite changes (</a:t>
            </a:r>
            <a:r>
              <a:rPr lang="en-US" sz="3200" dirty="0">
                <a:solidFill>
                  <a:srgbClr val="7030A0"/>
                </a:solidFill>
              </a:rPr>
              <a:t>Lorentz Matrices</a:t>
            </a:r>
            <a:r>
              <a:rPr lang="en-US" sz="3200" dirty="0"/>
              <a:t>) will balance out</a:t>
            </a:r>
            <a:endParaRPr lang="en-CA" sz="32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663637"/>
                <a:ext cx="11582400" cy="5837495"/>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b="0" i="1" smtClean="0">
                          <a:latin typeface="Cambria Math" panose="02040503050406030204" pitchFamily="18" charset="0"/>
                        </a:rPr>
                        <m:t>𝑐</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i="1">
                                  <a:solidFill>
                                    <a:srgbClr val="7030A0"/>
                                  </a:solidFill>
                                  <a:latin typeface="Cambria Math" panose="02040503050406030204" pitchFamily="18" charset="0"/>
                                </a:rPr>
                                <m:t>𝛽</m:t>
                              </m:r>
                            </m:e>
                          </m:mr>
                          <m:mr>
                            <m:e>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mr>
                          <m:mr>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latin typeface="Cambria Math" panose="02040503050406030204" pitchFamily="18" charset="0"/>
                                <a:ea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b="0" i="1" smtClean="0">
                                  <a:latin typeface="Cambria Math" panose="02040503050406030204" pitchFamily="18" charset="0"/>
                                  <a:ea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663637"/>
                <a:ext cx="11582400" cy="5837495"/>
              </a:xfrm>
              <a:prstGeom prst="rect">
                <a:avLst/>
              </a:prstGeom>
              <a:blipFill>
                <a:blip r:embed="rId4"/>
                <a:stretch>
                  <a:fillRect/>
                </a:stretch>
              </a:blipFill>
            </p:spPr>
            <p:txBody>
              <a:bodyPr/>
              <a:lstStyle/>
              <a:p>
                <a:r>
                  <a:rPr lang="en-CA">
                    <a:noFill/>
                  </a:rPr>
                  <a:t> </a:t>
                </a:r>
              </a:p>
            </p:txBody>
          </p:sp>
        </mc:Fallback>
      </mc:AlternateContent>
      <p:sp>
        <p:nvSpPr>
          <p:cNvPr id="10" name="Title 1">
            <a:extLst>
              <a:ext uri="{FF2B5EF4-FFF2-40B4-BE49-F238E27FC236}">
                <a16:creationId xmlns:a16="http://schemas.microsoft.com/office/drawing/2014/main" id="{E82A3C47-C02C-4523-A3F9-DEC38F025299}"/>
              </a:ext>
            </a:extLst>
          </p:cNvPr>
          <p:cNvSpPr txBox="1">
            <a:spLocks/>
          </p:cNvSpPr>
          <p:nvPr/>
        </p:nvSpPr>
        <p:spPr>
          <a:xfrm>
            <a:off x="-10447" y="0"/>
            <a:ext cx="119166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7030A0"/>
                </a:solidFill>
              </a:rPr>
              <a:t>Lorentz Transform</a:t>
            </a:r>
          </a:p>
        </p:txBody>
      </p:sp>
      <p:sp>
        <p:nvSpPr>
          <p:cNvPr id="2" name="Rectangle 1">
            <a:extLst>
              <a:ext uri="{FF2B5EF4-FFF2-40B4-BE49-F238E27FC236}">
                <a16:creationId xmlns:a16="http://schemas.microsoft.com/office/drawing/2014/main" id="{1F6AD585-8E38-490A-9C25-4F5375B71E61}"/>
              </a:ext>
            </a:extLst>
          </p:cNvPr>
          <p:cNvSpPr/>
          <p:nvPr/>
        </p:nvSpPr>
        <p:spPr>
          <a:xfrm>
            <a:off x="209550" y="4991100"/>
            <a:ext cx="3924300" cy="1047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97A7D3C7-A659-449A-B377-502FF253192A}"/>
                  </a:ext>
                </a:extLst>
              </p14:cNvPr>
              <p14:cNvContentPartPr/>
              <p14:nvPr>
                <p:extLst>
                  <p:ext uri="{42D2F446-02D8-4167-A562-619A0277C38B}">
                    <p15:isNarration xmlns:p15="http://schemas.microsoft.com/office/powerpoint/2012/main" val="1"/>
                  </p:ext>
                </p:extLst>
              </p14:nvPr>
            </p14:nvContentPartPr>
            <p14:xfrm>
              <a:off x="3278880" y="2953800"/>
              <a:ext cx="8647920" cy="2170440"/>
            </p14:xfrm>
          </p:contentPart>
        </mc:Choice>
        <mc:Fallback xmlns="">
          <p:pic>
            <p:nvPicPr>
              <p:cNvPr id="7" name="Ink 6">
                <a:extLst>
                  <a:ext uri="{FF2B5EF4-FFF2-40B4-BE49-F238E27FC236}">
                    <a16:creationId xmlns:a16="http://schemas.microsoft.com/office/drawing/2014/main" id="{97A7D3C7-A659-449A-B377-502FF253192A}"/>
                  </a:ext>
                </a:extLst>
              </p:cNvPr>
              <p:cNvPicPr>
                <a:picLocks noGrp="1" noRot="1" noChangeAspect="1" noMove="1" noResize="1" noEditPoints="1" noAdjustHandles="1" noChangeArrowheads="1" noChangeShapeType="1"/>
              </p:cNvPicPr>
              <p:nvPr/>
            </p:nvPicPr>
            <p:blipFill>
              <a:blip r:embed="rId6"/>
              <a:stretch>
                <a:fillRect/>
              </a:stretch>
            </p:blipFill>
            <p:spPr>
              <a:xfrm>
                <a:off x="3269520" y="2944440"/>
                <a:ext cx="8666640" cy="2189160"/>
              </a:xfrm>
              <a:prstGeom prst="rect">
                <a:avLst/>
              </a:prstGeom>
            </p:spPr>
          </p:pic>
        </mc:Fallback>
      </mc:AlternateContent>
    </p:spTree>
    <p:custDataLst>
      <p:tags r:id="rId1"/>
    </p:custDataLst>
    <p:extLst>
      <p:ext uri="{BB962C8B-B14F-4D97-AF65-F5344CB8AC3E}">
        <p14:creationId xmlns:p14="http://schemas.microsoft.com/office/powerpoint/2010/main" val="1018695634"/>
      </p:ext>
    </p:extLst>
  </p:cSld>
  <p:clrMapOvr>
    <a:masterClrMapping/>
  </p:clrMapOvr>
  <mc:AlternateContent xmlns:mc="http://schemas.openxmlformats.org/markup-compatibility/2006" xmlns:p14="http://schemas.microsoft.com/office/powerpoint/2010/main">
    <mc:Choice Requires="p14">
      <p:transition p14:dur="0" advTm="23955"/>
    </mc:Choice>
    <mc:Fallback xmlns="">
      <p:transition advTm="23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uiExpand="1" build="p"/>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753DE4-C2B8-4A9B-A74D-9550A58EF208}"/>
              </a:ext>
            </a:extLst>
          </p:cNvPr>
          <p:cNvSpPr txBox="1">
            <a:spLocks/>
          </p:cNvSpPr>
          <p:nvPr/>
        </p:nvSpPr>
        <p:spPr>
          <a:xfrm>
            <a:off x="-10447" y="0"/>
            <a:ext cx="74589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200" b="1" dirty="0">
                <a:solidFill>
                  <a:srgbClr val="0070C0"/>
                </a:solidFill>
              </a:rPr>
              <a:t>Lorentz Transformation</a:t>
            </a:r>
            <a:endParaRPr lang="en-US" sz="6000" b="1" dirty="0">
              <a:solidFill>
                <a:srgbClr val="0070C0"/>
              </a:solidFill>
            </a:endParaRPr>
          </a:p>
        </p:txBody>
      </p:sp>
      <p:grpSp>
        <p:nvGrpSpPr>
          <p:cNvPr id="2" name="Group 1">
            <a:extLst>
              <a:ext uri="{FF2B5EF4-FFF2-40B4-BE49-F238E27FC236}">
                <a16:creationId xmlns:a16="http://schemas.microsoft.com/office/drawing/2014/main" id="{4AA6D341-97A4-4C9C-84F4-6088B21A2E69}"/>
              </a:ext>
            </a:extLst>
          </p:cNvPr>
          <p:cNvGrpSpPr/>
          <p:nvPr/>
        </p:nvGrpSpPr>
        <p:grpSpPr>
          <a:xfrm>
            <a:off x="222250" y="944336"/>
            <a:ext cx="11817350" cy="2303453"/>
            <a:chOff x="222250" y="944336"/>
            <a:chExt cx="11817350" cy="2303453"/>
          </a:xfrm>
        </p:grpSpPr>
        <p:grpSp>
          <p:nvGrpSpPr>
            <p:cNvPr id="6" name="Group 5">
              <a:extLst>
                <a:ext uri="{FF2B5EF4-FFF2-40B4-BE49-F238E27FC236}">
                  <a16:creationId xmlns:a16="http://schemas.microsoft.com/office/drawing/2014/main" id="{9C38B957-3D0F-4DC3-B4CE-EB259627483E}"/>
                </a:ext>
              </a:extLst>
            </p:cNvPr>
            <p:cNvGrpSpPr/>
            <p:nvPr/>
          </p:nvGrpSpPr>
          <p:grpSpPr>
            <a:xfrm>
              <a:off x="222250" y="944336"/>
              <a:ext cx="5283200" cy="2303453"/>
              <a:chOff x="6286500" y="3151126"/>
              <a:chExt cx="5283200" cy="2303453"/>
            </a:xfrm>
          </p:grpSpPr>
          <p:sp>
            <p:nvSpPr>
              <p:cNvPr id="9" name="TextBox 8">
                <a:extLst>
                  <a:ext uri="{FF2B5EF4-FFF2-40B4-BE49-F238E27FC236}">
                    <a16:creationId xmlns:a16="http://schemas.microsoft.com/office/drawing/2014/main" id="{1DAB296F-4690-4D24-B6A9-8F82CBD92DB3}"/>
                  </a:ext>
                </a:extLst>
              </p:cNvPr>
              <p:cNvSpPr txBox="1"/>
              <p:nvPr/>
            </p:nvSpPr>
            <p:spPr>
              <a:xfrm>
                <a:off x="6335316" y="3151126"/>
                <a:ext cx="3246834" cy="584775"/>
              </a:xfrm>
              <a:prstGeom prst="rect">
                <a:avLst/>
              </a:prstGeom>
              <a:noFill/>
            </p:spPr>
            <p:txBody>
              <a:bodyPr wrap="square" rtlCol="0">
                <a:spAutoFit/>
              </a:bodyPr>
              <a:lstStyle/>
              <a:p>
                <a:r>
                  <a:rPr lang="en-US" sz="3200" dirty="0"/>
                  <a:t>Change Basis</a:t>
                </a:r>
                <a:endParaRPr lang="en-CA" sz="3200" dirty="0"/>
              </a:p>
            </p:txBody>
          </p:sp>
          <p:grpSp>
            <p:nvGrpSpPr>
              <p:cNvPr id="10" name="Group 9">
                <a:extLst>
                  <a:ext uri="{FF2B5EF4-FFF2-40B4-BE49-F238E27FC236}">
                    <a16:creationId xmlns:a16="http://schemas.microsoft.com/office/drawing/2014/main" id="{D235E27E-DACF-45A5-B43D-E74D49C6D6CB}"/>
                  </a:ext>
                </a:extLst>
              </p:cNvPr>
              <p:cNvGrpSpPr/>
              <p:nvPr/>
            </p:nvGrpSpPr>
            <p:grpSpPr>
              <a:xfrm>
                <a:off x="6286500" y="3185952"/>
                <a:ext cx="5283200" cy="2268627"/>
                <a:chOff x="6286500" y="3185952"/>
                <a:chExt cx="5283200" cy="226862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55BD36-2BCB-4CAC-A39F-7224DDBC8E65}"/>
                        </a:ext>
                      </a:extLst>
                    </p:cNvPr>
                    <p:cNvSpPr txBox="1"/>
                    <p:nvPr/>
                  </p:nvSpPr>
                  <p:spPr>
                    <a:xfrm>
                      <a:off x="6286500" y="3695700"/>
                      <a:ext cx="5283200" cy="175887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𝛾</m:t>
                            </m:r>
                            <m:d>
                              <m:dPr>
                                <m:ctrlPr>
                                  <a:rPr lang="en-US" sz="4800" b="0" i="1" smtClean="0">
                                    <a:latin typeface="Cambria Math" panose="02040503050406030204" pitchFamily="18" charset="0"/>
                                    <a:ea typeface="Cambria Math" panose="02040503050406030204" pitchFamily="18" charset="0"/>
                                  </a:rPr>
                                </m:ctrlPr>
                              </m:dPr>
                              <m:e>
                                <m:r>
                                  <a:rPr lang="en-US" sz="4800" b="0" i="1" smtClean="0">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𝛾</m:t>
                            </m:r>
                            <m:d>
                              <m:dPr>
                                <m:ctrlPr>
                                  <a:rPr lang="en-US" sz="4800" i="1">
                                    <a:latin typeface="Cambria Math" panose="02040503050406030204" pitchFamily="18" charset="0"/>
                                    <a:ea typeface="Cambria Math" panose="02040503050406030204" pitchFamily="18" charset="0"/>
                                  </a:rPr>
                                </m:ctrlPr>
                              </m:dPr>
                              <m:e>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6155BD36-2BCB-4CAC-A39F-7224DDBC8E65}"/>
                        </a:ext>
                      </a:extLst>
                    </p:cNvPr>
                    <p:cNvSpPr txBox="1">
                      <a:spLocks noRot="1" noChangeAspect="1" noMove="1" noResize="1" noEditPoints="1" noAdjustHandles="1" noChangeArrowheads="1" noChangeShapeType="1" noTextEdit="1"/>
                    </p:cNvSpPr>
                    <p:nvPr/>
                  </p:nvSpPr>
                  <p:spPr>
                    <a:xfrm>
                      <a:off x="6286500" y="3695700"/>
                      <a:ext cx="5283200" cy="175887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
              <p:nvSpPr>
                <p:cNvPr id="12" name="Rectangle 11">
                  <a:extLst>
                    <a:ext uri="{FF2B5EF4-FFF2-40B4-BE49-F238E27FC236}">
                      <a16:creationId xmlns:a16="http://schemas.microsoft.com/office/drawing/2014/main" id="{FC29B85A-3172-4A84-B83A-319FCC5DA6BB}"/>
                    </a:ext>
                  </a:extLst>
                </p:cNvPr>
                <p:cNvSpPr/>
                <p:nvPr/>
              </p:nvSpPr>
              <p:spPr>
                <a:xfrm>
                  <a:off x="6287323" y="3185952"/>
                  <a:ext cx="24058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3" name="Group 12">
              <a:extLst>
                <a:ext uri="{FF2B5EF4-FFF2-40B4-BE49-F238E27FC236}">
                  <a16:creationId xmlns:a16="http://schemas.microsoft.com/office/drawing/2014/main" id="{DFEE6114-9B1B-4922-A0FA-986AE7875868}"/>
                </a:ext>
              </a:extLst>
            </p:cNvPr>
            <p:cNvGrpSpPr/>
            <p:nvPr/>
          </p:nvGrpSpPr>
          <p:grpSpPr>
            <a:xfrm>
              <a:off x="6672942" y="948868"/>
              <a:ext cx="5366658" cy="2114234"/>
              <a:chOff x="6286500" y="3151126"/>
              <a:chExt cx="5366658" cy="2114234"/>
            </a:xfrm>
          </p:grpSpPr>
          <p:sp>
            <p:nvSpPr>
              <p:cNvPr id="14" name="TextBox 13">
                <a:extLst>
                  <a:ext uri="{FF2B5EF4-FFF2-40B4-BE49-F238E27FC236}">
                    <a16:creationId xmlns:a16="http://schemas.microsoft.com/office/drawing/2014/main" id="{28DD7E3C-CA14-40B2-B196-5FBC12FF52D6}"/>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15" name="Group 14">
                <a:extLst>
                  <a:ext uri="{FF2B5EF4-FFF2-40B4-BE49-F238E27FC236}">
                    <a16:creationId xmlns:a16="http://schemas.microsoft.com/office/drawing/2014/main" id="{2E28F241-2FF0-489A-B063-B5BA65FB3524}"/>
                  </a:ext>
                </a:extLst>
              </p:cNvPr>
              <p:cNvGrpSpPr/>
              <p:nvPr/>
            </p:nvGrpSpPr>
            <p:grpSpPr>
              <a:xfrm>
                <a:off x="6286500" y="3185952"/>
                <a:ext cx="5366658" cy="2079408"/>
                <a:chOff x="6286500" y="3185952"/>
                <a:chExt cx="5366658" cy="207940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19674F-ED0E-4282-BF6B-2DA9AC9668A1}"/>
                        </a:ext>
                      </a:extLst>
                    </p:cNvPr>
                    <p:cNvSpPr txBox="1"/>
                    <p:nvPr/>
                  </p:nvSpPr>
                  <p:spPr>
                    <a:xfrm>
                      <a:off x="6286500" y="3695700"/>
                      <a:ext cx="5366658"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       </m:t>
                                </m:r>
                                <m:r>
                                  <a:rPr lang="en-US" sz="4800" i="1">
                                    <a:latin typeface="Cambria Math" panose="02040503050406030204" pitchFamily="18" charset="0"/>
                                  </a:rPr>
                                  <m:t>𝑐𝑡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dirty="0"/>
                    </a:p>
                    <a:p>
                      <a:pPr/>
                      <a14:m>
                        <m:oMathPara xmlns:m="http://schemas.openxmlformats.org/officeDocument/2006/math">
                          <m:oMathParaPr>
                            <m:jc m:val="left"/>
                          </m:oMathParaPr>
                          <m:oMath xmlns:m="http://schemas.openxmlformats.org/officeDocument/2006/math">
                            <m:r>
                              <a:rPr lang="en-US" sz="4800" i="1">
                                <a:solidFill>
                                  <a:srgbClr val="FF0000"/>
                                </a:solidFill>
                                <a:latin typeface="Cambria Math" panose="02040503050406030204" pitchFamily="18" charset="0"/>
                              </a:rPr>
                              <m:t>  </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16" name="TextBox 15">
                      <a:extLst>
                        <a:ext uri="{FF2B5EF4-FFF2-40B4-BE49-F238E27FC236}">
                          <a16:creationId xmlns:a16="http://schemas.microsoft.com/office/drawing/2014/main" id="{1519674F-ED0E-4282-BF6B-2DA9AC9668A1}"/>
                        </a:ext>
                      </a:extLst>
                    </p:cNvPr>
                    <p:cNvSpPr txBox="1">
                      <a:spLocks noRot="1" noChangeAspect="1" noMove="1" noResize="1" noEditPoints="1" noAdjustHandles="1" noChangeArrowheads="1" noChangeShapeType="1" noTextEdit="1"/>
                    </p:cNvSpPr>
                    <p:nvPr/>
                  </p:nvSpPr>
                  <p:spPr>
                    <a:xfrm>
                      <a:off x="6286500" y="3695700"/>
                      <a:ext cx="5366658" cy="156966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17" name="Rectangle 16">
                  <a:extLst>
                    <a:ext uri="{FF2B5EF4-FFF2-40B4-BE49-F238E27FC236}">
                      <a16:creationId xmlns:a16="http://schemas.microsoft.com/office/drawing/2014/main" id="{CEADF4A4-81DC-4689-8679-CFB98D79CF0D}"/>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grpSp>
        <p:nvGrpSpPr>
          <p:cNvPr id="3" name="Group 2">
            <a:extLst>
              <a:ext uri="{FF2B5EF4-FFF2-40B4-BE49-F238E27FC236}">
                <a16:creationId xmlns:a16="http://schemas.microsoft.com/office/drawing/2014/main" id="{ACF72257-35F0-4B54-B80F-E014531BFAC0}"/>
              </a:ext>
            </a:extLst>
          </p:cNvPr>
          <p:cNvGrpSpPr/>
          <p:nvPr/>
        </p:nvGrpSpPr>
        <p:grpSpPr>
          <a:xfrm>
            <a:off x="222250" y="3448050"/>
            <a:ext cx="11760200" cy="3061601"/>
            <a:chOff x="222250" y="3448050"/>
            <a:chExt cx="11760200" cy="3061601"/>
          </a:xfrm>
        </p:grpSpPr>
        <p:grpSp>
          <p:nvGrpSpPr>
            <p:cNvPr id="18" name="Group 17">
              <a:extLst>
                <a:ext uri="{FF2B5EF4-FFF2-40B4-BE49-F238E27FC236}">
                  <a16:creationId xmlns:a16="http://schemas.microsoft.com/office/drawing/2014/main" id="{55A5F9E0-3C25-4F45-8A8E-F12D20FDED59}"/>
                </a:ext>
              </a:extLst>
            </p:cNvPr>
            <p:cNvGrpSpPr/>
            <p:nvPr/>
          </p:nvGrpSpPr>
          <p:grpSpPr>
            <a:xfrm>
              <a:off x="222250" y="4697186"/>
              <a:ext cx="5873750" cy="1807933"/>
              <a:chOff x="6286500" y="3151126"/>
              <a:chExt cx="5873750" cy="1807933"/>
            </a:xfrm>
          </p:grpSpPr>
          <p:sp>
            <p:nvSpPr>
              <p:cNvPr id="20" name="TextBox 19">
                <a:extLst>
                  <a:ext uri="{FF2B5EF4-FFF2-40B4-BE49-F238E27FC236}">
                    <a16:creationId xmlns:a16="http://schemas.microsoft.com/office/drawing/2014/main" id="{DA8E95C2-01F8-4EBD-9A7E-4365BE599242}"/>
                  </a:ext>
                </a:extLst>
              </p:cNvPr>
              <p:cNvSpPr txBox="1"/>
              <p:nvPr/>
            </p:nvSpPr>
            <p:spPr>
              <a:xfrm>
                <a:off x="6335316" y="3151126"/>
                <a:ext cx="3246834" cy="584775"/>
              </a:xfrm>
              <a:prstGeom prst="rect">
                <a:avLst/>
              </a:prstGeom>
              <a:noFill/>
            </p:spPr>
            <p:txBody>
              <a:bodyPr wrap="square" rtlCol="0">
                <a:spAutoFit/>
              </a:bodyPr>
              <a:lstStyle/>
              <a:p>
                <a:r>
                  <a:rPr lang="en-US" sz="3200" dirty="0"/>
                  <a:t>Change Basis</a:t>
                </a:r>
                <a:endParaRPr lang="en-CA" sz="3200" dirty="0"/>
              </a:p>
            </p:txBody>
          </p:sp>
          <p:grpSp>
            <p:nvGrpSpPr>
              <p:cNvPr id="21" name="Group 20">
                <a:extLst>
                  <a:ext uri="{FF2B5EF4-FFF2-40B4-BE49-F238E27FC236}">
                    <a16:creationId xmlns:a16="http://schemas.microsoft.com/office/drawing/2014/main" id="{F22B65B3-418B-4B39-90E5-E9ACDEF9BB88}"/>
                  </a:ext>
                </a:extLst>
              </p:cNvPr>
              <p:cNvGrpSpPr/>
              <p:nvPr/>
            </p:nvGrpSpPr>
            <p:grpSpPr>
              <a:xfrm>
                <a:off x="6286500" y="3185952"/>
                <a:ext cx="5873750" cy="1773107"/>
                <a:chOff x="6286500" y="3185952"/>
                <a:chExt cx="5873750" cy="177310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927360-8822-47EB-AA95-4E24F96F56C0}"/>
                        </a:ext>
                      </a:extLst>
                    </p:cNvPr>
                    <p:cNvSpPr txBox="1"/>
                    <p:nvPr/>
                  </p:nvSpPr>
                  <p:spPr>
                    <a:xfrm>
                      <a:off x="6286500" y="3695700"/>
                      <a:ext cx="5873750" cy="126335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04927360-8822-47EB-AA95-4E24F96F56C0}"/>
                        </a:ext>
                      </a:extLst>
                    </p:cNvPr>
                    <p:cNvSpPr txBox="1">
                      <a:spLocks noRot="1" noChangeAspect="1" noMove="1" noResize="1" noEditPoints="1" noAdjustHandles="1" noChangeArrowheads="1" noChangeShapeType="1" noTextEdit="1"/>
                    </p:cNvSpPr>
                    <p:nvPr/>
                  </p:nvSpPr>
                  <p:spPr>
                    <a:xfrm>
                      <a:off x="6286500" y="3695700"/>
                      <a:ext cx="5873750" cy="1263359"/>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23" name="Rectangle 22">
                  <a:extLst>
                    <a:ext uri="{FF2B5EF4-FFF2-40B4-BE49-F238E27FC236}">
                      <a16:creationId xmlns:a16="http://schemas.microsoft.com/office/drawing/2014/main" id="{CDA95750-8788-473A-874A-45D7236E8112}"/>
                    </a:ext>
                  </a:extLst>
                </p:cNvPr>
                <p:cNvSpPr/>
                <p:nvPr/>
              </p:nvSpPr>
              <p:spPr>
                <a:xfrm>
                  <a:off x="6287323" y="3185952"/>
                  <a:ext cx="24058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4" name="Group 23">
              <a:extLst>
                <a:ext uri="{FF2B5EF4-FFF2-40B4-BE49-F238E27FC236}">
                  <a16:creationId xmlns:a16="http://schemas.microsoft.com/office/drawing/2014/main" id="{EA0091F1-007E-4223-904C-75D9701C0264}"/>
                </a:ext>
              </a:extLst>
            </p:cNvPr>
            <p:cNvGrpSpPr/>
            <p:nvPr/>
          </p:nvGrpSpPr>
          <p:grpSpPr>
            <a:xfrm>
              <a:off x="6672942" y="4701718"/>
              <a:ext cx="5309508" cy="1807933"/>
              <a:chOff x="6286500" y="3151126"/>
              <a:chExt cx="5309508" cy="1807933"/>
            </a:xfrm>
          </p:grpSpPr>
          <p:sp>
            <p:nvSpPr>
              <p:cNvPr id="25" name="TextBox 24">
                <a:extLst>
                  <a:ext uri="{FF2B5EF4-FFF2-40B4-BE49-F238E27FC236}">
                    <a16:creationId xmlns:a16="http://schemas.microsoft.com/office/drawing/2014/main" id="{B5FBC161-D373-41CF-AF9A-C17DB443FC0D}"/>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26" name="Group 25">
                <a:extLst>
                  <a:ext uri="{FF2B5EF4-FFF2-40B4-BE49-F238E27FC236}">
                    <a16:creationId xmlns:a16="http://schemas.microsoft.com/office/drawing/2014/main" id="{16E74577-C231-45E0-943A-8547AD7B85EA}"/>
                  </a:ext>
                </a:extLst>
              </p:cNvPr>
              <p:cNvGrpSpPr/>
              <p:nvPr/>
            </p:nvGrpSpPr>
            <p:grpSpPr>
              <a:xfrm>
                <a:off x="6286500" y="3185952"/>
                <a:ext cx="5309508" cy="1773107"/>
                <a:chOff x="6286500" y="3185952"/>
                <a:chExt cx="5309508" cy="1773107"/>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C4B06A-A414-4251-A09F-153B6BCBCC42}"/>
                        </a:ext>
                      </a:extLst>
                    </p:cNvPr>
                    <p:cNvSpPr txBox="1"/>
                    <p:nvPr/>
                  </p:nvSpPr>
                  <p:spPr>
                    <a:xfrm>
                      <a:off x="6286500" y="3695700"/>
                      <a:ext cx="5309508" cy="126335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mr>
                                  <m:m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mr>
                                </m:m>
                              </m:e>
                            </m:d>
                            <m:r>
                              <a:rPr lang="en-US" sz="4000" i="1">
                                <a:latin typeface="Cambria Math" panose="02040503050406030204" pitchFamily="18" charset="0"/>
                              </a:rPr>
                              <m:t>=</m:t>
                            </m:r>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mr>
                                  <m:mr>
                                    <m:e>
                                      <m:r>
                                        <a:rPr lang="en-US" sz="4000" i="1">
                                          <a:solidFill>
                                            <a:srgbClr val="0070C0"/>
                                          </a:solidFill>
                                          <a:latin typeface="Cambria Math" panose="02040503050406030204" pitchFamily="18" charset="0"/>
                                        </a:rPr>
                                        <m:t>𝑥</m:t>
                                      </m:r>
                                    </m:e>
                                  </m:mr>
                                </m:m>
                              </m:e>
                            </m:d>
                          </m:oMath>
                        </m:oMathPara>
                      </a14:m>
                      <a:endParaRPr lang="en-CA" sz="4000" dirty="0"/>
                    </a:p>
                  </p:txBody>
                </p:sp>
              </mc:Choice>
              <mc:Fallback xmlns="">
                <p:sp>
                  <p:nvSpPr>
                    <p:cNvPr id="27" name="TextBox 26">
                      <a:extLst>
                        <a:ext uri="{FF2B5EF4-FFF2-40B4-BE49-F238E27FC236}">
                          <a16:creationId xmlns:a16="http://schemas.microsoft.com/office/drawing/2014/main" id="{D6C4B06A-A414-4251-A09F-153B6BCBCC42}"/>
                        </a:ext>
                      </a:extLst>
                    </p:cNvPr>
                    <p:cNvSpPr txBox="1">
                      <a:spLocks noRot="1" noChangeAspect="1" noMove="1" noResize="1" noEditPoints="1" noAdjustHandles="1" noChangeArrowheads="1" noChangeShapeType="1" noTextEdit="1"/>
                    </p:cNvSpPr>
                    <p:nvPr/>
                  </p:nvSpPr>
                  <p:spPr>
                    <a:xfrm>
                      <a:off x="6286500" y="3695700"/>
                      <a:ext cx="5309508" cy="1263359"/>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28" name="Rectangle 27">
                  <a:extLst>
                    <a:ext uri="{FF2B5EF4-FFF2-40B4-BE49-F238E27FC236}">
                      <a16:creationId xmlns:a16="http://schemas.microsoft.com/office/drawing/2014/main" id="{E7579012-F077-4FCF-8B6F-EC67A85D5929}"/>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Arrow: Down 3">
              <a:extLst>
                <a:ext uri="{FF2B5EF4-FFF2-40B4-BE49-F238E27FC236}">
                  <a16:creationId xmlns:a16="http://schemas.microsoft.com/office/drawing/2014/main" id="{91AFD8BD-F34A-4B02-B11E-BE2D264E0572}"/>
                </a:ext>
              </a:extLst>
            </p:cNvPr>
            <p:cNvSpPr/>
            <p:nvPr/>
          </p:nvSpPr>
          <p:spPr>
            <a:xfrm>
              <a:off x="1238250" y="3448050"/>
              <a:ext cx="2914650" cy="1066800"/>
            </a:xfrm>
            <a:prstGeom prst="downArrow">
              <a:avLst>
                <a:gd name="adj1" fmla="val 56536"/>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Down 4">
              <a:extLst>
                <a:ext uri="{FF2B5EF4-FFF2-40B4-BE49-F238E27FC236}">
                  <a16:creationId xmlns:a16="http://schemas.microsoft.com/office/drawing/2014/main" id="{21E1B6E7-1944-4D4C-B41A-7BADDD89E0B2}"/>
                </a:ext>
              </a:extLst>
            </p:cNvPr>
            <p:cNvSpPr/>
            <p:nvPr/>
          </p:nvSpPr>
          <p:spPr>
            <a:xfrm>
              <a:off x="7810500" y="3448050"/>
              <a:ext cx="2914650" cy="1066800"/>
            </a:xfrm>
            <a:prstGeom prst="downArrow">
              <a:avLst>
                <a:gd name="adj1" fmla="val 56536"/>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 name="Rectangle 29">
            <a:extLst>
              <a:ext uri="{FF2B5EF4-FFF2-40B4-BE49-F238E27FC236}">
                <a16:creationId xmlns:a16="http://schemas.microsoft.com/office/drawing/2014/main" id="{8F160387-B07A-4306-B7C8-C7BB75939100}"/>
              </a:ext>
            </a:extLst>
          </p:cNvPr>
          <p:cNvSpPr/>
          <p:nvPr/>
        </p:nvSpPr>
        <p:spPr>
          <a:xfrm>
            <a:off x="7364972" y="95250"/>
            <a:ext cx="2913170" cy="584775"/>
          </a:xfrm>
          <a:prstGeom prst="rect">
            <a:avLst/>
          </a:prstGeom>
        </p:spPr>
        <p:txBody>
          <a:bodyPr wrap="none">
            <a:spAutoFit/>
          </a:bodyPr>
          <a:lstStyle/>
          <a:p>
            <a:r>
              <a:rPr lang="en-US" sz="3200" dirty="0">
                <a:solidFill>
                  <a:srgbClr val="0070C0"/>
                </a:solidFill>
              </a:rPr>
              <a:t>(Relativity 104b)</a:t>
            </a:r>
            <a:endParaRPr lang="en-CA" sz="32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8" name="Ink 7">
                <a:extLst>
                  <a:ext uri="{FF2B5EF4-FFF2-40B4-BE49-F238E27FC236}">
                    <a16:creationId xmlns:a16="http://schemas.microsoft.com/office/drawing/2014/main" id="{7193EFA2-2455-407E-A3CA-9FFEA521390B}"/>
                  </a:ext>
                </a:extLst>
              </p14:cNvPr>
              <p14:cNvContentPartPr/>
              <p14:nvPr>
                <p:extLst>
                  <p:ext uri="{42D2F446-02D8-4167-A562-619A0277C38B}">
                    <p15:isNarration xmlns:p15="http://schemas.microsoft.com/office/powerpoint/2012/main" val="1"/>
                  </p:ext>
                </p:extLst>
              </p14:nvPr>
            </p14:nvContentPartPr>
            <p14:xfrm>
              <a:off x="3294360" y="4332960"/>
              <a:ext cx="8651880" cy="2391840"/>
            </p14:xfrm>
          </p:contentPart>
        </mc:Choice>
        <mc:Fallback xmlns="">
          <p:pic>
            <p:nvPicPr>
              <p:cNvPr id="8" name="Ink 7">
                <a:extLst>
                  <a:ext uri="{FF2B5EF4-FFF2-40B4-BE49-F238E27FC236}">
                    <a16:creationId xmlns:a16="http://schemas.microsoft.com/office/drawing/2014/main" id="{7193EFA2-2455-407E-A3CA-9FFEA521390B}"/>
                  </a:ext>
                </a:extLst>
              </p:cNvPr>
              <p:cNvPicPr>
                <a:picLocks noGrp="1" noRot="1" noChangeAspect="1" noMove="1" noResize="1" noEditPoints="1" noAdjustHandles="1" noChangeArrowheads="1" noChangeShapeType="1"/>
              </p:cNvPicPr>
              <p:nvPr/>
            </p:nvPicPr>
            <p:blipFill>
              <a:blip r:embed="rId9"/>
              <a:stretch>
                <a:fillRect/>
              </a:stretch>
            </p:blipFill>
            <p:spPr>
              <a:xfrm>
                <a:off x="3285000" y="4323600"/>
                <a:ext cx="8670600" cy="2410560"/>
              </a:xfrm>
              <a:prstGeom prst="rect">
                <a:avLst/>
              </a:prstGeom>
            </p:spPr>
          </p:pic>
        </mc:Fallback>
      </mc:AlternateContent>
    </p:spTree>
    <p:custDataLst>
      <p:tags r:id="rId1"/>
    </p:custDataLst>
    <p:extLst>
      <p:ext uri="{BB962C8B-B14F-4D97-AF65-F5344CB8AC3E}">
        <p14:creationId xmlns:p14="http://schemas.microsoft.com/office/powerpoint/2010/main" val="3468453143"/>
      </p:ext>
    </p:extLst>
  </p:cSld>
  <p:clrMapOvr>
    <a:masterClrMapping/>
  </p:clrMapOvr>
  <mc:AlternateContent xmlns:mc="http://schemas.openxmlformats.org/markup-compatibility/2006" xmlns:p14="http://schemas.microsoft.com/office/powerpoint/2010/main">
    <mc:Choice Requires="p14">
      <p:transition p14:dur="10" advTm="33374"/>
    </mc:Choice>
    <mc:Fallback xmlns="">
      <p:transition advTm="3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104:</a:t>
            </a:r>
            <a:br>
              <a:rPr lang="en-US" b="1" dirty="0">
                <a:solidFill>
                  <a:srgbClr val="0070C0"/>
                </a:solidFill>
              </a:rPr>
            </a:br>
            <a:r>
              <a:rPr lang="en-US" sz="9600" b="1" dirty="0">
                <a:solidFill>
                  <a:srgbClr val="0070C0"/>
                </a:solidFill>
              </a:rPr>
              <a:t>Special Relativity</a:t>
            </a:r>
            <a:endParaRPr lang="en-CA" b="1" dirty="0">
              <a:solidFill>
                <a:srgbClr val="0070C0"/>
              </a:solidFill>
            </a:endParaRPr>
          </a:p>
        </p:txBody>
      </p:sp>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830F8C65-4898-47A5-BDBC-A47D0B321C19}"/>
                  </a:ext>
                </a:extLst>
              </p:cNvPr>
              <p:cNvSpPr>
                <a:spLocks noGrp="1"/>
              </p:cNvSpPr>
              <p:nvPr>
                <p:ph type="subTitle" idx="1"/>
              </p:nvPr>
            </p:nvSpPr>
            <p:spPr>
              <a:xfrm>
                <a:off x="477906" y="2286000"/>
                <a:ext cx="11452837" cy="4152900"/>
              </a:xfrm>
            </p:spPr>
            <p:txBody>
              <a:bodyPr>
                <a:normAutofit/>
              </a:bodyPr>
              <a:lstStyle/>
              <a:p>
                <a:pPr marL="857250" indent="-857250" algn="l">
                  <a:buFont typeface="+mj-lt"/>
                  <a:buAutoNum type="alphaLcPeriod"/>
                </a:pPr>
                <a:r>
                  <a:rPr lang="en-US" sz="4000" dirty="0"/>
                  <a:t>Lorentz Transformation Geometry</a:t>
                </a:r>
              </a:p>
              <a:p>
                <a:pPr marL="857250" indent="-857250" algn="l">
                  <a:buFont typeface="+mj-lt"/>
                  <a:buAutoNum type="alphaLcPeriod"/>
                </a:pPr>
                <a:r>
                  <a:rPr lang="en-US" sz="4000" dirty="0"/>
                  <a:t>Lorentz Transformation Equations</a:t>
                </a:r>
              </a:p>
              <a:p>
                <a:pPr marL="857250" indent="-857250" algn="l">
                  <a:buFont typeface="+mj-lt"/>
                  <a:buAutoNum type="alphaLcPeriod"/>
                </a:pPr>
                <a:r>
                  <a:rPr lang="en-US" sz="3600" dirty="0">
                    <a:solidFill>
                      <a:srgbClr val="FF0000"/>
                    </a:solidFill>
                  </a:rPr>
                  <a:t>Time Dilation, Length Contraction</a:t>
                </a:r>
              </a:p>
              <a:p>
                <a:pPr marL="857250" indent="-857250" algn="l">
                  <a:buFont typeface="+mj-lt"/>
                  <a:buAutoNum type="alphaLcPeriod"/>
                </a:pPr>
                <a:r>
                  <a:rPr lang="en-US" sz="3600" dirty="0"/>
                  <a:t>Velocity Addition, Relativity of Simultaneity</a:t>
                </a:r>
              </a:p>
              <a:p>
                <a:pPr marL="857250" indent="-857250" algn="l">
                  <a:buFont typeface="+mj-lt"/>
                  <a:buAutoNum type="alphaLcPeriod"/>
                </a:pPr>
                <a:r>
                  <a:rPr lang="en-US" sz="4000" u="sng" dirty="0" err="1"/>
                  <a:t>Minkowski</a:t>
                </a:r>
                <a:r>
                  <a:rPr lang="en-US" sz="4000" u="sng" dirty="0"/>
                  <a:t> Metric Tensor</a:t>
                </a:r>
                <a:r>
                  <a:rPr lang="en-US" sz="4000" dirty="0"/>
                  <a:t> and Spacetime invariant</a:t>
                </a:r>
                <a:endParaRPr lang="en-US" sz="4000" u="sng" dirty="0"/>
              </a:p>
              <a:p>
                <a:pPr marL="857250" indent="-857250" algn="l">
                  <a:buFont typeface="+mj-lt"/>
                  <a:buAutoNum type="alphaLcPeriod"/>
                </a:pPr>
                <a:r>
                  <a:rPr lang="en-US" sz="4000" dirty="0"/>
                  <a:t>Relativistic Dynamics (</a:t>
                </a:r>
                <a14:m>
                  <m:oMath xmlns:m="http://schemas.openxmlformats.org/officeDocument/2006/math">
                    <m:r>
                      <a:rPr lang="en-US" sz="4000" b="0" i="1" smtClean="0">
                        <a:latin typeface="Cambria Math" panose="02040503050406030204" pitchFamily="18" charset="0"/>
                      </a:rPr>
                      <m:t>𝐸</m:t>
                    </m:r>
                    <m:r>
                      <a:rPr lang="en-US" sz="4000" b="0" i="1" smtClean="0">
                        <a:latin typeface="Cambria Math" panose="02040503050406030204" pitchFamily="18" charset="0"/>
                      </a:rPr>
                      <m:t>=</m:t>
                    </m:r>
                    <m:r>
                      <a:rPr lang="en-US" sz="4000" b="0" i="1" smtClean="0">
                        <a:latin typeface="Cambria Math" panose="02040503050406030204" pitchFamily="18" charset="0"/>
                      </a:rPr>
                      <m:t>𝑚</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oMath>
                </a14:m>
                <a:r>
                  <a:rPr lang="en-US" sz="4000" dirty="0"/>
                  <a:t>)</a:t>
                </a:r>
              </a:p>
            </p:txBody>
          </p:sp>
        </mc:Choice>
        <mc:Fallback xmlns="">
          <p:sp>
            <p:nvSpPr>
              <p:cNvPr id="7" name="Subtitle 2">
                <a:extLst>
                  <a:ext uri="{FF2B5EF4-FFF2-40B4-BE49-F238E27FC236}">
                    <a16:creationId xmlns:a16="http://schemas.microsoft.com/office/drawing/2014/main" id="{830F8C65-4898-47A5-BDBC-A47D0B321C19}"/>
                  </a:ext>
                </a:extLst>
              </p:cNvPr>
              <p:cNvSpPr>
                <a:spLocks noGrp="1" noRot="1" noChangeAspect="1" noMove="1" noResize="1" noEditPoints="1" noAdjustHandles="1" noChangeArrowheads="1" noChangeShapeType="1" noTextEdit="1"/>
              </p:cNvSpPr>
              <p:nvPr>
                <p:ph type="subTitle" idx="1"/>
              </p:nvPr>
            </p:nvSpPr>
            <p:spPr>
              <a:xfrm>
                <a:off x="477906" y="2286000"/>
                <a:ext cx="11452837" cy="4152900"/>
              </a:xfrm>
              <a:blipFill>
                <a:blip r:embed="rId4"/>
                <a:stretch>
                  <a:fillRect l="-1916" t="-4258" r="-426" b="-58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5349EC-2601-43B3-985A-AC2C397E55F8}"/>
                  </a:ext>
                </a:extLst>
              </p:cNvPr>
              <p:cNvSpPr txBox="1"/>
              <p:nvPr/>
            </p:nvSpPr>
            <p:spPr>
              <a:xfrm>
                <a:off x="7825563" y="3530009"/>
                <a:ext cx="2499402" cy="707886"/>
              </a:xfrm>
              <a:prstGeom prst="rect">
                <a:avLst/>
              </a:prstGeom>
              <a:noFill/>
            </p:spPr>
            <p:txBody>
              <a:bodyPr wrap="none" rtlCol="0">
                <a:spAutoFit/>
              </a:bodyPr>
              <a:lstStyle/>
              <a:p>
                <a:r>
                  <a:rPr lang="en-US" sz="4000" b="1" dirty="0">
                    <a:solidFill>
                      <a:srgbClr val="00B050"/>
                    </a:solidFill>
                  </a:rPr>
                  <a:t>(</a:t>
                </a:r>
                <a14:m>
                  <m:oMath xmlns:m="http://schemas.openxmlformats.org/officeDocument/2006/math">
                    <m:r>
                      <a:rPr lang="en-US" sz="4000" b="1" i="1" smtClean="0">
                        <a:solidFill>
                          <a:srgbClr val="00B050"/>
                        </a:solidFill>
                        <a:latin typeface="Cambria Math" panose="02040503050406030204" pitchFamily="18" charset="0"/>
                      </a:rPr>
                      <m:t>→</m:t>
                    </m:r>
                  </m:oMath>
                </a14:m>
                <a:r>
                  <a:rPr lang="en-US" sz="4000" b="1" dirty="0">
                    <a:solidFill>
                      <a:srgbClr val="00B050"/>
                    </a:solidFill>
                  </a:rPr>
                  <a:t> muons)</a:t>
                </a:r>
                <a:endParaRPr lang="en-CA" sz="4000" b="1" dirty="0">
                  <a:solidFill>
                    <a:srgbClr val="00B050"/>
                  </a:solidFill>
                </a:endParaRPr>
              </a:p>
            </p:txBody>
          </p:sp>
        </mc:Choice>
        <mc:Fallback xmlns="">
          <p:sp>
            <p:nvSpPr>
              <p:cNvPr id="3" name="TextBox 2">
                <a:extLst>
                  <a:ext uri="{FF2B5EF4-FFF2-40B4-BE49-F238E27FC236}">
                    <a16:creationId xmlns:a16="http://schemas.microsoft.com/office/drawing/2014/main" id="{195349EC-2601-43B3-985A-AC2C397E55F8}"/>
                  </a:ext>
                </a:extLst>
              </p:cNvPr>
              <p:cNvSpPr txBox="1">
                <a:spLocks noRot="1" noChangeAspect="1" noMove="1" noResize="1" noEditPoints="1" noAdjustHandles="1" noChangeArrowheads="1" noChangeShapeType="1" noTextEdit="1"/>
              </p:cNvSpPr>
              <p:nvPr/>
            </p:nvSpPr>
            <p:spPr>
              <a:xfrm>
                <a:off x="7825563" y="3530009"/>
                <a:ext cx="2499402" cy="707886"/>
              </a:xfrm>
              <a:prstGeom prst="rect">
                <a:avLst/>
              </a:prstGeom>
              <a:blipFill>
                <a:blip r:embed="rId5"/>
                <a:stretch>
                  <a:fillRect l="-8780" t="-15517" r="-7805" b="-36207"/>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28457"/>
    </mc:Choice>
    <mc:Fallback xmlns="">
      <p:transition spd="slow" advTm="28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4587" b="-3981"/>
          <a:stretch/>
        </p:blipFill>
        <p:spPr>
          <a:xfrm>
            <a:off x="318111" y="0"/>
            <a:ext cx="10978539" cy="7181850"/>
          </a:xfrm>
          <a:prstGeom prst="rect">
            <a:avLst/>
          </a:prstGeom>
        </p:spPr>
      </p:pic>
      <p:sp>
        <p:nvSpPr>
          <p:cNvPr id="102" name="Oval 101">
            <a:extLst>
              <a:ext uri="{FF2B5EF4-FFF2-40B4-BE49-F238E27FC236}">
                <a16:creationId xmlns:a16="http://schemas.microsoft.com/office/drawing/2014/main" id="{3F8D6E11-A2C5-4E81-A140-1A26878E3BA8}"/>
              </a:ext>
            </a:extLst>
          </p:cNvPr>
          <p:cNvSpPr/>
          <p:nvPr/>
        </p:nvSpPr>
        <p:spPr>
          <a:xfrm>
            <a:off x="-1504448" y="6049105"/>
            <a:ext cx="458416" cy="4584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Graphic 21" descr="Fireworks">
            <a:extLst>
              <a:ext uri="{FF2B5EF4-FFF2-40B4-BE49-F238E27FC236}">
                <a16:creationId xmlns:a16="http://schemas.microsoft.com/office/drawing/2014/main" id="{AD828090-E4E6-4CD5-81C9-AC4E71C85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1136" y="462643"/>
            <a:ext cx="914400" cy="914400"/>
          </a:xfrm>
          <a:prstGeom prst="rect">
            <a:avLst/>
          </a:prstGeom>
        </p:spPr>
      </p:pic>
      <p:sp>
        <p:nvSpPr>
          <p:cNvPr id="28" name="Oval 27">
            <a:extLst>
              <a:ext uri="{FF2B5EF4-FFF2-40B4-BE49-F238E27FC236}">
                <a16:creationId xmlns:a16="http://schemas.microsoft.com/office/drawing/2014/main" id="{F8170086-A9C3-47BC-87B8-DA7907E75DF0}"/>
              </a:ext>
            </a:extLst>
          </p:cNvPr>
          <p:cNvSpPr/>
          <p:nvPr/>
        </p:nvSpPr>
        <p:spPr>
          <a:xfrm>
            <a:off x="-1887857" y="1464127"/>
            <a:ext cx="508132" cy="50813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2BA124AA-11B0-45EF-AFD5-DE85A3DEED34}"/>
              </a:ext>
            </a:extLst>
          </p:cNvPr>
          <p:cNvGrpSpPr/>
          <p:nvPr/>
        </p:nvGrpSpPr>
        <p:grpSpPr>
          <a:xfrm>
            <a:off x="-4302284" y="3246120"/>
            <a:ext cx="3052604" cy="3041825"/>
            <a:chOff x="1107916" y="3246120"/>
            <a:chExt cx="3052604" cy="304182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A0DE338-7684-48D5-B043-B082409373FC}"/>
                    </a:ext>
                  </a:extLst>
                </p:cNvPr>
                <p:cNvSpPr txBox="1"/>
                <p:nvPr/>
              </p:nvSpPr>
              <p:spPr>
                <a:xfrm>
                  <a:off x="2263040" y="3404469"/>
                  <a:ext cx="1253822" cy="1818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30" name="TextBox 29">
                  <a:extLst>
                    <a:ext uri="{FF2B5EF4-FFF2-40B4-BE49-F238E27FC236}">
                      <a16:creationId xmlns:a16="http://schemas.microsoft.com/office/drawing/2014/main" id="{8A0DE338-7684-48D5-B043-B082409373FC}"/>
                    </a:ext>
                  </a:extLst>
                </p:cNvPr>
                <p:cNvSpPr txBox="1">
                  <a:spLocks noRot="1" noChangeAspect="1" noMove="1" noResize="1" noEditPoints="1" noAdjustHandles="1" noChangeArrowheads="1" noChangeShapeType="1" noTextEdit="1"/>
                </p:cNvSpPr>
                <p:nvPr/>
              </p:nvSpPr>
              <p:spPr>
                <a:xfrm>
                  <a:off x="2263040" y="3404469"/>
                  <a:ext cx="1253822" cy="1818860"/>
                </a:xfrm>
                <a:prstGeom prst="rect">
                  <a:avLst/>
                </a:prstGeom>
                <a:blipFill>
                  <a:blip r:embed="rId8"/>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6EA33A00-31FA-4D37-87AA-929686A6EA34}"/>
                </a:ext>
              </a:extLst>
            </p:cNvPr>
            <p:cNvCxnSpPr>
              <a:cxnSpLocks/>
            </p:cNvCxnSpPr>
            <p:nvPr/>
          </p:nvCxnSpPr>
          <p:spPr>
            <a:xfrm flipV="1">
              <a:off x="1107916" y="3246120"/>
              <a:ext cx="3052604" cy="3041825"/>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3" name="Straight Connector 32">
            <a:extLst>
              <a:ext uri="{FF2B5EF4-FFF2-40B4-BE49-F238E27FC236}">
                <a16:creationId xmlns:a16="http://schemas.microsoft.com/office/drawing/2014/main" id="{4FD799C3-2F5C-4DBD-AF42-F0DAE73D22EF}"/>
              </a:ext>
            </a:extLst>
          </p:cNvPr>
          <p:cNvCxnSpPr>
            <a:cxnSpLocks/>
          </p:cNvCxnSpPr>
          <p:nvPr/>
        </p:nvCxnSpPr>
        <p:spPr>
          <a:xfrm flipV="1">
            <a:off x="-5905500" y="266700"/>
            <a:ext cx="1162050" cy="601980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FA1661-6746-4708-8DE1-D1B8FBDF30B3}"/>
              </a:ext>
            </a:extLst>
          </p:cNvPr>
          <p:cNvCxnSpPr>
            <a:cxnSpLocks/>
          </p:cNvCxnSpPr>
          <p:nvPr/>
        </p:nvCxnSpPr>
        <p:spPr>
          <a:xfrm flipV="1">
            <a:off x="-5905500" y="266700"/>
            <a:ext cx="2400300" cy="60007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357B9E-AA46-4836-A557-EABD9BDBF2A4}"/>
              </a:ext>
            </a:extLst>
          </p:cNvPr>
          <p:cNvCxnSpPr>
            <a:cxnSpLocks/>
          </p:cNvCxnSpPr>
          <p:nvPr/>
        </p:nvCxnSpPr>
        <p:spPr>
          <a:xfrm flipV="1">
            <a:off x="-5943600" y="266700"/>
            <a:ext cx="3676650" cy="601980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9088243-C535-48CE-AB5A-F5E02A5D0BD4}"/>
                  </a:ext>
                </a:extLst>
              </p:cNvPr>
              <p:cNvSpPr txBox="1"/>
              <p:nvPr/>
            </p:nvSpPr>
            <p:spPr>
              <a:xfrm rot="18430529">
                <a:off x="2126255" y="1531930"/>
                <a:ext cx="2447589" cy="1399935"/>
              </a:xfrm>
              <a:prstGeom prst="rect">
                <a:avLst/>
              </a:prstGeom>
              <a:solidFill>
                <a:schemeClr val="bg1"/>
              </a:solidFill>
              <a:effectLst>
                <a:softEdge rad="63500"/>
              </a:effectLst>
            </p:spPr>
            <p:txBody>
              <a:bodyPr wrap="square" rtlCol="0">
                <a:spAutoFit/>
              </a:bodyPr>
              <a:lstStyle/>
              <a:p>
                <a:pPr algn="ctr"/>
                <a14:m>
                  <m:oMath xmlns:m="http://schemas.openxmlformats.org/officeDocument/2006/math">
                    <m:r>
                      <a:rPr lang="en-US" sz="6000" b="0" i="1" smtClean="0">
                        <a:solidFill>
                          <a:srgbClr val="00B050"/>
                        </a:solidFill>
                        <a:latin typeface="Cambria Math" panose="02040503050406030204" pitchFamily="18" charset="0"/>
                      </a:rPr>
                      <m:t>𝑣</m:t>
                    </m:r>
                    <m:r>
                      <a:rPr lang="en-US" sz="6000" i="1">
                        <a:latin typeface="Cambria Math" panose="02040503050406030204" pitchFamily="18" charset="0"/>
                      </a:rPr>
                      <m:t>=</m:t>
                    </m:r>
                    <m:f>
                      <m:fPr>
                        <m:ctrlPr>
                          <a:rPr lang="en-US" sz="6000" b="0" i="1" smtClean="0">
                            <a:solidFill>
                              <a:srgbClr val="7030A0"/>
                            </a:solidFill>
                            <a:latin typeface="Cambria Math" panose="02040503050406030204" pitchFamily="18" charset="0"/>
                          </a:rPr>
                        </m:ctrlPr>
                      </m:fPr>
                      <m:num>
                        <m:r>
                          <a:rPr lang="en-US" sz="6000" b="0" i="1" smtClean="0">
                            <a:solidFill>
                              <a:srgbClr val="7030A0"/>
                            </a:solidFill>
                            <a:latin typeface="Cambria Math" panose="02040503050406030204" pitchFamily="18" charset="0"/>
                          </a:rPr>
                          <m:t>4</m:t>
                        </m:r>
                      </m:num>
                      <m:den>
                        <m:r>
                          <a:rPr lang="en-US" sz="6000" b="0" i="1" smtClean="0">
                            <a:solidFill>
                              <a:srgbClr val="7030A0"/>
                            </a:solidFill>
                            <a:latin typeface="Cambria Math" panose="02040503050406030204" pitchFamily="18" charset="0"/>
                          </a:rPr>
                          <m:t>5</m:t>
                        </m:r>
                      </m:den>
                    </m:f>
                    <m:r>
                      <a:rPr lang="en-US" sz="6000" b="0" i="1" smtClean="0">
                        <a:latin typeface="Cambria Math" panose="02040503050406030204" pitchFamily="18" charset="0"/>
                      </a:rPr>
                      <m:t>𝑐</m:t>
                    </m:r>
                  </m:oMath>
                </a14:m>
                <a:r>
                  <a:rPr lang="en-CA" sz="6000" dirty="0"/>
                  <a:t> </a:t>
                </a:r>
              </a:p>
            </p:txBody>
          </p:sp>
        </mc:Choice>
        <mc:Fallback xmlns="">
          <p:sp>
            <p:nvSpPr>
              <p:cNvPr id="42" name="TextBox 41">
                <a:extLst>
                  <a:ext uri="{FF2B5EF4-FFF2-40B4-BE49-F238E27FC236}">
                    <a16:creationId xmlns:a16="http://schemas.microsoft.com/office/drawing/2014/main" id="{59088243-C535-48CE-AB5A-F5E02A5D0BD4}"/>
                  </a:ext>
                </a:extLst>
              </p:cNvPr>
              <p:cNvSpPr txBox="1">
                <a:spLocks noRot="1" noChangeAspect="1" noMove="1" noResize="1" noEditPoints="1" noAdjustHandles="1" noChangeArrowheads="1" noChangeShapeType="1" noTextEdit="1"/>
              </p:cNvSpPr>
              <p:nvPr/>
            </p:nvSpPr>
            <p:spPr>
              <a:xfrm rot="18430529">
                <a:off x="2126255" y="1531930"/>
                <a:ext cx="2447589" cy="1399935"/>
              </a:xfrm>
              <a:prstGeom prst="rect">
                <a:avLst/>
              </a:prstGeom>
              <a:blipFill>
                <a:blip r:embed="rId12"/>
                <a:stretch>
                  <a:fillRect/>
                </a:stretch>
              </a:blipFill>
              <a:effectLst>
                <a:softEdge rad="63500"/>
              </a:effectLst>
            </p:spPr>
            <p:txBody>
              <a:bodyPr/>
              <a:lstStyle/>
              <a:p>
                <a:r>
                  <a:rPr lang="en-CA">
                    <a:noFill/>
                  </a:rPr>
                  <a:t> </a:t>
                </a:r>
              </a:p>
            </p:txBody>
          </p:sp>
        </mc:Fallback>
      </mc:AlternateContent>
      <p:grpSp>
        <p:nvGrpSpPr>
          <p:cNvPr id="3" name="Group 2">
            <a:extLst>
              <a:ext uri="{FF2B5EF4-FFF2-40B4-BE49-F238E27FC236}">
                <a16:creationId xmlns:a16="http://schemas.microsoft.com/office/drawing/2014/main" id="{21F4F179-EE1A-4A94-9DF3-C983100899A8}"/>
              </a:ext>
            </a:extLst>
          </p:cNvPr>
          <p:cNvGrpSpPr/>
          <p:nvPr/>
        </p:nvGrpSpPr>
        <p:grpSpPr>
          <a:xfrm>
            <a:off x="590452" y="0"/>
            <a:ext cx="6572348" cy="6305552"/>
            <a:chOff x="590452" y="0"/>
            <a:chExt cx="6572348" cy="6305552"/>
          </a:xfrm>
        </p:grpSpPr>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112512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095" t="10139" b="5438"/>
            <a:stretch/>
          </p:blipFill>
          <p:spPr bwMode="auto">
            <a:xfrm>
              <a:off x="590452" y="0"/>
              <a:ext cx="981063" cy="134381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6D0CC774-DCB9-4A23-862D-2C64D3F98D78}"/>
                </a:ext>
              </a:extLst>
            </p:cNvPr>
            <p:cNvCxnSpPr>
              <a:cxnSpLocks/>
            </p:cNvCxnSpPr>
            <p:nvPr/>
          </p:nvCxnSpPr>
          <p:spPr>
            <a:xfrm flipV="1">
              <a:off x="1104900" y="247650"/>
              <a:ext cx="6057900" cy="6057902"/>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04C3BC-1922-453E-80A6-90E0D7C3737C}"/>
                </a:ext>
              </a:extLst>
            </p:cNvPr>
            <p:cNvCxnSpPr>
              <a:cxnSpLocks/>
            </p:cNvCxnSpPr>
            <p:nvPr/>
          </p:nvCxnSpPr>
          <p:spPr>
            <a:xfrm flipV="1">
              <a:off x="1179670" y="247650"/>
              <a:ext cx="4763930" cy="6048876"/>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26" name="Picture 2" descr="Ford Mustang, Car, Racing Car, Sports Car, Automobile">
              <a:extLst>
                <a:ext uri="{FF2B5EF4-FFF2-40B4-BE49-F238E27FC236}">
                  <a16:creationId xmlns:a16="http://schemas.microsoft.com/office/drawing/2014/main" id="{EA7909C5-6553-46D8-830D-00BA915BFE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591049" y="0"/>
              <a:ext cx="2056484" cy="1015324"/>
            </a:xfrm>
            <a:prstGeom prst="rect">
              <a:avLst/>
            </a:prstGeom>
            <a:noFill/>
          </p:spPr>
        </p:pic>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63EFD3-8E15-46A1-B2A6-0D03F806B603}"/>
                  </a:ext>
                </a:extLst>
              </p:cNvPr>
              <p:cNvSpPr txBox="1"/>
              <p:nvPr/>
            </p:nvSpPr>
            <p:spPr>
              <a:xfrm rot="18884054">
                <a:off x="3342158" y="2971575"/>
                <a:ext cx="3145189" cy="1015663"/>
              </a:xfrm>
              <a:prstGeom prst="rect">
                <a:avLst/>
              </a:prstGeom>
              <a:solidFill>
                <a:schemeClr val="bg1"/>
              </a:solidFill>
              <a:effectLst>
                <a:softEdge rad="63500"/>
              </a:effectLst>
            </p:spPr>
            <p:txBody>
              <a:bodyPr wrap="square" rtlCol="0">
                <a:spAutoFit/>
              </a:bodyPr>
              <a:lstStyle/>
              <a:p>
                <a:pPr algn="ctr"/>
                <a14:m>
                  <m:oMath xmlns:m="http://schemas.openxmlformats.org/officeDocument/2006/math">
                    <m:r>
                      <a:rPr lang="en-US" sz="6000" b="0" i="1" smtClean="0">
                        <a:solidFill>
                          <a:srgbClr val="0070C0"/>
                        </a:solidFill>
                        <a:latin typeface="Cambria Math" panose="02040503050406030204" pitchFamily="18" charset="0"/>
                      </a:rPr>
                      <m:t>𝑥</m:t>
                    </m:r>
                    <m:r>
                      <a:rPr lang="en-US" sz="6000" i="1">
                        <a:latin typeface="Cambria Math" panose="02040503050406030204" pitchFamily="18" charset="0"/>
                      </a:rPr>
                      <m:t>=</m:t>
                    </m:r>
                    <m:r>
                      <a:rPr lang="en-US" sz="6000" b="0" i="1" smtClean="0">
                        <a:latin typeface="Cambria Math" panose="02040503050406030204" pitchFamily="18" charset="0"/>
                      </a:rPr>
                      <m:t>1 </m:t>
                    </m:r>
                    <m:r>
                      <a:rPr lang="en-US" sz="6000" b="0" i="1" smtClean="0">
                        <a:latin typeface="Cambria Math" panose="02040503050406030204" pitchFamily="18" charset="0"/>
                      </a:rPr>
                      <m:t>𝑐𝑡</m:t>
                    </m:r>
                  </m:oMath>
                </a14:m>
                <a:r>
                  <a:rPr lang="en-CA" sz="6000" dirty="0"/>
                  <a:t> </a:t>
                </a:r>
              </a:p>
            </p:txBody>
          </p:sp>
        </mc:Choice>
        <mc:Fallback xmlns="">
          <p:sp>
            <p:nvSpPr>
              <p:cNvPr id="7" name="TextBox 6">
                <a:extLst>
                  <a:ext uri="{FF2B5EF4-FFF2-40B4-BE49-F238E27FC236}">
                    <a16:creationId xmlns:a16="http://schemas.microsoft.com/office/drawing/2014/main" id="{ED63EFD3-8E15-46A1-B2A6-0D03F806B603}"/>
                  </a:ext>
                </a:extLst>
              </p:cNvPr>
              <p:cNvSpPr txBox="1">
                <a:spLocks noRot="1" noChangeAspect="1" noMove="1" noResize="1" noEditPoints="1" noAdjustHandles="1" noChangeArrowheads="1" noChangeShapeType="1" noTextEdit="1"/>
              </p:cNvSpPr>
              <p:nvPr/>
            </p:nvSpPr>
            <p:spPr>
              <a:xfrm rot="18884054">
                <a:off x="3342158" y="2971575"/>
                <a:ext cx="3145189" cy="1015663"/>
              </a:xfrm>
              <a:prstGeom prst="rect">
                <a:avLst/>
              </a:prstGeom>
              <a:blipFill>
                <a:blip r:embed="rId15"/>
                <a:stretch>
                  <a:fillRect/>
                </a:stretch>
              </a:blipFill>
              <a:effectLst>
                <a:softEdge rad="63500"/>
              </a:effectLst>
            </p:spPr>
            <p:txBody>
              <a:bodyPr/>
              <a:lstStyle/>
              <a:p>
                <a:r>
                  <a:rPr lang="en-CA">
                    <a:noFill/>
                  </a:rPr>
                  <a:t> </a:t>
                </a:r>
              </a:p>
            </p:txBody>
          </p:sp>
        </mc:Fallback>
      </mc:AlternateContent>
      <p:sp>
        <p:nvSpPr>
          <p:cNvPr id="8" name="TextBox 7">
            <a:extLst>
              <a:ext uri="{FF2B5EF4-FFF2-40B4-BE49-F238E27FC236}">
                <a16:creationId xmlns:a16="http://schemas.microsoft.com/office/drawing/2014/main" id="{01FF2EA7-9805-4980-AE6B-679776060537}"/>
              </a:ext>
            </a:extLst>
          </p:cNvPr>
          <p:cNvSpPr txBox="1"/>
          <p:nvPr/>
        </p:nvSpPr>
        <p:spPr>
          <a:xfrm rot="18884054">
            <a:off x="3819022" y="3571550"/>
            <a:ext cx="3145189" cy="769441"/>
          </a:xfrm>
          <a:prstGeom prst="rect">
            <a:avLst/>
          </a:prstGeom>
          <a:solidFill>
            <a:schemeClr val="bg1"/>
          </a:solidFill>
          <a:effectLst>
            <a:softEdge rad="63500"/>
          </a:effectLst>
        </p:spPr>
        <p:txBody>
          <a:bodyPr wrap="square" rtlCol="0">
            <a:spAutoFit/>
          </a:bodyPr>
          <a:lstStyle/>
          <a:p>
            <a:pPr algn="ctr"/>
            <a:r>
              <a:rPr lang="en-US" sz="4400" dirty="0"/>
              <a:t>(light beam)</a:t>
            </a:r>
            <a:endParaRPr lang="en-CA" sz="4400" dirty="0"/>
          </a:p>
        </p:txBody>
      </p:sp>
    </p:spTree>
    <p:custDataLst>
      <p:tags r:id="rId1"/>
    </p:custDataLst>
    <p:extLst>
      <p:ext uri="{BB962C8B-B14F-4D97-AF65-F5344CB8AC3E}">
        <p14:creationId xmlns:p14="http://schemas.microsoft.com/office/powerpoint/2010/main" val="44173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832">
        <p159:morph option="byObject"/>
      </p:transition>
    </mc:Choice>
    <mc:Fallback xmlns="">
      <p:transition spd="slow" advTm="98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1000"/>
                                        <p:tgtEl>
                                          <p:spTgt spid="42"/>
                                        </p:tgtEl>
                                      </p:cBhvr>
                                    </p:animEffect>
                                    <p:anim calcmode="lin" valueType="num">
                                      <p:cBhvr>
                                        <p:cTn id="19" dur="1000" fill="hold"/>
                                        <p:tgtEl>
                                          <p:spTgt spid="42"/>
                                        </p:tgtEl>
                                        <p:attrNameLst>
                                          <p:attrName>ppt_x</p:attrName>
                                        </p:attrNameLst>
                                      </p:cBhvr>
                                      <p:tavLst>
                                        <p:tav tm="0">
                                          <p:val>
                                            <p:strVal val="#ppt_x"/>
                                          </p:val>
                                        </p:tav>
                                        <p:tav tm="100000">
                                          <p:val>
                                            <p:strVal val="#ppt_x"/>
                                          </p:val>
                                        </p:tav>
                                      </p:tavLst>
                                    </p:anim>
                                    <p:anim calcmode="lin" valueType="num">
                                      <p:cBhvr>
                                        <p:cTn id="2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8C6CB09-6F4F-4B61-92BC-23FE837FC6E2}"/>
              </a:ext>
            </a:extLst>
          </p:cNvPr>
          <p:cNvGrpSpPr/>
          <p:nvPr/>
        </p:nvGrpSpPr>
        <p:grpSpPr>
          <a:xfrm>
            <a:off x="273957" y="310243"/>
            <a:ext cx="5663381" cy="1651819"/>
            <a:chOff x="-1" y="0"/>
            <a:chExt cx="5663381" cy="165181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104FA4-3C20-4DA1-A432-1C8155B3DFB9}"/>
                    </a:ext>
                  </a:extLst>
                </p:cNvPr>
                <p:cNvSpPr txBox="1"/>
                <p:nvPr/>
              </p:nvSpPr>
              <p:spPr>
                <a:xfrm>
                  <a:off x="3421624" y="103853"/>
                  <a:ext cx="2222091" cy="1327799"/>
                </a:xfrm>
                <a:prstGeom prst="rect">
                  <a:avLst/>
                </a:prstGeom>
                <a:noFill/>
              </p:spPr>
              <p:txBody>
                <a:bodyPr wrap="square" rtlCol="0">
                  <a:spAutoFit/>
                </a:bodyPr>
                <a:lstStyle/>
                <a:p>
                  <a:pPr algn="ctr"/>
                  <a14:m>
                    <m:oMath xmlns:m="http://schemas.openxmlformats.org/officeDocument/2006/math">
                      <m:r>
                        <a:rPr lang="en-US" sz="6000" i="1" smtClean="0">
                          <a:solidFill>
                            <a:srgbClr val="7030A0"/>
                          </a:solidFill>
                          <a:latin typeface="Cambria Math" panose="02040503050406030204" pitchFamily="18" charset="0"/>
                        </a:rPr>
                        <m:t>𝛽</m:t>
                      </m:r>
                      <m:r>
                        <a:rPr lang="en-US" sz="6000" i="1">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solidFill>
                                <a:srgbClr val="00B050"/>
                              </a:solidFill>
                              <a:latin typeface="Cambria Math" panose="02040503050406030204" pitchFamily="18" charset="0"/>
                            </a:rPr>
                            <m:t>𝑣</m:t>
                          </m:r>
                        </m:num>
                        <m:den>
                          <m:r>
                            <a:rPr lang="en-US" sz="6000" b="0" i="1" smtClean="0">
                              <a:latin typeface="Cambria Math" panose="02040503050406030204" pitchFamily="18" charset="0"/>
                            </a:rPr>
                            <m:t>𝑐</m:t>
                          </m:r>
                        </m:den>
                      </m:f>
                    </m:oMath>
                  </a14:m>
                  <a:r>
                    <a:rPr lang="en-CA" sz="6000" dirty="0"/>
                    <a:t> </a:t>
                  </a:r>
                </a:p>
              </p:txBody>
            </p:sp>
          </mc:Choice>
          <mc:Fallback xmlns="">
            <p:sp>
              <p:nvSpPr>
                <p:cNvPr id="5" name="TextBox 4">
                  <a:extLst>
                    <a:ext uri="{FF2B5EF4-FFF2-40B4-BE49-F238E27FC236}">
                      <a16:creationId xmlns:a16="http://schemas.microsoft.com/office/drawing/2014/main" id="{C8104FA4-3C20-4DA1-A432-1C8155B3DFB9}"/>
                    </a:ext>
                  </a:extLst>
                </p:cNvPr>
                <p:cNvSpPr txBox="1">
                  <a:spLocks noRot="1" noChangeAspect="1" noMove="1" noResize="1" noEditPoints="1" noAdjustHandles="1" noChangeArrowheads="1" noChangeShapeType="1" noTextEdit="1"/>
                </p:cNvSpPr>
                <p:nvPr/>
              </p:nvSpPr>
              <p:spPr>
                <a:xfrm>
                  <a:off x="3421624" y="103853"/>
                  <a:ext cx="2222091" cy="132779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85F0E1-CA0A-4AE8-898A-7D286C389F68}"/>
                    </a:ext>
                  </a:extLst>
                </p:cNvPr>
                <p:cNvSpPr txBox="1"/>
                <p:nvPr/>
              </p:nvSpPr>
              <p:spPr>
                <a:xfrm>
                  <a:off x="58994" y="58994"/>
                  <a:ext cx="3362632" cy="1323439"/>
                </a:xfrm>
                <a:prstGeom prst="rect">
                  <a:avLst/>
                </a:prstGeom>
                <a:noFill/>
              </p:spPr>
              <p:txBody>
                <a:bodyPr wrap="square" rtlCol="0">
                  <a:spAutoFit/>
                </a:bodyPr>
                <a:lstStyle/>
                <a:p>
                  <a:pPr algn="ctr"/>
                  <a:r>
                    <a:rPr lang="en-US" sz="4000" dirty="0"/>
                    <a:t>Fraction of the speed of light </a:t>
                  </a:r>
                  <a14:m>
                    <m:oMath xmlns:m="http://schemas.openxmlformats.org/officeDocument/2006/math">
                      <m:r>
                        <a:rPr lang="en-US" sz="4000" b="0" i="1" smtClean="0">
                          <a:latin typeface="Cambria Math" panose="02040503050406030204" pitchFamily="18" charset="0"/>
                        </a:rPr>
                        <m:t>𝑐</m:t>
                      </m:r>
                    </m:oMath>
                  </a14:m>
                  <a:endParaRPr lang="en-CA" sz="4000" dirty="0"/>
                </a:p>
              </p:txBody>
            </p:sp>
          </mc:Choice>
          <mc:Fallback xmlns="">
            <p:sp>
              <p:nvSpPr>
                <p:cNvPr id="6" name="TextBox 5">
                  <a:extLst>
                    <a:ext uri="{FF2B5EF4-FFF2-40B4-BE49-F238E27FC236}">
                      <a16:creationId xmlns:a16="http://schemas.microsoft.com/office/drawing/2014/main" id="{2F85F0E1-CA0A-4AE8-898A-7D286C389F68}"/>
                    </a:ext>
                  </a:extLst>
                </p:cNvPr>
                <p:cNvSpPr txBox="1">
                  <a:spLocks noRot="1" noChangeAspect="1" noMove="1" noResize="1" noEditPoints="1" noAdjustHandles="1" noChangeArrowheads="1" noChangeShapeType="1" noTextEdit="1"/>
                </p:cNvSpPr>
                <p:nvPr/>
              </p:nvSpPr>
              <p:spPr>
                <a:xfrm>
                  <a:off x="58994" y="58994"/>
                  <a:ext cx="3362632" cy="1323439"/>
                </a:xfrm>
                <a:prstGeom prst="rect">
                  <a:avLst/>
                </a:prstGeom>
                <a:blipFill>
                  <a:blip r:embed="rId5"/>
                  <a:stretch>
                    <a:fillRect l="-6352" t="-8295" r="-7441" b="-18894"/>
                  </a:stretch>
                </a:blipFill>
              </p:spPr>
              <p:txBody>
                <a:bodyPr/>
                <a:lstStyle/>
                <a:p>
                  <a:r>
                    <a:rPr lang="en-CA">
                      <a:noFill/>
                    </a:rPr>
                    <a:t> </a:t>
                  </a:r>
                </a:p>
              </p:txBody>
            </p:sp>
          </mc:Fallback>
        </mc:AlternateContent>
        <p:sp>
          <p:nvSpPr>
            <p:cNvPr id="7" name="Rectangle 6">
              <a:extLst>
                <a:ext uri="{FF2B5EF4-FFF2-40B4-BE49-F238E27FC236}">
                  <a16:creationId xmlns:a16="http://schemas.microsoft.com/office/drawing/2014/main" id="{8B2EE42A-E1C6-434B-ACDA-0ABC21514973}"/>
                </a:ext>
              </a:extLst>
            </p:cNvPr>
            <p:cNvSpPr/>
            <p:nvPr/>
          </p:nvSpPr>
          <p:spPr>
            <a:xfrm>
              <a:off x="-1" y="0"/>
              <a:ext cx="5663381" cy="165181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DC7789A8-6711-4F80-A8BB-0A46C168D9DA}"/>
              </a:ext>
            </a:extLst>
          </p:cNvPr>
          <p:cNvGrpSpPr/>
          <p:nvPr/>
        </p:nvGrpSpPr>
        <p:grpSpPr>
          <a:xfrm>
            <a:off x="176892" y="4696717"/>
            <a:ext cx="5786282" cy="1700367"/>
            <a:chOff x="6405717" y="-48548"/>
            <a:chExt cx="5786282" cy="170036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1BCEE1F-A554-4512-8BC7-F5373DA852E3}"/>
                    </a:ext>
                  </a:extLst>
                </p:cNvPr>
                <p:cNvSpPr txBox="1"/>
                <p:nvPr/>
              </p:nvSpPr>
              <p:spPr>
                <a:xfrm>
                  <a:off x="8671190" y="-48548"/>
                  <a:ext cx="3510979" cy="1598194"/>
                </a:xfrm>
                <a:prstGeom prst="rect">
                  <a:avLst/>
                </a:prstGeom>
                <a:noFill/>
              </p:spPr>
              <p:txBody>
                <a:bodyPr wrap="square" rtlCol="0">
                  <a:spAutoFit/>
                </a:bodyPr>
                <a:lstStyle/>
                <a:p>
                  <a14:m>
                    <m:oMath xmlns:m="http://schemas.openxmlformats.org/officeDocument/2006/math">
                      <m:r>
                        <a:rPr lang="en-US" sz="6000" b="0" i="1" smtClean="0">
                          <a:solidFill>
                            <a:schemeClr val="tx1"/>
                          </a:solidFill>
                          <a:latin typeface="Cambria Math" panose="02040503050406030204" pitchFamily="18" charset="0"/>
                        </a:rPr>
                        <m:t>𝛾</m:t>
                      </m:r>
                      <m:r>
                        <a:rPr lang="en-US" sz="6000" i="1">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1</m:t>
                          </m:r>
                        </m:num>
                        <m:den>
                          <m:rad>
                            <m:radPr>
                              <m:degHide m:val="on"/>
                              <m:ctrlPr>
                                <a:rPr lang="en-US" sz="6000" b="0" i="1" smtClean="0">
                                  <a:latin typeface="Cambria Math" panose="02040503050406030204" pitchFamily="18" charset="0"/>
                                </a:rPr>
                              </m:ctrlPr>
                            </m:radPr>
                            <m:deg/>
                            <m:e>
                              <m:r>
                                <a:rPr lang="en-US" sz="6000" i="1">
                                  <a:latin typeface="Cambria Math" panose="02040503050406030204" pitchFamily="18" charset="0"/>
                                </a:rPr>
                                <m:t>1−</m:t>
                              </m:r>
                              <m:sSup>
                                <m:sSupPr>
                                  <m:ctrlPr>
                                    <a:rPr lang="en-US" sz="6000" i="1">
                                      <a:solidFill>
                                        <a:srgbClr val="7030A0"/>
                                      </a:solidFill>
                                      <a:latin typeface="Cambria Math" panose="02040503050406030204" pitchFamily="18" charset="0"/>
                                    </a:rPr>
                                  </m:ctrlPr>
                                </m:sSupPr>
                                <m:e>
                                  <m:r>
                                    <a:rPr lang="en-US" sz="6000" i="1">
                                      <a:solidFill>
                                        <a:srgbClr val="7030A0"/>
                                      </a:solidFill>
                                      <a:latin typeface="Cambria Math" panose="02040503050406030204" pitchFamily="18" charset="0"/>
                                    </a:rPr>
                                    <m:t>𝛽</m:t>
                                  </m:r>
                                </m:e>
                                <m:sup>
                                  <m:r>
                                    <a:rPr lang="en-US" sz="6000" i="1">
                                      <a:latin typeface="Cambria Math" panose="02040503050406030204" pitchFamily="18" charset="0"/>
                                    </a:rPr>
                                    <m:t>2</m:t>
                                  </m:r>
                                </m:sup>
                              </m:sSup>
                            </m:e>
                          </m:rad>
                        </m:den>
                      </m:f>
                    </m:oMath>
                  </a14:m>
                  <a:r>
                    <a:rPr lang="en-CA" sz="6000" dirty="0"/>
                    <a:t> </a:t>
                  </a:r>
                </a:p>
              </p:txBody>
            </p:sp>
          </mc:Choice>
          <mc:Fallback xmlns="">
            <p:sp>
              <p:nvSpPr>
                <p:cNvPr id="9" name="TextBox 8">
                  <a:extLst>
                    <a:ext uri="{FF2B5EF4-FFF2-40B4-BE49-F238E27FC236}">
                      <a16:creationId xmlns:a16="http://schemas.microsoft.com/office/drawing/2014/main" id="{C1BCEE1F-A554-4512-8BC7-F5373DA852E3}"/>
                    </a:ext>
                  </a:extLst>
                </p:cNvPr>
                <p:cNvSpPr txBox="1">
                  <a:spLocks noRot="1" noChangeAspect="1" noMove="1" noResize="1" noEditPoints="1" noAdjustHandles="1" noChangeArrowheads="1" noChangeShapeType="1" noTextEdit="1"/>
                </p:cNvSpPr>
                <p:nvPr/>
              </p:nvSpPr>
              <p:spPr>
                <a:xfrm>
                  <a:off x="8671190" y="-48548"/>
                  <a:ext cx="3510979" cy="1598194"/>
                </a:xfrm>
                <a:prstGeom prst="rect">
                  <a:avLst/>
                </a:prstGeom>
                <a:blipFill>
                  <a:blip r:embed="rId6"/>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25E8D28B-752E-4F5E-B4DB-9626D54BFE07}"/>
                </a:ext>
              </a:extLst>
            </p:cNvPr>
            <p:cNvSpPr txBox="1"/>
            <p:nvPr/>
          </p:nvSpPr>
          <p:spPr>
            <a:xfrm>
              <a:off x="6405717" y="34412"/>
              <a:ext cx="2177844" cy="1569660"/>
            </a:xfrm>
            <a:prstGeom prst="rect">
              <a:avLst/>
            </a:prstGeom>
            <a:noFill/>
          </p:spPr>
          <p:txBody>
            <a:bodyPr wrap="square" rtlCol="0">
              <a:spAutoFit/>
            </a:bodyPr>
            <a:lstStyle/>
            <a:p>
              <a:pPr algn="ctr"/>
              <a:r>
                <a:rPr lang="en-US" sz="4800" dirty="0"/>
                <a:t>Scaling Factor</a:t>
              </a:r>
              <a:endParaRPr lang="en-CA" sz="4800" dirty="0"/>
            </a:p>
          </p:txBody>
        </p:sp>
        <p:sp>
          <p:nvSpPr>
            <p:cNvPr id="11" name="Rectangle 10">
              <a:extLst>
                <a:ext uri="{FF2B5EF4-FFF2-40B4-BE49-F238E27FC236}">
                  <a16:creationId xmlns:a16="http://schemas.microsoft.com/office/drawing/2014/main" id="{DA42DF63-1549-4406-B075-B1BE123C54FC}"/>
                </a:ext>
              </a:extLst>
            </p:cNvPr>
            <p:cNvSpPr/>
            <p:nvPr/>
          </p:nvSpPr>
          <p:spPr>
            <a:xfrm>
              <a:off x="6523702" y="1"/>
              <a:ext cx="5668297" cy="165181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AA36ED-3C64-4282-8F17-8D61B2E5E87D}"/>
                  </a:ext>
                </a:extLst>
              </p:cNvPr>
              <p:cNvSpPr txBox="1"/>
              <p:nvPr/>
            </p:nvSpPr>
            <p:spPr>
              <a:xfrm>
                <a:off x="600411" y="2183932"/>
                <a:ext cx="4045975" cy="1015663"/>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6000" b="0" i="1" smtClean="0">
                          <a:solidFill>
                            <a:srgbClr val="00B050"/>
                          </a:solidFill>
                          <a:latin typeface="Cambria Math" panose="02040503050406030204" pitchFamily="18" charset="0"/>
                        </a:rPr>
                        <m:t>𝑣</m:t>
                      </m:r>
                      <m:r>
                        <a:rPr lang="en-US" sz="6000" i="1">
                          <a:latin typeface="Cambria Math" panose="02040503050406030204" pitchFamily="18" charset="0"/>
                        </a:rPr>
                        <m:t>=</m:t>
                      </m:r>
                      <m:d>
                        <m:dPr>
                          <m:ctrlPr>
                            <a:rPr lang="en-US" sz="6000" b="0" i="1" smtClean="0">
                              <a:solidFill>
                                <a:schemeClr val="tx1"/>
                              </a:solidFill>
                              <a:latin typeface="Cambria Math" panose="02040503050406030204" pitchFamily="18" charset="0"/>
                            </a:rPr>
                          </m:ctrlPr>
                        </m:dPr>
                        <m:e>
                          <m:r>
                            <a:rPr lang="en-US" sz="6000" b="0" i="1" smtClean="0">
                              <a:solidFill>
                                <a:srgbClr val="7030A0"/>
                              </a:solidFill>
                              <a:latin typeface="Cambria Math" panose="02040503050406030204" pitchFamily="18" charset="0"/>
                            </a:rPr>
                            <m:t>4/5</m:t>
                          </m:r>
                        </m:e>
                      </m:d>
                      <m:r>
                        <a:rPr lang="en-US" sz="6000" b="0" i="1" smtClean="0">
                          <a:latin typeface="Cambria Math" panose="02040503050406030204" pitchFamily="18" charset="0"/>
                        </a:rPr>
                        <m:t>𝑐</m:t>
                      </m:r>
                    </m:oMath>
                  </m:oMathPara>
                </a14:m>
                <a:endParaRPr lang="en-CA" sz="6000" dirty="0"/>
              </a:p>
            </p:txBody>
          </p:sp>
        </mc:Choice>
        <mc:Fallback xmlns="">
          <p:sp>
            <p:nvSpPr>
              <p:cNvPr id="12" name="TextBox 11">
                <a:extLst>
                  <a:ext uri="{FF2B5EF4-FFF2-40B4-BE49-F238E27FC236}">
                    <a16:creationId xmlns:a16="http://schemas.microsoft.com/office/drawing/2014/main" id="{48AA36ED-3C64-4282-8F17-8D61B2E5E87D}"/>
                  </a:ext>
                </a:extLst>
              </p:cNvPr>
              <p:cNvSpPr txBox="1">
                <a:spLocks noRot="1" noChangeAspect="1" noMove="1" noResize="1" noEditPoints="1" noAdjustHandles="1" noChangeArrowheads="1" noChangeShapeType="1" noTextEdit="1"/>
              </p:cNvSpPr>
              <p:nvPr/>
            </p:nvSpPr>
            <p:spPr>
              <a:xfrm>
                <a:off x="600411" y="2183932"/>
                <a:ext cx="4045975"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B74812-EDC7-434A-B336-FA848ABAAC12}"/>
                  </a:ext>
                </a:extLst>
              </p:cNvPr>
              <p:cNvSpPr txBox="1"/>
              <p:nvPr/>
            </p:nvSpPr>
            <p:spPr>
              <a:xfrm>
                <a:off x="6704122" y="413189"/>
                <a:ext cx="5202128" cy="5933419"/>
              </a:xfrm>
              <a:prstGeom prst="rect">
                <a:avLst/>
              </a:prstGeom>
              <a:noFill/>
            </p:spPr>
            <p:txBody>
              <a:bodyPr wrap="square" rtlCol="0">
                <a:spAutoFit/>
              </a:bodyPr>
              <a:lstStyle/>
              <a:p>
                <a14:m>
                  <m:oMath xmlns:m="http://schemas.openxmlformats.org/officeDocument/2006/math">
                    <m:r>
                      <a:rPr lang="en-US" sz="6000" b="0" i="1" smtClean="0">
                        <a:solidFill>
                          <a:schemeClr val="tx1"/>
                        </a:solidFill>
                        <a:latin typeface="Cambria Math" panose="02040503050406030204" pitchFamily="18" charset="0"/>
                      </a:rPr>
                      <m:t>𝛾</m:t>
                    </m:r>
                    <m:r>
                      <a:rPr lang="en-US" sz="6000" i="1">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1</m:t>
                        </m:r>
                      </m:num>
                      <m:den>
                        <m:rad>
                          <m:radPr>
                            <m:degHide m:val="on"/>
                            <m:ctrlPr>
                              <a:rPr lang="en-US" sz="6000" b="0" i="1" smtClean="0">
                                <a:latin typeface="Cambria Math" panose="02040503050406030204" pitchFamily="18" charset="0"/>
                              </a:rPr>
                            </m:ctrlPr>
                          </m:radPr>
                          <m:deg/>
                          <m:e>
                            <m:r>
                              <a:rPr lang="en-US" sz="6000" i="1">
                                <a:latin typeface="Cambria Math" panose="02040503050406030204" pitchFamily="18" charset="0"/>
                              </a:rPr>
                              <m:t>1−</m:t>
                            </m:r>
                            <m:sSup>
                              <m:sSupPr>
                                <m:ctrlPr>
                                  <a:rPr lang="en-US" sz="6000" i="1">
                                    <a:solidFill>
                                      <a:srgbClr val="7030A0"/>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rgbClr val="7030A0"/>
                                        </a:solidFill>
                                        <a:latin typeface="Cambria Math" panose="02040503050406030204" pitchFamily="18" charset="0"/>
                                      </a:rPr>
                                      <m:t>4/5</m:t>
                                    </m:r>
                                  </m:e>
                                </m:d>
                              </m:e>
                              <m:sup>
                                <m:r>
                                  <a:rPr lang="en-US" sz="6000" i="1">
                                    <a:latin typeface="Cambria Math" panose="02040503050406030204" pitchFamily="18" charset="0"/>
                                  </a:rPr>
                                  <m:t>2</m:t>
                                </m:r>
                              </m:sup>
                            </m:sSup>
                          </m:e>
                        </m:rad>
                      </m:den>
                    </m:f>
                  </m:oMath>
                </a14:m>
                <a:r>
                  <a:rPr lang="en-CA" sz="6000" dirty="0"/>
                  <a:t> </a:t>
                </a:r>
              </a:p>
              <a:p>
                <a14:m>
                  <m:oMath xmlns:m="http://schemas.openxmlformats.org/officeDocument/2006/math">
                    <m:r>
                      <a:rPr lang="en-US" sz="6000" b="0" i="1" smtClean="0">
                        <a:solidFill>
                          <a:schemeClr val="tx1"/>
                        </a:solidFill>
                        <a:latin typeface="Cambria Math" panose="02040503050406030204" pitchFamily="18" charset="0"/>
                      </a:rPr>
                      <m:t>𝛾</m:t>
                    </m:r>
                    <m:r>
                      <a:rPr lang="en-US" sz="6000" i="1">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1</m:t>
                        </m:r>
                      </m:num>
                      <m:den>
                        <m:rad>
                          <m:radPr>
                            <m:degHide m:val="on"/>
                            <m:ctrlPr>
                              <a:rPr lang="en-US" sz="6000" b="0" i="1" smtClean="0">
                                <a:latin typeface="Cambria Math" panose="02040503050406030204" pitchFamily="18" charset="0"/>
                              </a:rPr>
                            </m:ctrlPr>
                          </m:radPr>
                          <m:deg/>
                          <m:e>
                            <m:r>
                              <a:rPr lang="en-US" sz="6000" i="1">
                                <a:latin typeface="Cambria Math" panose="02040503050406030204" pitchFamily="18" charset="0"/>
                              </a:rPr>
                              <m:t>1−</m:t>
                            </m:r>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16/25</m:t>
                                </m:r>
                              </m:e>
                            </m:d>
                          </m:e>
                        </m:rad>
                      </m:den>
                    </m:f>
                  </m:oMath>
                </a14:m>
                <a:r>
                  <a:rPr lang="en-US" sz="6000" dirty="0"/>
                  <a:t> </a:t>
                </a:r>
              </a:p>
              <a:p>
                <a14:m>
                  <m:oMath xmlns:m="http://schemas.openxmlformats.org/officeDocument/2006/math">
                    <m:r>
                      <a:rPr lang="en-US" sz="6000" b="0" i="1" smtClean="0">
                        <a:solidFill>
                          <a:schemeClr val="tx1"/>
                        </a:solidFill>
                        <a:latin typeface="Cambria Math" panose="02040503050406030204" pitchFamily="18" charset="0"/>
                      </a:rPr>
                      <m:t>𝛾</m:t>
                    </m:r>
                    <m:r>
                      <a:rPr lang="en-US" sz="6000" i="1">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1</m:t>
                        </m:r>
                      </m:num>
                      <m:den>
                        <m:rad>
                          <m:radPr>
                            <m:degHide m:val="on"/>
                            <m:ctrlPr>
                              <a:rPr lang="en-US" sz="6000" b="0" i="1" smtClean="0">
                                <a:solidFill>
                                  <a:schemeClr val="tx1"/>
                                </a:solidFill>
                                <a:latin typeface="Cambria Math" panose="02040503050406030204" pitchFamily="18" charset="0"/>
                              </a:rPr>
                            </m:ctrlPr>
                          </m:radPr>
                          <m:deg/>
                          <m:e>
                            <m:r>
                              <a:rPr lang="en-US" sz="6000" b="0" i="1" smtClean="0">
                                <a:solidFill>
                                  <a:schemeClr val="tx1"/>
                                </a:solidFill>
                                <a:latin typeface="Cambria Math" panose="02040503050406030204" pitchFamily="18" charset="0"/>
                              </a:rPr>
                              <m:t>9/25</m:t>
                            </m:r>
                          </m:e>
                        </m:rad>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1</m:t>
                        </m:r>
                      </m:num>
                      <m:den>
                        <m:r>
                          <a:rPr lang="en-US" sz="6000" b="0" i="1" smtClean="0">
                            <a:solidFill>
                              <a:schemeClr val="tx1"/>
                            </a:solidFill>
                            <a:latin typeface="Cambria Math" panose="02040503050406030204" pitchFamily="18" charset="0"/>
                          </a:rPr>
                          <m:t>3/5</m:t>
                        </m:r>
                      </m:den>
                    </m:f>
                  </m:oMath>
                </a14:m>
                <a:r>
                  <a:rPr lang="en-US" sz="6000" b="0" dirty="0">
                    <a:solidFill>
                      <a:schemeClr val="tx1"/>
                    </a:solidFill>
                  </a:rPr>
                  <a:t> </a:t>
                </a:r>
              </a:p>
              <a:p>
                <a14:m>
                  <m:oMath xmlns:m="http://schemas.openxmlformats.org/officeDocument/2006/math">
                    <m:r>
                      <a:rPr lang="en-US" sz="6000" b="0" i="1" smtClean="0">
                        <a:solidFill>
                          <a:schemeClr val="tx1"/>
                        </a:solidFill>
                        <a:latin typeface="Cambria Math" panose="02040503050406030204" pitchFamily="18" charset="0"/>
                      </a:rPr>
                      <m:t>𝛾</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5</m:t>
                        </m:r>
                      </m:num>
                      <m:den>
                        <m:r>
                          <a:rPr lang="en-US" sz="6000" b="0" i="1" smtClean="0">
                            <a:solidFill>
                              <a:schemeClr val="tx1"/>
                            </a:solidFill>
                            <a:latin typeface="Cambria Math" panose="02040503050406030204" pitchFamily="18" charset="0"/>
                          </a:rPr>
                          <m:t>3</m:t>
                        </m:r>
                      </m:den>
                    </m:f>
                  </m:oMath>
                </a14:m>
                <a:r>
                  <a:rPr lang="en-CA" sz="6000" dirty="0"/>
                  <a:t> </a:t>
                </a:r>
              </a:p>
            </p:txBody>
          </p:sp>
        </mc:Choice>
        <mc:Fallback xmlns="">
          <p:sp>
            <p:nvSpPr>
              <p:cNvPr id="13" name="TextBox 12">
                <a:extLst>
                  <a:ext uri="{FF2B5EF4-FFF2-40B4-BE49-F238E27FC236}">
                    <a16:creationId xmlns:a16="http://schemas.microsoft.com/office/drawing/2014/main" id="{BBB74812-EDC7-434A-B336-FA848ABAAC12}"/>
                  </a:ext>
                </a:extLst>
              </p:cNvPr>
              <p:cNvSpPr txBox="1">
                <a:spLocks noRot="1" noChangeAspect="1" noMove="1" noResize="1" noEditPoints="1" noAdjustHandles="1" noChangeArrowheads="1" noChangeShapeType="1" noTextEdit="1"/>
              </p:cNvSpPr>
              <p:nvPr/>
            </p:nvSpPr>
            <p:spPr>
              <a:xfrm>
                <a:off x="6704122" y="413189"/>
                <a:ext cx="5202128" cy="593341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03F7D7-DAFB-41DB-88D5-68102E5C0A92}"/>
                  </a:ext>
                </a:extLst>
              </p:cNvPr>
              <p:cNvSpPr txBox="1"/>
              <p:nvPr/>
            </p:nvSpPr>
            <p:spPr>
              <a:xfrm>
                <a:off x="552332" y="3347796"/>
                <a:ext cx="3295768" cy="1015663"/>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6000" i="1" smtClean="0">
                          <a:solidFill>
                            <a:srgbClr val="7030A0"/>
                          </a:solidFill>
                          <a:latin typeface="Cambria Math" panose="02040503050406030204" pitchFamily="18" charset="0"/>
                        </a:rPr>
                        <m:t>𝛽</m:t>
                      </m:r>
                      <m:r>
                        <a:rPr lang="en-US" sz="6000" i="1">
                          <a:latin typeface="Cambria Math" panose="02040503050406030204" pitchFamily="18" charset="0"/>
                        </a:rPr>
                        <m:t>=</m:t>
                      </m:r>
                      <m:r>
                        <a:rPr lang="en-US" sz="6000" b="0" i="1" smtClean="0">
                          <a:solidFill>
                            <a:srgbClr val="7030A0"/>
                          </a:solidFill>
                          <a:latin typeface="Cambria Math" panose="02040503050406030204" pitchFamily="18" charset="0"/>
                        </a:rPr>
                        <m:t>4/5</m:t>
                      </m:r>
                    </m:oMath>
                  </m:oMathPara>
                </a14:m>
                <a:endParaRPr lang="en-CA" sz="6000" dirty="0"/>
              </a:p>
            </p:txBody>
          </p:sp>
        </mc:Choice>
        <mc:Fallback xmlns="">
          <p:sp>
            <p:nvSpPr>
              <p:cNvPr id="14" name="TextBox 13">
                <a:extLst>
                  <a:ext uri="{FF2B5EF4-FFF2-40B4-BE49-F238E27FC236}">
                    <a16:creationId xmlns:a16="http://schemas.microsoft.com/office/drawing/2014/main" id="{3103F7D7-DAFB-41DB-88D5-68102E5C0A92}"/>
                  </a:ext>
                </a:extLst>
              </p:cNvPr>
              <p:cNvSpPr txBox="1">
                <a:spLocks noRot="1" noChangeAspect="1" noMove="1" noResize="1" noEditPoints="1" noAdjustHandles="1" noChangeArrowheads="1" noChangeShapeType="1" noTextEdit="1"/>
              </p:cNvSpPr>
              <p:nvPr/>
            </p:nvSpPr>
            <p:spPr>
              <a:xfrm>
                <a:off x="552332" y="3347796"/>
                <a:ext cx="3295768" cy="1015663"/>
              </a:xfrm>
              <a:prstGeom prst="rect">
                <a:avLst/>
              </a:prstGeom>
              <a:blipFill>
                <a:blip r:embed="rId9"/>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30233958-B15B-494B-A339-7ABD63F5E3E7}"/>
              </a:ext>
            </a:extLst>
          </p:cNvPr>
          <p:cNvSpPr/>
          <p:nvPr/>
        </p:nvSpPr>
        <p:spPr>
          <a:xfrm>
            <a:off x="10094042" y="3541456"/>
            <a:ext cx="2097958" cy="1649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4006013149"/>
      </p:ext>
    </p:extLst>
  </p:cSld>
  <p:clrMapOvr>
    <a:masterClrMapping/>
  </p:clrMapOvr>
  <mc:AlternateContent xmlns:mc="http://schemas.openxmlformats.org/markup-compatibility/2006" xmlns:p14="http://schemas.microsoft.com/office/powerpoint/2010/main">
    <mc:Choice Requires="p14">
      <p:transition spd="slow" p14:dur="2000" advTm="50858"/>
    </mc:Choice>
    <mc:Fallback xmlns="">
      <p:transition spd="slow" advTm="508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P spid="14"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D80642-0D82-4583-9AF4-2EB74569D4D4}"/>
              </a:ext>
            </a:extLst>
          </p:cNvPr>
          <p:cNvGrpSpPr/>
          <p:nvPr/>
        </p:nvGrpSpPr>
        <p:grpSpPr>
          <a:xfrm>
            <a:off x="1048138" y="544673"/>
            <a:ext cx="3639739" cy="1905288"/>
            <a:chOff x="1048138" y="544673"/>
            <a:chExt cx="3639739" cy="1905288"/>
          </a:xfrm>
        </p:grpSpPr>
        <p:pic>
          <p:nvPicPr>
            <p:cNvPr id="45" name="Picture 2">
              <a:extLst>
                <a:ext uri="{FF2B5EF4-FFF2-40B4-BE49-F238E27FC236}">
                  <a16:creationId xmlns:a16="http://schemas.microsoft.com/office/drawing/2014/main" id="{1E8ABCD4-32CD-4DC9-8E96-9D877B14CC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CE20355-16EA-438E-9C00-A47E61C08699}"/>
                </a:ext>
              </a:extLst>
            </p:cNvPr>
            <p:cNvGrpSpPr/>
            <p:nvPr/>
          </p:nvGrpSpPr>
          <p:grpSpPr>
            <a:xfrm>
              <a:off x="2388636" y="544673"/>
              <a:ext cx="2299241" cy="1905288"/>
              <a:chOff x="4419600" y="3334553"/>
              <a:chExt cx="3060166" cy="2535836"/>
            </a:xfrm>
          </p:grpSpPr>
          <p:grpSp>
            <p:nvGrpSpPr>
              <p:cNvPr id="48" name="Group 47">
                <a:extLst>
                  <a:ext uri="{FF2B5EF4-FFF2-40B4-BE49-F238E27FC236}">
                    <a16:creationId xmlns:a16="http://schemas.microsoft.com/office/drawing/2014/main" id="{E7230300-320E-4768-B365-2F9EAA8EAF21}"/>
                  </a:ext>
                </a:extLst>
              </p:cNvPr>
              <p:cNvGrpSpPr/>
              <p:nvPr/>
            </p:nvGrpSpPr>
            <p:grpSpPr>
              <a:xfrm>
                <a:off x="4811845" y="4257766"/>
                <a:ext cx="1697766" cy="1612623"/>
                <a:chOff x="4598547" y="3250367"/>
                <a:chExt cx="992785" cy="942997"/>
              </a:xfrm>
            </p:grpSpPr>
            <p:cxnSp>
              <p:nvCxnSpPr>
                <p:cNvPr id="51" name="Straight Arrow Connector 50">
                  <a:extLst>
                    <a:ext uri="{FF2B5EF4-FFF2-40B4-BE49-F238E27FC236}">
                      <a16:creationId xmlns:a16="http://schemas.microsoft.com/office/drawing/2014/main" id="{D3517FEA-2870-4C6D-9955-C7281B9E31C1}"/>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58C5B34F-06FA-4191-B8F8-82B6CD5DC4CC}"/>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5C23EE8-4E16-4986-A3E5-42407ED269A0}"/>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9" name="TextBox 48">
                    <a:extLst>
                      <a:ext uri="{FF2B5EF4-FFF2-40B4-BE49-F238E27FC236}">
                        <a16:creationId xmlns:a16="http://schemas.microsoft.com/office/drawing/2014/main" id="{15C23EE8-4E16-4986-A3E5-42407ED269A0}"/>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52E49C8-36A7-493F-A73B-C1ABE6806D16}"/>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50" name="TextBox 49">
                    <a:extLst>
                      <a:ext uri="{FF2B5EF4-FFF2-40B4-BE49-F238E27FC236}">
                        <a16:creationId xmlns:a16="http://schemas.microsoft.com/office/drawing/2014/main" id="{452E49C8-36A7-493F-A73B-C1ABE6806D16}"/>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7"/>
                    <a:stretch>
                      <a:fillRect/>
                    </a:stretch>
                  </a:blipFill>
                </p:spPr>
                <p:txBody>
                  <a:bodyPr/>
                  <a:lstStyle/>
                  <a:p>
                    <a:r>
                      <a:rPr lang="en-CA">
                        <a:noFill/>
                      </a:rPr>
                      <a:t> </a:t>
                    </a:r>
                  </a:p>
                </p:txBody>
              </p:sp>
            </mc:Fallback>
          </mc:AlternateContent>
        </p:grpSp>
      </p:grpSp>
      <p:cxnSp>
        <p:nvCxnSpPr>
          <p:cNvPr id="53" name="Straight Connector 52">
            <a:extLst>
              <a:ext uri="{FF2B5EF4-FFF2-40B4-BE49-F238E27FC236}">
                <a16:creationId xmlns:a16="http://schemas.microsoft.com/office/drawing/2014/main" id="{85FA10C8-5F82-4856-9A04-4AC83D381D13}"/>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Arrow: Right 53">
            <a:extLst>
              <a:ext uri="{FF2B5EF4-FFF2-40B4-BE49-F238E27FC236}">
                <a16:creationId xmlns:a16="http://schemas.microsoft.com/office/drawing/2014/main" id="{AB2DC9A9-C4AD-46F5-83D5-AC9D6008FE43}"/>
              </a:ext>
            </a:extLst>
          </p:cNvPr>
          <p:cNvSpPr/>
          <p:nvPr/>
        </p:nvSpPr>
        <p:spPr>
          <a:xfrm>
            <a:off x="4857750" y="1190990"/>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553FAFB7-7F4B-44C8-B2E4-A735E77828AA}"/>
              </a:ext>
            </a:extLst>
          </p:cNvPr>
          <p:cNvGrpSpPr/>
          <p:nvPr/>
        </p:nvGrpSpPr>
        <p:grpSpPr>
          <a:xfrm>
            <a:off x="6389381" y="671729"/>
            <a:ext cx="4089182" cy="1947863"/>
            <a:chOff x="6389381" y="671729"/>
            <a:chExt cx="4089182" cy="1947863"/>
          </a:xfrm>
        </p:grpSpPr>
        <p:pic>
          <p:nvPicPr>
            <p:cNvPr id="46" name="Picture 2" descr="Ford Mustang, Car, Racing Car, Sports Car, Automobile">
              <a:extLst>
                <a:ext uri="{FF2B5EF4-FFF2-40B4-BE49-F238E27FC236}">
                  <a16:creationId xmlns:a16="http://schemas.microsoft.com/office/drawing/2014/main" id="{B250B08C-A06F-45A5-93B2-23E175B016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55" name="Group 54">
              <a:extLst>
                <a:ext uri="{FF2B5EF4-FFF2-40B4-BE49-F238E27FC236}">
                  <a16:creationId xmlns:a16="http://schemas.microsoft.com/office/drawing/2014/main" id="{116F7499-AD41-4525-B302-E9E0B7A58E9B}"/>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4CD939-3B07-49F3-9667-AD788511C7F9}"/>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56" name="TextBox 55">
                    <a:extLst>
                      <a:ext uri="{FF2B5EF4-FFF2-40B4-BE49-F238E27FC236}">
                        <a16:creationId xmlns:a16="http://schemas.microsoft.com/office/drawing/2014/main" id="{2D4CD939-3B07-49F3-9667-AD788511C7F9}"/>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CFFCB73-536E-411E-8330-E277538CD22C}"/>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57" name="TextBox 56">
                    <a:extLst>
                      <a:ext uri="{FF2B5EF4-FFF2-40B4-BE49-F238E27FC236}">
                        <a16:creationId xmlns:a16="http://schemas.microsoft.com/office/drawing/2014/main" id="{ECFFCB73-536E-411E-8330-E277538CD22C}"/>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10"/>
                    <a:stretch>
                      <a:fillRect/>
                    </a:stretch>
                  </a:blipFill>
                </p:spPr>
                <p:txBody>
                  <a:bodyPr/>
                  <a:lstStyle/>
                  <a:p>
                    <a:r>
                      <a:rPr lang="en-CA">
                        <a:noFill/>
                      </a:rPr>
                      <a:t> </a:t>
                    </a:r>
                  </a:p>
                </p:txBody>
              </p:sp>
            </mc:Fallback>
          </mc:AlternateContent>
          <p:grpSp>
            <p:nvGrpSpPr>
              <p:cNvPr id="58" name="Group 57">
                <a:extLst>
                  <a:ext uri="{FF2B5EF4-FFF2-40B4-BE49-F238E27FC236}">
                    <a16:creationId xmlns:a16="http://schemas.microsoft.com/office/drawing/2014/main" id="{FF707A9A-22C8-4367-85C0-A0ACFA9BFA67}"/>
                  </a:ext>
                </a:extLst>
              </p:cNvPr>
              <p:cNvGrpSpPr/>
              <p:nvPr/>
            </p:nvGrpSpPr>
            <p:grpSpPr>
              <a:xfrm>
                <a:off x="8430830" y="671729"/>
                <a:ext cx="1962554" cy="1947863"/>
                <a:chOff x="-1859799" y="1528071"/>
                <a:chExt cx="1962554" cy="1947863"/>
              </a:xfrm>
            </p:grpSpPr>
            <p:cxnSp>
              <p:nvCxnSpPr>
                <p:cNvPr id="59" name="Straight Arrow Connector 58">
                  <a:extLst>
                    <a:ext uri="{FF2B5EF4-FFF2-40B4-BE49-F238E27FC236}">
                      <a16:creationId xmlns:a16="http://schemas.microsoft.com/office/drawing/2014/main" id="{48EE4AB7-0932-4F61-9456-39572ED882C9}"/>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A231F996-5BC5-4CC8-AB90-99C91A7ACCAA}"/>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E3455AE-5282-44FB-9372-DAD0306B31B6}"/>
                  </a:ext>
                </a:extLst>
              </p:cNvPr>
              <p:cNvSpPr txBox="1"/>
              <p:nvPr/>
            </p:nvSpPr>
            <p:spPr>
              <a:xfrm>
                <a:off x="1676400" y="4766483"/>
                <a:ext cx="2190750" cy="1415837"/>
              </a:xfrm>
              <a:prstGeom prst="rect">
                <a:avLst/>
              </a:prstGeom>
              <a:noFill/>
            </p:spPr>
            <p:txBody>
              <a:bodyPr wrap="square" rtlCol="0">
                <a:spAutoFit/>
              </a:bodyPr>
              <a:lstStyle/>
              <a:p>
                <a14:m>
                  <m:oMath xmlns:m="http://schemas.openxmlformats.org/officeDocument/2006/math">
                    <m:r>
                      <a:rPr lang="en-US" sz="6000" b="0" i="1" smtClean="0">
                        <a:solidFill>
                          <a:schemeClr val="tx1"/>
                        </a:solidFill>
                        <a:latin typeface="Cambria Math" panose="02040503050406030204" pitchFamily="18" charset="0"/>
                      </a:rPr>
                      <m:t>𝛾</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5</m:t>
                        </m:r>
                      </m:num>
                      <m:den>
                        <m:r>
                          <a:rPr lang="en-US" sz="6000" b="0" i="1" smtClean="0">
                            <a:solidFill>
                              <a:schemeClr val="tx1"/>
                            </a:solidFill>
                            <a:latin typeface="Cambria Math" panose="02040503050406030204" pitchFamily="18" charset="0"/>
                          </a:rPr>
                          <m:t>3</m:t>
                        </m:r>
                      </m:den>
                    </m:f>
                  </m:oMath>
                </a14:m>
                <a:r>
                  <a:rPr lang="en-CA" sz="6000" dirty="0"/>
                  <a:t> </a:t>
                </a:r>
              </a:p>
            </p:txBody>
          </p:sp>
        </mc:Choice>
        <mc:Fallback xmlns="">
          <p:sp>
            <p:nvSpPr>
              <p:cNvPr id="21" name="TextBox 20">
                <a:extLst>
                  <a:ext uri="{FF2B5EF4-FFF2-40B4-BE49-F238E27FC236}">
                    <a16:creationId xmlns:a16="http://schemas.microsoft.com/office/drawing/2014/main" id="{1E3455AE-5282-44FB-9372-DAD0306B31B6}"/>
                  </a:ext>
                </a:extLst>
              </p:cNvPr>
              <p:cNvSpPr txBox="1">
                <a:spLocks noRot="1" noChangeAspect="1" noMove="1" noResize="1" noEditPoints="1" noAdjustHandles="1" noChangeArrowheads="1" noChangeShapeType="1" noTextEdit="1"/>
              </p:cNvSpPr>
              <p:nvPr/>
            </p:nvSpPr>
            <p:spPr>
              <a:xfrm>
                <a:off x="1676400" y="4766483"/>
                <a:ext cx="2190750" cy="141583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3D75917-6BBF-4FF9-AF2A-E03DB7F19F8D}"/>
                  </a:ext>
                </a:extLst>
              </p:cNvPr>
              <p:cNvSpPr txBox="1"/>
              <p:nvPr/>
            </p:nvSpPr>
            <p:spPr>
              <a:xfrm>
                <a:off x="0" y="3119196"/>
                <a:ext cx="3295768" cy="1399935"/>
              </a:xfrm>
              <a:prstGeom prst="rect">
                <a:avLst/>
              </a:prstGeom>
              <a:noFill/>
            </p:spPr>
            <p:txBody>
              <a:bodyPr wrap="square" rtlCol="0">
                <a:spAutoFit/>
              </a:bodyPr>
              <a:lstStyle/>
              <a:p>
                <a:pPr algn="ctr"/>
                <a14:m>
                  <m:oMath xmlns:m="http://schemas.openxmlformats.org/officeDocument/2006/math">
                    <m:r>
                      <a:rPr lang="en-US" sz="6000" i="1" smtClean="0">
                        <a:solidFill>
                          <a:srgbClr val="7030A0"/>
                        </a:solidFill>
                        <a:latin typeface="Cambria Math" panose="02040503050406030204" pitchFamily="18" charset="0"/>
                      </a:rPr>
                      <m:t>𝛽</m:t>
                    </m:r>
                    <m:r>
                      <a:rPr lang="en-US" sz="6000" i="1">
                        <a:latin typeface="Cambria Math" panose="02040503050406030204" pitchFamily="18" charset="0"/>
                      </a:rPr>
                      <m:t>=</m:t>
                    </m:r>
                    <m:f>
                      <m:fPr>
                        <m:ctrlPr>
                          <a:rPr lang="en-US" sz="6000" b="0" i="1" smtClean="0">
                            <a:solidFill>
                              <a:srgbClr val="7030A0"/>
                            </a:solidFill>
                            <a:latin typeface="Cambria Math" panose="02040503050406030204" pitchFamily="18" charset="0"/>
                          </a:rPr>
                        </m:ctrlPr>
                      </m:fPr>
                      <m:num>
                        <m:r>
                          <a:rPr lang="en-US" sz="6000" b="0" i="1" smtClean="0">
                            <a:solidFill>
                              <a:srgbClr val="7030A0"/>
                            </a:solidFill>
                            <a:latin typeface="Cambria Math" panose="02040503050406030204" pitchFamily="18" charset="0"/>
                          </a:rPr>
                          <m:t>4</m:t>
                        </m:r>
                      </m:num>
                      <m:den>
                        <m:r>
                          <a:rPr lang="en-US" sz="6000" b="0" i="1" smtClean="0">
                            <a:solidFill>
                              <a:srgbClr val="7030A0"/>
                            </a:solidFill>
                            <a:latin typeface="Cambria Math" panose="02040503050406030204" pitchFamily="18" charset="0"/>
                          </a:rPr>
                          <m:t>5</m:t>
                        </m:r>
                      </m:den>
                    </m:f>
                  </m:oMath>
                </a14:m>
                <a:r>
                  <a:rPr lang="en-CA" sz="6000" dirty="0"/>
                  <a:t> </a:t>
                </a:r>
              </a:p>
            </p:txBody>
          </p:sp>
        </mc:Choice>
        <mc:Fallback xmlns="">
          <p:sp>
            <p:nvSpPr>
              <p:cNvPr id="22" name="TextBox 21">
                <a:extLst>
                  <a:ext uri="{FF2B5EF4-FFF2-40B4-BE49-F238E27FC236}">
                    <a16:creationId xmlns:a16="http://schemas.microsoft.com/office/drawing/2014/main" id="{43D75917-6BBF-4FF9-AF2A-E03DB7F19F8D}"/>
                  </a:ext>
                </a:extLst>
              </p:cNvPr>
              <p:cNvSpPr txBox="1">
                <a:spLocks noRot="1" noChangeAspect="1" noMove="1" noResize="1" noEditPoints="1" noAdjustHandles="1" noChangeArrowheads="1" noChangeShapeType="1" noTextEdit="1"/>
              </p:cNvSpPr>
              <p:nvPr/>
            </p:nvSpPr>
            <p:spPr>
              <a:xfrm>
                <a:off x="0" y="3119196"/>
                <a:ext cx="3295768" cy="1399935"/>
              </a:xfrm>
              <a:prstGeom prst="rect">
                <a:avLst/>
              </a:prstGeom>
              <a:blipFill>
                <a:blip r:embed="rId12"/>
                <a:stretch>
                  <a:fillRect/>
                </a:stretch>
              </a:blipFill>
            </p:spPr>
            <p:txBody>
              <a:bodyPr/>
              <a:lstStyle/>
              <a:p>
                <a:r>
                  <a:rPr lang="en-CA">
                    <a:noFill/>
                  </a:rPr>
                  <a:t> </a:t>
                </a:r>
              </a:p>
            </p:txBody>
          </p:sp>
        </mc:Fallback>
      </mc:AlternateContent>
      <p:sp>
        <p:nvSpPr>
          <p:cNvPr id="5" name="Title 1">
            <a:extLst>
              <a:ext uri="{FF2B5EF4-FFF2-40B4-BE49-F238E27FC236}">
                <a16:creationId xmlns:a16="http://schemas.microsoft.com/office/drawing/2014/main" id="{F825B0CC-99B8-4DD5-9EE3-BBC2C8667CF7}"/>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p:spTree>
    <p:custDataLst>
      <p:tags r:id="rId1"/>
    </p:custDataLst>
    <p:extLst>
      <p:ext uri="{BB962C8B-B14F-4D97-AF65-F5344CB8AC3E}">
        <p14:creationId xmlns:p14="http://schemas.microsoft.com/office/powerpoint/2010/main" val="1718863138"/>
      </p:ext>
    </p:extLst>
  </p:cSld>
  <p:clrMapOvr>
    <a:masterClrMapping/>
  </p:clrMapOvr>
  <mc:AlternateContent xmlns:mc="http://schemas.openxmlformats.org/markup-compatibility/2006" xmlns:p14="http://schemas.microsoft.com/office/powerpoint/2010/main">
    <mc:Choice Requires="p14">
      <p:transition spd="med" p14:dur="700" advTm="15848">
        <p:fade/>
      </p:transition>
    </mc:Choice>
    <mc:Fallback xmlns="">
      <p:transition spd="med" advTm="158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5A5F9E0-3C25-4F45-8A8E-F12D20FDED59}"/>
              </a:ext>
            </a:extLst>
          </p:cNvPr>
          <p:cNvGrpSpPr/>
          <p:nvPr/>
        </p:nvGrpSpPr>
        <p:grpSpPr>
          <a:xfrm>
            <a:off x="222250" y="3020786"/>
            <a:ext cx="5873750" cy="1807933"/>
            <a:chOff x="6286500" y="3151126"/>
            <a:chExt cx="5873750" cy="1807933"/>
          </a:xfrm>
        </p:grpSpPr>
        <p:sp>
          <p:nvSpPr>
            <p:cNvPr id="20" name="TextBox 19">
              <a:extLst>
                <a:ext uri="{FF2B5EF4-FFF2-40B4-BE49-F238E27FC236}">
                  <a16:creationId xmlns:a16="http://schemas.microsoft.com/office/drawing/2014/main" id="{DA8E95C2-01F8-4EBD-9A7E-4365BE599242}"/>
                </a:ext>
              </a:extLst>
            </p:cNvPr>
            <p:cNvSpPr txBox="1"/>
            <p:nvPr/>
          </p:nvSpPr>
          <p:spPr>
            <a:xfrm>
              <a:off x="6335316" y="3151126"/>
              <a:ext cx="3246834" cy="584775"/>
            </a:xfrm>
            <a:prstGeom prst="rect">
              <a:avLst/>
            </a:prstGeom>
            <a:noFill/>
          </p:spPr>
          <p:txBody>
            <a:bodyPr wrap="square" rtlCol="0">
              <a:spAutoFit/>
            </a:bodyPr>
            <a:lstStyle/>
            <a:p>
              <a:r>
                <a:rPr lang="en-US" sz="3200" dirty="0"/>
                <a:t>Change Basis</a:t>
              </a:r>
              <a:endParaRPr lang="en-CA" sz="3200" dirty="0"/>
            </a:p>
          </p:txBody>
        </p:sp>
        <p:grpSp>
          <p:nvGrpSpPr>
            <p:cNvPr id="21" name="Group 20">
              <a:extLst>
                <a:ext uri="{FF2B5EF4-FFF2-40B4-BE49-F238E27FC236}">
                  <a16:creationId xmlns:a16="http://schemas.microsoft.com/office/drawing/2014/main" id="{F22B65B3-418B-4B39-90E5-E9ACDEF9BB88}"/>
                </a:ext>
              </a:extLst>
            </p:cNvPr>
            <p:cNvGrpSpPr/>
            <p:nvPr/>
          </p:nvGrpSpPr>
          <p:grpSpPr>
            <a:xfrm>
              <a:off x="6286500" y="3185952"/>
              <a:ext cx="5873750" cy="1773107"/>
              <a:chOff x="6286500" y="3185952"/>
              <a:chExt cx="5873750" cy="1773107"/>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927360-8822-47EB-AA95-4E24F96F56C0}"/>
                      </a:ext>
                    </a:extLst>
                  </p:cNvPr>
                  <p:cNvSpPr txBox="1"/>
                  <p:nvPr/>
                </p:nvSpPr>
                <p:spPr>
                  <a:xfrm>
                    <a:off x="6286500" y="3695700"/>
                    <a:ext cx="5873750" cy="126335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04927360-8822-47EB-AA95-4E24F96F56C0}"/>
                      </a:ext>
                    </a:extLst>
                  </p:cNvPr>
                  <p:cNvSpPr txBox="1">
                    <a:spLocks noRot="1" noChangeAspect="1" noMove="1" noResize="1" noEditPoints="1" noAdjustHandles="1" noChangeArrowheads="1" noChangeShapeType="1" noTextEdit="1"/>
                  </p:cNvSpPr>
                  <p:nvPr/>
                </p:nvSpPr>
                <p:spPr>
                  <a:xfrm>
                    <a:off x="6286500" y="3695700"/>
                    <a:ext cx="5873750" cy="126335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
            <p:nvSpPr>
              <p:cNvPr id="23" name="Rectangle 22">
                <a:extLst>
                  <a:ext uri="{FF2B5EF4-FFF2-40B4-BE49-F238E27FC236}">
                    <a16:creationId xmlns:a16="http://schemas.microsoft.com/office/drawing/2014/main" id="{CDA95750-8788-473A-874A-45D7236E8112}"/>
                  </a:ext>
                </a:extLst>
              </p:cNvPr>
              <p:cNvSpPr/>
              <p:nvPr/>
            </p:nvSpPr>
            <p:spPr>
              <a:xfrm>
                <a:off x="6287323" y="3185952"/>
                <a:ext cx="24058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4" name="Group 23">
            <a:extLst>
              <a:ext uri="{FF2B5EF4-FFF2-40B4-BE49-F238E27FC236}">
                <a16:creationId xmlns:a16="http://schemas.microsoft.com/office/drawing/2014/main" id="{EA0091F1-007E-4223-904C-75D9701C0264}"/>
              </a:ext>
            </a:extLst>
          </p:cNvPr>
          <p:cNvGrpSpPr/>
          <p:nvPr/>
        </p:nvGrpSpPr>
        <p:grpSpPr>
          <a:xfrm>
            <a:off x="6672942" y="3025318"/>
            <a:ext cx="5309508" cy="1807933"/>
            <a:chOff x="6286500" y="3151126"/>
            <a:chExt cx="5309508" cy="1807933"/>
          </a:xfrm>
        </p:grpSpPr>
        <p:sp>
          <p:nvSpPr>
            <p:cNvPr id="25" name="TextBox 24">
              <a:extLst>
                <a:ext uri="{FF2B5EF4-FFF2-40B4-BE49-F238E27FC236}">
                  <a16:creationId xmlns:a16="http://schemas.microsoft.com/office/drawing/2014/main" id="{B5FBC161-D373-41CF-AF9A-C17DB443FC0D}"/>
                </a:ext>
              </a:extLst>
            </p:cNvPr>
            <p:cNvSpPr txBox="1"/>
            <p:nvPr/>
          </p:nvSpPr>
          <p:spPr>
            <a:xfrm>
              <a:off x="6306288" y="3151126"/>
              <a:ext cx="4415234" cy="523220"/>
            </a:xfrm>
            <a:prstGeom prst="rect">
              <a:avLst/>
            </a:prstGeom>
            <a:noFill/>
          </p:spPr>
          <p:txBody>
            <a:bodyPr wrap="square" rtlCol="0">
              <a:spAutoFit/>
            </a:bodyPr>
            <a:lstStyle/>
            <a:p>
              <a:r>
                <a:rPr lang="en-US" sz="2800" dirty="0"/>
                <a:t>Change Components</a:t>
              </a:r>
              <a:endParaRPr lang="en-CA" sz="3200" dirty="0"/>
            </a:p>
          </p:txBody>
        </p:sp>
        <p:grpSp>
          <p:nvGrpSpPr>
            <p:cNvPr id="26" name="Group 25">
              <a:extLst>
                <a:ext uri="{FF2B5EF4-FFF2-40B4-BE49-F238E27FC236}">
                  <a16:creationId xmlns:a16="http://schemas.microsoft.com/office/drawing/2014/main" id="{16E74577-C231-45E0-943A-8547AD7B85EA}"/>
                </a:ext>
              </a:extLst>
            </p:cNvPr>
            <p:cNvGrpSpPr/>
            <p:nvPr/>
          </p:nvGrpSpPr>
          <p:grpSpPr>
            <a:xfrm>
              <a:off x="6286500" y="3185952"/>
              <a:ext cx="5309508" cy="1773107"/>
              <a:chOff x="6286500" y="3185952"/>
              <a:chExt cx="5309508" cy="1773107"/>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C4B06A-A414-4251-A09F-153B6BCBCC42}"/>
                      </a:ext>
                    </a:extLst>
                  </p:cNvPr>
                  <p:cNvSpPr txBox="1"/>
                  <p:nvPr/>
                </p:nvSpPr>
                <p:spPr>
                  <a:xfrm>
                    <a:off x="6286500" y="3695700"/>
                    <a:ext cx="5309508" cy="126335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mr>
                                <m:m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mr>
                              </m:m>
                            </m:e>
                          </m:d>
                          <m:r>
                            <a:rPr lang="en-US" sz="4000" i="1">
                              <a:latin typeface="Cambria Math" panose="02040503050406030204" pitchFamily="18" charset="0"/>
                            </a:rPr>
                            <m:t>=</m:t>
                          </m:r>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mr>
                                <m:mr>
                                  <m:e>
                                    <m:r>
                                      <a:rPr lang="en-US" sz="4000" i="1">
                                        <a:solidFill>
                                          <a:srgbClr val="0070C0"/>
                                        </a:solidFill>
                                        <a:latin typeface="Cambria Math" panose="02040503050406030204" pitchFamily="18" charset="0"/>
                                      </a:rPr>
                                      <m:t>𝑥</m:t>
                                    </m:r>
                                  </m:e>
                                </m:mr>
                              </m:m>
                            </m:e>
                          </m:d>
                        </m:oMath>
                      </m:oMathPara>
                    </a14:m>
                    <a:endParaRPr lang="en-CA" sz="4000" dirty="0"/>
                  </a:p>
                </p:txBody>
              </p:sp>
            </mc:Choice>
            <mc:Fallback xmlns="">
              <p:sp>
                <p:nvSpPr>
                  <p:cNvPr id="27" name="TextBox 26">
                    <a:extLst>
                      <a:ext uri="{FF2B5EF4-FFF2-40B4-BE49-F238E27FC236}">
                        <a16:creationId xmlns:a16="http://schemas.microsoft.com/office/drawing/2014/main" id="{D6C4B06A-A414-4251-A09F-153B6BCBCC42}"/>
                      </a:ext>
                    </a:extLst>
                  </p:cNvPr>
                  <p:cNvSpPr txBox="1">
                    <a:spLocks noRot="1" noChangeAspect="1" noMove="1" noResize="1" noEditPoints="1" noAdjustHandles="1" noChangeArrowheads="1" noChangeShapeType="1" noTextEdit="1"/>
                  </p:cNvSpPr>
                  <p:nvPr/>
                </p:nvSpPr>
                <p:spPr>
                  <a:xfrm>
                    <a:off x="6286500" y="3695700"/>
                    <a:ext cx="5309508" cy="1263359"/>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28" name="Rectangle 27">
                <a:extLst>
                  <a:ext uri="{FF2B5EF4-FFF2-40B4-BE49-F238E27FC236}">
                    <a16:creationId xmlns:a16="http://schemas.microsoft.com/office/drawing/2014/main" id="{E7579012-F077-4FCF-8B6F-EC67A85D5929}"/>
                  </a:ext>
                </a:extLst>
              </p:cNvPr>
              <p:cNvSpPr/>
              <p:nvPr/>
            </p:nvSpPr>
            <p:spPr>
              <a:xfrm>
                <a:off x="6287323" y="3185952"/>
                <a:ext cx="327033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2" name="Group 31">
            <a:extLst>
              <a:ext uri="{FF2B5EF4-FFF2-40B4-BE49-F238E27FC236}">
                <a16:creationId xmlns:a16="http://schemas.microsoft.com/office/drawing/2014/main" id="{C85DCD10-A070-4ED4-AB89-8326D9E43368}"/>
              </a:ext>
            </a:extLst>
          </p:cNvPr>
          <p:cNvGrpSpPr/>
          <p:nvPr/>
        </p:nvGrpSpPr>
        <p:grpSpPr>
          <a:xfrm>
            <a:off x="7810500" y="1682234"/>
            <a:ext cx="2914650" cy="1156216"/>
            <a:chOff x="7810500" y="1682234"/>
            <a:chExt cx="2914650" cy="1156216"/>
          </a:xfrm>
        </p:grpSpPr>
        <p:sp>
          <p:nvSpPr>
            <p:cNvPr id="5" name="Arrow: Down 4">
              <a:extLst>
                <a:ext uri="{FF2B5EF4-FFF2-40B4-BE49-F238E27FC236}">
                  <a16:creationId xmlns:a16="http://schemas.microsoft.com/office/drawing/2014/main" id="{21E1B6E7-1944-4D4C-B41A-7BADDD89E0B2}"/>
                </a:ext>
              </a:extLst>
            </p:cNvPr>
            <p:cNvSpPr/>
            <p:nvPr/>
          </p:nvSpPr>
          <p:spPr>
            <a:xfrm>
              <a:off x="7810500" y="1771650"/>
              <a:ext cx="2914650" cy="1066800"/>
            </a:xfrm>
            <a:prstGeom prst="downArrow">
              <a:avLst>
                <a:gd name="adj1" fmla="val 56536"/>
                <a:gd name="adj2" fmla="val 50000"/>
              </a:avLst>
            </a:prstGeom>
            <a:solidFill>
              <a:srgbClr val="D8BEE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D0F47E4-8CAB-401E-A3EF-F9E3F4D9E010}"/>
                    </a:ext>
                  </a:extLst>
                </p:cNvPr>
                <p:cNvSpPr/>
                <p:nvPr/>
              </p:nvSpPr>
              <p:spPr>
                <a:xfrm>
                  <a:off x="8522530" y="1682234"/>
                  <a:ext cx="142462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i="1">
                            <a:latin typeface="Cambria Math" panose="02040503050406030204" pitchFamily="18" charset="0"/>
                          </a:rPr>
                          <m:t>−</m:t>
                        </m:r>
                        <m:r>
                          <a:rPr lang="en-US" sz="6000" i="1">
                            <a:solidFill>
                              <a:srgbClr val="7030A0"/>
                            </a:solidFill>
                            <a:latin typeface="Cambria Math" panose="02040503050406030204" pitchFamily="18" charset="0"/>
                          </a:rPr>
                          <m:t>𝛽</m:t>
                        </m:r>
                      </m:oMath>
                    </m:oMathPara>
                  </a14:m>
                  <a:endParaRPr lang="en-CA" sz="6000" dirty="0"/>
                </a:p>
              </p:txBody>
            </p:sp>
          </mc:Choice>
          <mc:Fallback xmlns="">
            <p:sp>
              <p:nvSpPr>
                <p:cNvPr id="19" name="Rectangle 18">
                  <a:extLst>
                    <a:ext uri="{FF2B5EF4-FFF2-40B4-BE49-F238E27FC236}">
                      <a16:creationId xmlns:a16="http://schemas.microsoft.com/office/drawing/2014/main" id="{9D0F47E4-8CAB-401E-A3EF-F9E3F4D9E010}"/>
                    </a:ext>
                  </a:extLst>
                </p:cNvPr>
                <p:cNvSpPr>
                  <a:spLocks noRot="1" noChangeAspect="1" noMove="1" noResize="1" noEditPoints="1" noAdjustHandles="1" noChangeArrowheads="1" noChangeShapeType="1" noTextEdit="1"/>
                </p:cNvSpPr>
                <p:nvPr/>
              </p:nvSpPr>
              <p:spPr>
                <a:xfrm>
                  <a:off x="8522530" y="1682234"/>
                  <a:ext cx="1424621" cy="1015663"/>
                </a:xfrm>
                <a:prstGeom prst="rect">
                  <a:avLst/>
                </a:prstGeom>
                <a:blipFill>
                  <a:blip r:embed="rId6"/>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B00D6EA0-89A8-4379-AEEB-BCB2C874793D}"/>
              </a:ext>
            </a:extLst>
          </p:cNvPr>
          <p:cNvGrpSpPr/>
          <p:nvPr/>
        </p:nvGrpSpPr>
        <p:grpSpPr>
          <a:xfrm>
            <a:off x="1238250" y="1682234"/>
            <a:ext cx="2914650" cy="1156216"/>
            <a:chOff x="1238250" y="1682234"/>
            <a:chExt cx="2914650" cy="1156216"/>
          </a:xfrm>
        </p:grpSpPr>
        <p:sp>
          <p:nvSpPr>
            <p:cNvPr id="4" name="Arrow: Down 3">
              <a:extLst>
                <a:ext uri="{FF2B5EF4-FFF2-40B4-BE49-F238E27FC236}">
                  <a16:creationId xmlns:a16="http://schemas.microsoft.com/office/drawing/2014/main" id="{91AFD8BD-F34A-4B02-B11E-BE2D264E0572}"/>
                </a:ext>
              </a:extLst>
            </p:cNvPr>
            <p:cNvSpPr/>
            <p:nvPr/>
          </p:nvSpPr>
          <p:spPr>
            <a:xfrm>
              <a:off x="1238250" y="1771650"/>
              <a:ext cx="2914650" cy="1066800"/>
            </a:xfrm>
            <a:prstGeom prst="downArrow">
              <a:avLst>
                <a:gd name="adj1" fmla="val 56536"/>
                <a:gd name="adj2" fmla="val 50000"/>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9A10374-048E-48F5-8947-AE6148F4E7D7}"/>
                    </a:ext>
                  </a:extLst>
                </p:cNvPr>
                <p:cNvSpPr/>
                <p:nvPr/>
              </p:nvSpPr>
              <p:spPr>
                <a:xfrm>
                  <a:off x="1893130" y="1682234"/>
                  <a:ext cx="1424621"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m:t>
                        </m:r>
                        <m:r>
                          <a:rPr lang="en-US" sz="6000" i="1">
                            <a:solidFill>
                              <a:srgbClr val="7030A0"/>
                            </a:solidFill>
                            <a:latin typeface="Cambria Math" panose="02040503050406030204" pitchFamily="18" charset="0"/>
                          </a:rPr>
                          <m:t>𝛽</m:t>
                        </m:r>
                      </m:oMath>
                    </m:oMathPara>
                  </a14:m>
                  <a:endParaRPr lang="en-CA" sz="6000" dirty="0"/>
                </a:p>
              </p:txBody>
            </p:sp>
          </mc:Choice>
          <mc:Fallback xmlns="">
            <p:sp>
              <p:nvSpPr>
                <p:cNvPr id="29" name="Rectangle 28">
                  <a:extLst>
                    <a:ext uri="{FF2B5EF4-FFF2-40B4-BE49-F238E27FC236}">
                      <a16:creationId xmlns:a16="http://schemas.microsoft.com/office/drawing/2014/main" id="{69A10374-048E-48F5-8947-AE6148F4E7D7}"/>
                    </a:ext>
                  </a:extLst>
                </p:cNvPr>
                <p:cNvSpPr>
                  <a:spLocks noRot="1" noChangeAspect="1" noMove="1" noResize="1" noEditPoints="1" noAdjustHandles="1" noChangeArrowheads="1" noChangeShapeType="1" noTextEdit="1"/>
                </p:cNvSpPr>
                <p:nvPr/>
              </p:nvSpPr>
              <p:spPr>
                <a:xfrm>
                  <a:off x="1893130" y="1682234"/>
                  <a:ext cx="1424621" cy="1015663"/>
                </a:xfrm>
                <a:prstGeom prst="rect">
                  <a:avLst/>
                </a:prstGeom>
                <a:blipFill>
                  <a:blip r:embed="rId7"/>
                  <a:stretch>
                    <a:fillRect/>
                  </a:stretch>
                </a:blipFill>
              </p:spPr>
              <p:txBody>
                <a:bodyPr/>
                <a:lstStyle/>
                <a:p>
                  <a:r>
                    <a:rPr lang="en-CA">
                      <a:noFill/>
                    </a:rPr>
                    <a:t> </a:t>
                  </a:r>
                </a:p>
              </p:txBody>
            </p:sp>
          </mc:Fallback>
        </mc:AlternateContent>
      </p:grpSp>
      <p:sp>
        <p:nvSpPr>
          <p:cNvPr id="36" name="Title 1">
            <a:extLst>
              <a:ext uri="{FF2B5EF4-FFF2-40B4-BE49-F238E27FC236}">
                <a16:creationId xmlns:a16="http://schemas.microsoft.com/office/drawing/2014/main" id="{671C8124-283B-4C4F-96D8-C14F6A8C29C0}"/>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p:spTree>
    <p:custDataLst>
      <p:tags r:id="rId1"/>
    </p:custDataLst>
    <p:extLst>
      <p:ext uri="{BB962C8B-B14F-4D97-AF65-F5344CB8AC3E}">
        <p14:creationId xmlns:p14="http://schemas.microsoft.com/office/powerpoint/2010/main" val="2449197320"/>
      </p:ext>
    </p:extLst>
  </p:cSld>
  <p:clrMapOvr>
    <a:masterClrMapping/>
  </p:clrMapOvr>
  <mc:AlternateContent xmlns:mc="http://schemas.openxmlformats.org/markup-compatibility/2006" xmlns:p14="http://schemas.microsoft.com/office/powerpoint/2010/main">
    <mc:Choice Requires="p14">
      <p:transition spd="med" p14:dur="700" advTm="15789">
        <p:fade/>
      </p:transition>
    </mc:Choice>
    <mc:Fallback xmlns="">
      <p:transition spd="med" advTm="1578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D3F3C88-8F44-48CE-AE85-A1FD102267C2}"/>
                  </a:ext>
                </a:extLst>
              </p:cNvPr>
              <p:cNvSpPr txBox="1"/>
              <p:nvPr/>
            </p:nvSpPr>
            <p:spPr>
              <a:xfrm>
                <a:off x="5224237" y="3546719"/>
                <a:ext cx="6967763" cy="2660985"/>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𝑡</m:t>
                                  </m:r>
                                </m:sub>
                              </m:sSub>
                            </m:e>
                          </m:acc>
                        </m:e>
                      </m:acc>
                      <m:r>
                        <a:rPr lang="en-US" sz="6600" b="0" i="1" smtClean="0">
                          <a:latin typeface="Cambria Math" panose="02040503050406030204" pitchFamily="18" charset="0"/>
                        </a:rPr>
                        <m:t>=</m:t>
                      </m:r>
                      <m:r>
                        <a:rPr lang="en-US" sz="6600" b="0" i="1" smtClean="0">
                          <a:latin typeface="Cambria Math" panose="02040503050406030204" pitchFamily="18" charset="0"/>
                        </a:rPr>
                        <m:t>𝛾</m:t>
                      </m:r>
                      <m:d>
                        <m:dPr>
                          <m:ctrlPr>
                            <a:rPr lang="en-US" sz="6600" b="0" i="1" smtClean="0">
                              <a:latin typeface="Cambria Math" panose="02040503050406030204" pitchFamily="18" charset="0"/>
                            </a:rPr>
                          </m:ctrlPr>
                        </m:dPr>
                        <m:e>
                          <m:r>
                            <a:rPr lang="en-US" sz="6600" b="0" i="1" smtClean="0">
                              <a:latin typeface="Cambria Math" panose="02040503050406030204" pitchFamily="18" charset="0"/>
                            </a:rPr>
                            <m:t>   </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b="0" i="1" smtClean="0">
                              <a:latin typeface="Cambria Math" panose="02040503050406030204" pitchFamily="18" charset="0"/>
                            </a:rPr>
                            <m:t>+</m:t>
                          </m:r>
                          <m:r>
                            <a:rPr lang="en-US" sz="6600" i="1">
                              <a:solidFill>
                                <a:srgbClr val="7030A0"/>
                              </a:solidFill>
                              <a:latin typeface="Cambria Math" panose="02040503050406030204" pitchFamily="18" charset="0"/>
                            </a:rPr>
                            <m:t>𝛽</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e>
                      </m:d>
                    </m:oMath>
                  </m:oMathPara>
                </a14:m>
                <a:endParaRPr lang="en-US" sz="6600" b="0" dirty="0"/>
              </a:p>
              <a:p>
                <a:endParaRPr lang="en-US" b="0" dirty="0"/>
              </a:p>
              <a:p>
                <a:pPr/>
                <a14:m>
                  <m:oMathPara xmlns:m="http://schemas.openxmlformats.org/officeDocument/2006/math">
                    <m:oMathParaPr>
                      <m:jc m:val="left"/>
                    </m:oMathParaPr>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𝑥</m:t>
                                  </m:r>
                                </m:sub>
                              </m:sSub>
                            </m:e>
                          </m:acc>
                        </m:e>
                      </m:acc>
                      <m:r>
                        <a:rPr lang="en-US" sz="6600" b="0" i="1" smtClean="0">
                          <a:latin typeface="Cambria Math" panose="02040503050406030204" pitchFamily="18" charset="0"/>
                        </a:rPr>
                        <m:t>=</m:t>
                      </m:r>
                      <m:r>
                        <a:rPr lang="en-US" sz="6600" i="1">
                          <a:latin typeface="Cambria Math" panose="02040503050406030204" pitchFamily="18" charset="0"/>
                        </a:rPr>
                        <m:t>𝛾</m:t>
                      </m:r>
                      <m:d>
                        <m:dPr>
                          <m:ctrlPr>
                            <a:rPr lang="en-US" sz="6600" i="1">
                              <a:latin typeface="Cambria Math" panose="02040503050406030204" pitchFamily="18" charset="0"/>
                            </a:rPr>
                          </m:ctrlPr>
                        </m:dPr>
                        <m:e>
                          <m:r>
                            <a:rPr lang="en-US" sz="6600" i="1">
                              <a:solidFill>
                                <a:srgbClr val="7030A0"/>
                              </a:solidFill>
                              <a:latin typeface="Cambria Math" panose="02040503050406030204" pitchFamily="18" charset="0"/>
                            </a:rPr>
                            <m:t>𝛽</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i="1">
                              <a:latin typeface="Cambria Math" panose="02040503050406030204" pitchFamily="18" charset="0"/>
                            </a:rPr>
                            <m:t>+</m:t>
                          </m:r>
                          <m:r>
                            <a:rPr lang="en-US" sz="6600" b="0" i="1" smtClean="0">
                              <a:latin typeface="Cambria Math" panose="02040503050406030204" pitchFamily="18" charset="0"/>
                            </a:rPr>
                            <m:t>  </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e>
                      </m:d>
                    </m:oMath>
                  </m:oMathPara>
                </a14:m>
                <a:endParaRPr lang="en-CA" sz="6600" dirty="0"/>
              </a:p>
            </p:txBody>
          </p:sp>
        </mc:Choice>
        <mc:Fallback xmlns="">
          <p:sp>
            <p:nvSpPr>
              <p:cNvPr id="43" name="TextBox 42">
                <a:extLst>
                  <a:ext uri="{FF2B5EF4-FFF2-40B4-BE49-F238E27FC236}">
                    <a16:creationId xmlns:a16="http://schemas.microsoft.com/office/drawing/2014/main" id="{7D3F3C88-8F44-48CE-AE85-A1FD102267C2}"/>
                  </a:ext>
                </a:extLst>
              </p:cNvPr>
              <p:cNvSpPr txBox="1">
                <a:spLocks noRot="1" noChangeAspect="1" noMove="1" noResize="1" noEditPoints="1" noAdjustHandles="1" noChangeArrowheads="1" noChangeShapeType="1" noTextEdit="1"/>
              </p:cNvSpPr>
              <p:nvPr/>
            </p:nvSpPr>
            <p:spPr>
              <a:xfrm>
                <a:off x="5224237" y="3546719"/>
                <a:ext cx="6967763" cy="2660985"/>
              </a:xfrm>
              <a:prstGeom prst="rect">
                <a:avLst/>
              </a:prstGeom>
              <a:blipFill>
                <a:blip r:embed="rId4"/>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2DD80642-0D82-4583-9AF4-2EB74569D4D4}"/>
              </a:ext>
            </a:extLst>
          </p:cNvPr>
          <p:cNvGrpSpPr/>
          <p:nvPr/>
        </p:nvGrpSpPr>
        <p:grpSpPr>
          <a:xfrm>
            <a:off x="1048138" y="544673"/>
            <a:ext cx="3639739" cy="1905288"/>
            <a:chOff x="1048138" y="544673"/>
            <a:chExt cx="3639739" cy="1905288"/>
          </a:xfrm>
        </p:grpSpPr>
        <p:pic>
          <p:nvPicPr>
            <p:cNvPr id="45" name="Picture 2">
              <a:extLst>
                <a:ext uri="{FF2B5EF4-FFF2-40B4-BE49-F238E27FC236}">
                  <a16:creationId xmlns:a16="http://schemas.microsoft.com/office/drawing/2014/main" id="{1E8ABCD4-32CD-4DC9-8E96-9D877B14CC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6CE20355-16EA-438E-9C00-A47E61C08699}"/>
                </a:ext>
              </a:extLst>
            </p:cNvPr>
            <p:cNvGrpSpPr/>
            <p:nvPr/>
          </p:nvGrpSpPr>
          <p:grpSpPr>
            <a:xfrm>
              <a:off x="2388636" y="544673"/>
              <a:ext cx="2299241" cy="1905288"/>
              <a:chOff x="4419600" y="3334553"/>
              <a:chExt cx="3060166" cy="2535836"/>
            </a:xfrm>
          </p:grpSpPr>
          <p:grpSp>
            <p:nvGrpSpPr>
              <p:cNvPr id="48" name="Group 47">
                <a:extLst>
                  <a:ext uri="{FF2B5EF4-FFF2-40B4-BE49-F238E27FC236}">
                    <a16:creationId xmlns:a16="http://schemas.microsoft.com/office/drawing/2014/main" id="{E7230300-320E-4768-B365-2F9EAA8EAF21}"/>
                  </a:ext>
                </a:extLst>
              </p:cNvPr>
              <p:cNvGrpSpPr/>
              <p:nvPr/>
            </p:nvGrpSpPr>
            <p:grpSpPr>
              <a:xfrm>
                <a:off x="4811845" y="4257766"/>
                <a:ext cx="1697766" cy="1612623"/>
                <a:chOff x="4598547" y="3250367"/>
                <a:chExt cx="992785" cy="942997"/>
              </a:xfrm>
            </p:grpSpPr>
            <p:cxnSp>
              <p:nvCxnSpPr>
                <p:cNvPr id="51" name="Straight Arrow Connector 50">
                  <a:extLst>
                    <a:ext uri="{FF2B5EF4-FFF2-40B4-BE49-F238E27FC236}">
                      <a16:creationId xmlns:a16="http://schemas.microsoft.com/office/drawing/2014/main" id="{D3517FEA-2870-4C6D-9955-C7281B9E31C1}"/>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58C5B34F-06FA-4191-B8F8-82B6CD5DC4CC}"/>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5C23EE8-4E16-4986-A3E5-42407ED269A0}"/>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9" name="TextBox 48">
                    <a:extLst>
                      <a:ext uri="{FF2B5EF4-FFF2-40B4-BE49-F238E27FC236}">
                        <a16:creationId xmlns:a16="http://schemas.microsoft.com/office/drawing/2014/main" id="{15C23EE8-4E16-4986-A3E5-42407ED269A0}"/>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52E49C8-36A7-493F-A73B-C1ABE6806D16}"/>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50" name="TextBox 49">
                    <a:extLst>
                      <a:ext uri="{FF2B5EF4-FFF2-40B4-BE49-F238E27FC236}">
                        <a16:creationId xmlns:a16="http://schemas.microsoft.com/office/drawing/2014/main" id="{452E49C8-36A7-493F-A73B-C1ABE6806D16}"/>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7"/>
                    <a:stretch>
                      <a:fillRect/>
                    </a:stretch>
                  </a:blipFill>
                </p:spPr>
                <p:txBody>
                  <a:bodyPr/>
                  <a:lstStyle/>
                  <a:p>
                    <a:r>
                      <a:rPr lang="en-CA">
                        <a:noFill/>
                      </a:rPr>
                      <a:t> </a:t>
                    </a:r>
                  </a:p>
                </p:txBody>
              </p:sp>
            </mc:Fallback>
          </mc:AlternateContent>
        </p:grpSp>
      </p:grpSp>
      <p:cxnSp>
        <p:nvCxnSpPr>
          <p:cNvPr id="53" name="Straight Connector 52">
            <a:extLst>
              <a:ext uri="{FF2B5EF4-FFF2-40B4-BE49-F238E27FC236}">
                <a16:creationId xmlns:a16="http://schemas.microsoft.com/office/drawing/2014/main" id="{85FA10C8-5F82-4856-9A04-4AC83D381D13}"/>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Arrow: Right 53">
            <a:extLst>
              <a:ext uri="{FF2B5EF4-FFF2-40B4-BE49-F238E27FC236}">
                <a16:creationId xmlns:a16="http://schemas.microsoft.com/office/drawing/2014/main" id="{AB2DC9A9-C4AD-46F5-83D5-AC9D6008FE43}"/>
              </a:ext>
            </a:extLst>
          </p:cNvPr>
          <p:cNvSpPr/>
          <p:nvPr/>
        </p:nvSpPr>
        <p:spPr>
          <a:xfrm>
            <a:off x="4857750" y="1190990"/>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553FAFB7-7F4B-44C8-B2E4-A735E77828AA}"/>
              </a:ext>
            </a:extLst>
          </p:cNvPr>
          <p:cNvGrpSpPr/>
          <p:nvPr/>
        </p:nvGrpSpPr>
        <p:grpSpPr>
          <a:xfrm>
            <a:off x="6389381" y="671729"/>
            <a:ext cx="4089182" cy="1947863"/>
            <a:chOff x="6389381" y="671729"/>
            <a:chExt cx="4089182" cy="1947863"/>
          </a:xfrm>
        </p:grpSpPr>
        <p:pic>
          <p:nvPicPr>
            <p:cNvPr id="46" name="Picture 2" descr="Ford Mustang, Car, Racing Car, Sports Car, Automobile">
              <a:extLst>
                <a:ext uri="{FF2B5EF4-FFF2-40B4-BE49-F238E27FC236}">
                  <a16:creationId xmlns:a16="http://schemas.microsoft.com/office/drawing/2014/main" id="{B250B08C-A06F-45A5-93B2-23E175B016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55" name="Group 54">
              <a:extLst>
                <a:ext uri="{FF2B5EF4-FFF2-40B4-BE49-F238E27FC236}">
                  <a16:creationId xmlns:a16="http://schemas.microsoft.com/office/drawing/2014/main" id="{116F7499-AD41-4525-B302-E9E0B7A58E9B}"/>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4CD939-3B07-49F3-9667-AD788511C7F9}"/>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56" name="TextBox 55">
                    <a:extLst>
                      <a:ext uri="{FF2B5EF4-FFF2-40B4-BE49-F238E27FC236}">
                        <a16:creationId xmlns:a16="http://schemas.microsoft.com/office/drawing/2014/main" id="{2D4CD939-3B07-49F3-9667-AD788511C7F9}"/>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CFFCB73-536E-411E-8330-E277538CD22C}"/>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57" name="TextBox 56">
                    <a:extLst>
                      <a:ext uri="{FF2B5EF4-FFF2-40B4-BE49-F238E27FC236}">
                        <a16:creationId xmlns:a16="http://schemas.microsoft.com/office/drawing/2014/main" id="{ECFFCB73-536E-411E-8330-E277538CD22C}"/>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10"/>
                    <a:stretch>
                      <a:fillRect/>
                    </a:stretch>
                  </a:blipFill>
                </p:spPr>
                <p:txBody>
                  <a:bodyPr/>
                  <a:lstStyle/>
                  <a:p>
                    <a:r>
                      <a:rPr lang="en-CA">
                        <a:noFill/>
                      </a:rPr>
                      <a:t> </a:t>
                    </a:r>
                  </a:p>
                </p:txBody>
              </p:sp>
            </mc:Fallback>
          </mc:AlternateContent>
          <p:grpSp>
            <p:nvGrpSpPr>
              <p:cNvPr id="58" name="Group 57">
                <a:extLst>
                  <a:ext uri="{FF2B5EF4-FFF2-40B4-BE49-F238E27FC236}">
                    <a16:creationId xmlns:a16="http://schemas.microsoft.com/office/drawing/2014/main" id="{FF707A9A-22C8-4367-85C0-A0ACFA9BFA67}"/>
                  </a:ext>
                </a:extLst>
              </p:cNvPr>
              <p:cNvGrpSpPr/>
              <p:nvPr/>
            </p:nvGrpSpPr>
            <p:grpSpPr>
              <a:xfrm>
                <a:off x="8430830" y="671729"/>
                <a:ext cx="1962554" cy="1947863"/>
                <a:chOff x="-1859799" y="1528071"/>
                <a:chExt cx="1962554" cy="1947863"/>
              </a:xfrm>
            </p:grpSpPr>
            <p:cxnSp>
              <p:nvCxnSpPr>
                <p:cNvPr id="59" name="Straight Arrow Connector 58">
                  <a:extLst>
                    <a:ext uri="{FF2B5EF4-FFF2-40B4-BE49-F238E27FC236}">
                      <a16:creationId xmlns:a16="http://schemas.microsoft.com/office/drawing/2014/main" id="{48EE4AB7-0932-4F61-9456-39572ED882C9}"/>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A231F996-5BC5-4CC8-AB90-99C91A7ACCAA}"/>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E3455AE-5282-44FB-9372-DAD0306B31B6}"/>
                  </a:ext>
                </a:extLst>
              </p:cNvPr>
              <p:cNvSpPr txBox="1"/>
              <p:nvPr/>
            </p:nvSpPr>
            <p:spPr>
              <a:xfrm>
                <a:off x="1676400" y="4766483"/>
                <a:ext cx="2190750" cy="1415837"/>
              </a:xfrm>
              <a:prstGeom prst="rect">
                <a:avLst/>
              </a:prstGeom>
              <a:noFill/>
            </p:spPr>
            <p:txBody>
              <a:bodyPr wrap="square" rtlCol="0">
                <a:spAutoFit/>
              </a:bodyPr>
              <a:lstStyle/>
              <a:p>
                <a14:m>
                  <m:oMath xmlns:m="http://schemas.openxmlformats.org/officeDocument/2006/math">
                    <m:r>
                      <a:rPr lang="en-US" sz="6000" b="0" i="1" smtClean="0">
                        <a:solidFill>
                          <a:schemeClr val="tx1"/>
                        </a:solidFill>
                        <a:latin typeface="Cambria Math" panose="02040503050406030204" pitchFamily="18" charset="0"/>
                      </a:rPr>
                      <m:t>𝛾</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5</m:t>
                        </m:r>
                      </m:num>
                      <m:den>
                        <m:r>
                          <a:rPr lang="en-US" sz="6000" b="0" i="1" smtClean="0">
                            <a:solidFill>
                              <a:schemeClr val="tx1"/>
                            </a:solidFill>
                            <a:latin typeface="Cambria Math" panose="02040503050406030204" pitchFamily="18" charset="0"/>
                          </a:rPr>
                          <m:t>3</m:t>
                        </m:r>
                      </m:den>
                    </m:f>
                  </m:oMath>
                </a14:m>
                <a:r>
                  <a:rPr lang="en-CA" sz="6000" dirty="0"/>
                  <a:t> </a:t>
                </a:r>
              </a:p>
            </p:txBody>
          </p:sp>
        </mc:Choice>
        <mc:Fallback xmlns="">
          <p:sp>
            <p:nvSpPr>
              <p:cNvPr id="21" name="TextBox 20">
                <a:extLst>
                  <a:ext uri="{FF2B5EF4-FFF2-40B4-BE49-F238E27FC236}">
                    <a16:creationId xmlns:a16="http://schemas.microsoft.com/office/drawing/2014/main" id="{1E3455AE-5282-44FB-9372-DAD0306B31B6}"/>
                  </a:ext>
                </a:extLst>
              </p:cNvPr>
              <p:cNvSpPr txBox="1">
                <a:spLocks noRot="1" noChangeAspect="1" noMove="1" noResize="1" noEditPoints="1" noAdjustHandles="1" noChangeArrowheads="1" noChangeShapeType="1" noTextEdit="1"/>
              </p:cNvSpPr>
              <p:nvPr/>
            </p:nvSpPr>
            <p:spPr>
              <a:xfrm>
                <a:off x="1676400" y="4766483"/>
                <a:ext cx="2190750" cy="141583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3D75917-6BBF-4FF9-AF2A-E03DB7F19F8D}"/>
                  </a:ext>
                </a:extLst>
              </p:cNvPr>
              <p:cNvSpPr txBox="1"/>
              <p:nvPr/>
            </p:nvSpPr>
            <p:spPr>
              <a:xfrm>
                <a:off x="0" y="3119196"/>
                <a:ext cx="3295768" cy="1399935"/>
              </a:xfrm>
              <a:prstGeom prst="rect">
                <a:avLst/>
              </a:prstGeom>
              <a:noFill/>
            </p:spPr>
            <p:txBody>
              <a:bodyPr wrap="square" rtlCol="0">
                <a:spAutoFit/>
              </a:bodyPr>
              <a:lstStyle/>
              <a:p>
                <a:pPr algn="ctr"/>
                <a14:m>
                  <m:oMath xmlns:m="http://schemas.openxmlformats.org/officeDocument/2006/math">
                    <m:r>
                      <a:rPr lang="en-US" sz="6000" i="1" smtClean="0">
                        <a:solidFill>
                          <a:srgbClr val="7030A0"/>
                        </a:solidFill>
                        <a:latin typeface="Cambria Math" panose="02040503050406030204" pitchFamily="18" charset="0"/>
                      </a:rPr>
                      <m:t>𝛽</m:t>
                    </m:r>
                    <m:r>
                      <a:rPr lang="en-US" sz="6000" i="1">
                        <a:latin typeface="Cambria Math" panose="02040503050406030204" pitchFamily="18" charset="0"/>
                      </a:rPr>
                      <m:t>=</m:t>
                    </m:r>
                    <m:f>
                      <m:fPr>
                        <m:ctrlPr>
                          <a:rPr lang="en-US" sz="6000" b="0" i="1" smtClean="0">
                            <a:solidFill>
                              <a:srgbClr val="7030A0"/>
                            </a:solidFill>
                            <a:latin typeface="Cambria Math" panose="02040503050406030204" pitchFamily="18" charset="0"/>
                          </a:rPr>
                        </m:ctrlPr>
                      </m:fPr>
                      <m:num>
                        <m:r>
                          <a:rPr lang="en-US" sz="6000" b="0" i="1" smtClean="0">
                            <a:solidFill>
                              <a:srgbClr val="7030A0"/>
                            </a:solidFill>
                            <a:latin typeface="Cambria Math" panose="02040503050406030204" pitchFamily="18" charset="0"/>
                          </a:rPr>
                          <m:t>4</m:t>
                        </m:r>
                      </m:num>
                      <m:den>
                        <m:r>
                          <a:rPr lang="en-US" sz="6000" b="0" i="1" smtClean="0">
                            <a:solidFill>
                              <a:srgbClr val="7030A0"/>
                            </a:solidFill>
                            <a:latin typeface="Cambria Math" panose="02040503050406030204" pitchFamily="18" charset="0"/>
                          </a:rPr>
                          <m:t>5</m:t>
                        </m:r>
                      </m:den>
                    </m:f>
                  </m:oMath>
                </a14:m>
                <a:r>
                  <a:rPr lang="en-CA" sz="6000" dirty="0"/>
                  <a:t> </a:t>
                </a:r>
              </a:p>
            </p:txBody>
          </p:sp>
        </mc:Choice>
        <mc:Fallback xmlns="">
          <p:sp>
            <p:nvSpPr>
              <p:cNvPr id="22" name="TextBox 21">
                <a:extLst>
                  <a:ext uri="{FF2B5EF4-FFF2-40B4-BE49-F238E27FC236}">
                    <a16:creationId xmlns:a16="http://schemas.microsoft.com/office/drawing/2014/main" id="{43D75917-6BBF-4FF9-AF2A-E03DB7F19F8D}"/>
                  </a:ext>
                </a:extLst>
              </p:cNvPr>
              <p:cNvSpPr txBox="1">
                <a:spLocks noRot="1" noChangeAspect="1" noMove="1" noResize="1" noEditPoints="1" noAdjustHandles="1" noChangeArrowheads="1" noChangeShapeType="1" noTextEdit="1"/>
              </p:cNvSpPr>
              <p:nvPr/>
            </p:nvSpPr>
            <p:spPr>
              <a:xfrm>
                <a:off x="0" y="3119196"/>
                <a:ext cx="3295768" cy="1399935"/>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5" name="Ink 4">
                <a:extLst>
                  <a:ext uri="{FF2B5EF4-FFF2-40B4-BE49-F238E27FC236}">
                    <a16:creationId xmlns:a16="http://schemas.microsoft.com/office/drawing/2014/main" id="{A6F4A770-49D4-4F3E-AAE0-445468120B3F}"/>
                  </a:ext>
                </a:extLst>
              </p14:cNvPr>
              <p14:cNvContentPartPr/>
              <p14:nvPr>
                <p:extLst>
                  <p:ext uri="{42D2F446-02D8-4167-A562-619A0277C38B}">
                    <p15:isNarration xmlns:p15="http://schemas.microsoft.com/office/powerpoint/2012/main" val="1"/>
                  </p:ext>
                </p:extLst>
              </p14:nvPr>
            </p14:nvContentPartPr>
            <p14:xfrm>
              <a:off x="2741760" y="3125880"/>
              <a:ext cx="7485120" cy="3544560"/>
            </p14:xfrm>
          </p:contentPart>
        </mc:Choice>
        <mc:Fallback xmlns="">
          <p:pic>
            <p:nvPicPr>
              <p:cNvPr id="5" name="Ink 4">
                <a:extLst>
                  <a:ext uri="{FF2B5EF4-FFF2-40B4-BE49-F238E27FC236}">
                    <a16:creationId xmlns:a16="http://schemas.microsoft.com/office/drawing/2014/main" id="{A6F4A770-49D4-4F3E-AAE0-445468120B3F}"/>
                  </a:ext>
                </a:extLst>
              </p:cNvPr>
              <p:cNvPicPr>
                <a:picLocks noGrp="1" noRot="1" noChangeAspect="1" noMove="1" noResize="1" noEditPoints="1" noAdjustHandles="1" noChangeArrowheads="1" noChangeShapeType="1"/>
              </p:cNvPicPr>
              <p:nvPr/>
            </p:nvPicPr>
            <p:blipFill>
              <a:blip r:embed="rId14"/>
              <a:stretch>
                <a:fillRect/>
              </a:stretch>
            </p:blipFill>
            <p:spPr>
              <a:xfrm>
                <a:off x="2732400" y="3116520"/>
                <a:ext cx="7503840" cy="3563280"/>
              </a:xfrm>
              <a:prstGeom prst="rect">
                <a:avLst/>
              </a:prstGeom>
            </p:spPr>
          </p:pic>
        </mc:Fallback>
      </mc:AlternateContent>
      <p:sp>
        <p:nvSpPr>
          <p:cNvPr id="7" name="Title 1">
            <a:extLst>
              <a:ext uri="{FF2B5EF4-FFF2-40B4-BE49-F238E27FC236}">
                <a16:creationId xmlns:a16="http://schemas.microsoft.com/office/drawing/2014/main" id="{FD532260-7C7E-4758-86B4-D1D9694919B5}"/>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p:spTree>
    <p:custDataLst>
      <p:tags r:id="rId1"/>
    </p:custDataLst>
    <p:extLst>
      <p:ext uri="{BB962C8B-B14F-4D97-AF65-F5344CB8AC3E}">
        <p14:creationId xmlns:p14="http://schemas.microsoft.com/office/powerpoint/2010/main" val="3395257579"/>
      </p:ext>
    </p:extLst>
  </p:cSld>
  <p:clrMapOvr>
    <a:masterClrMapping/>
  </p:clrMapOvr>
  <mc:AlternateContent xmlns:mc="http://schemas.openxmlformats.org/markup-compatibility/2006" xmlns:p14="http://schemas.microsoft.com/office/powerpoint/2010/main">
    <mc:Choice Requires="p14">
      <p:transition spd="med" p14:dur="700" advTm="12244">
        <p:fade/>
      </p:transition>
    </mc:Choice>
    <mc:Fallback xmlns="">
      <p:transition spd="med" advTm="122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D3F3C88-8F44-48CE-AE85-A1FD102267C2}"/>
                  </a:ext>
                </a:extLst>
              </p:cNvPr>
              <p:cNvSpPr txBox="1"/>
              <p:nvPr/>
            </p:nvSpPr>
            <p:spPr>
              <a:xfrm>
                <a:off x="5090887" y="3146669"/>
                <a:ext cx="7120163" cy="3409395"/>
              </a:xfrm>
              <a:prstGeom prst="rect">
                <a:avLst/>
              </a:prstGeom>
              <a:solidFill>
                <a:schemeClr val="bg1"/>
              </a:solidFill>
            </p:spPr>
            <p:txBody>
              <a:bodyPr wrap="square" rtlCol="0">
                <a:spAutoFit/>
              </a:bodyPr>
              <a:lstStyle/>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𝑡</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d>
                      <m:dPr>
                        <m:ctrlPr>
                          <a:rPr lang="en-US" sz="6600" b="0" i="1" smtClean="0">
                            <a:latin typeface="Cambria Math" panose="02040503050406030204" pitchFamily="18" charset="0"/>
                          </a:rPr>
                        </m:ctrlPr>
                      </m:dPr>
                      <m:e>
                        <m:r>
                          <a:rPr lang="en-US" sz="6600" b="0" i="1" smtClean="0">
                            <a:latin typeface="Cambria Math" panose="02040503050406030204" pitchFamily="18" charset="0"/>
                          </a:rPr>
                          <m:t>   </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b="0" i="1" smtClean="0">
                            <a:latin typeface="Cambria Math" panose="02040503050406030204" pitchFamily="18" charset="0"/>
                          </a:rPr>
                          <m:t>+</m:t>
                        </m:r>
                        <m:f>
                          <m:fPr>
                            <m:ctrlPr>
                              <a:rPr lang="en-US" sz="6600" b="0" i="1" smtClean="0">
                                <a:solidFill>
                                  <a:srgbClr val="7030A0"/>
                                </a:solidFill>
                                <a:latin typeface="Cambria Math" panose="02040503050406030204" pitchFamily="18" charset="0"/>
                              </a:rPr>
                            </m:ctrlPr>
                          </m:fPr>
                          <m:num>
                            <m:r>
                              <a:rPr lang="en-US" sz="6600" b="0" i="1" smtClean="0">
                                <a:solidFill>
                                  <a:srgbClr val="7030A0"/>
                                </a:solidFill>
                                <a:latin typeface="Cambria Math" panose="02040503050406030204" pitchFamily="18" charset="0"/>
                              </a:rPr>
                              <m:t>4</m:t>
                            </m:r>
                          </m:num>
                          <m:den>
                            <m:r>
                              <a:rPr lang="en-US" sz="6600" b="0" i="1" smtClean="0">
                                <a:solidFill>
                                  <a:srgbClr val="7030A0"/>
                                </a:solidFill>
                                <a:latin typeface="Cambria Math" panose="02040503050406030204" pitchFamily="18" charset="0"/>
                              </a:rPr>
                              <m:t>5</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e>
                    </m:d>
                  </m:oMath>
                </a14:m>
                <a:r>
                  <a:rPr lang="en-US" sz="6600" b="0" dirty="0"/>
                  <a:t> </a:t>
                </a:r>
              </a:p>
              <a:p>
                <a:endParaRPr lang="en-US" b="0" dirty="0"/>
              </a:p>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𝑥</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d>
                      <m:dPr>
                        <m:ctrlPr>
                          <a:rPr lang="en-US" sz="6600" i="1">
                            <a:latin typeface="Cambria Math" panose="02040503050406030204" pitchFamily="18" charset="0"/>
                          </a:rPr>
                        </m:ctrlPr>
                      </m:dPr>
                      <m:e>
                        <m:f>
                          <m:fPr>
                            <m:ctrlPr>
                              <a:rPr lang="en-US" sz="6600" b="0" i="1" smtClean="0">
                                <a:solidFill>
                                  <a:srgbClr val="7030A0"/>
                                </a:solidFill>
                                <a:latin typeface="Cambria Math" panose="02040503050406030204" pitchFamily="18" charset="0"/>
                              </a:rPr>
                            </m:ctrlPr>
                          </m:fPr>
                          <m:num>
                            <m:r>
                              <a:rPr lang="en-US" sz="6600" b="0" i="1" smtClean="0">
                                <a:solidFill>
                                  <a:srgbClr val="7030A0"/>
                                </a:solidFill>
                                <a:latin typeface="Cambria Math" panose="02040503050406030204" pitchFamily="18" charset="0"/>
                              </a:rPr>
                              <m:t>4</m:t>
                            </m:r>
                          </m:num>
                          <m:den>
                            <m:r>
                              <a:rPr lang="en-US" sz="6600" b="0" i="1" smtClean="0">
                                <a:solidFill>
                                  <a:srgbClr val="7030A0"/>
                                </a:solidFill>
                                <a:latin typeface="Cambria Math" panose="02040503050406030204" pitchFamily="18" charset="0"/>
                              </a:rPr>
                              <m:t>5</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i="1">
                            <a:latin typeface="Cambria Math" panose="02040503050406030204" pitchFamily="18" charset="0"/>
                          </a:rPr>
                          <m:t>+</m:t>
                        </m:r>
                        <m:r>
                          <a:rPr lang="en-US" sz="6600" b="0" i="1" smtClean="0">
                            <a:latin typeface="Cambria Math" panose="02040503050406030204" pitchFamily="18" charset="0"/>
                          </a:rPr>
                          <m:t>  </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e>
                    </m:d>
                  </m:oMath>
                </a14:m>
                <a:r>
                  <a:rPr lang="en-CA" sz="6600" dirty="0"/>
                  <a:t> </a:t>
                </a:r>
              </a:p>
            </p:txBody>
          </p:sp>
        </mc:Choice>
        <mc:Fallback xmlns="">
          <p:sp>
            <p:nvSpPr>
              <p:cNvPr id="43" name="TextBox 42">
                <a:extLst>
                  <a:ext uri="{FF2B5EF4-FFF2-40B4-BE49-F238E27FC236}">
                    <a16:creationId xmlns:a16="http://schemas.microsoft.com/office/drawing/2014/main" id="{7D3F3C88-8F44-48CE-AE85-A1FD102267C2}"/>
                  </a:ext>
                </a:extLst>
              </p:cNvPr>
              <p:cNvSpPr txBox="1">
                <a:spLocks noRot="1" noChangeAspect="1" noMove="1" noResize="1" noEditPoints="1" noAdjustHandles="1" noChangeArrowheads="1" noChangeShapeType="1" noTextEdit="1"/>
              </p:cNvSpPr>
              <p:nvPr/>
            </p:nvSpPr>
            <p:spPr>
              <a:xfrm>
                <a:off x="5090887" y="3146669"/>
                <a:ext cx="7120163" cy="3409395"/>
              </a:xfrm>
              <a:prstGeom prst="rect">
                <a:avLst/>
              </a:prstGeom>
              <a:blipFill>
                <a:blip r:embed="rId3"/>
                <a:stretch>
                  <a:fillRect/>
                </a:stretch>
              </a:blipFill>
            </p:spPr>
            <p:txBody>
              <a:bodyPr/>
              <a:lstStyle/>
              <a:p>
                <a:r>
                  <a:rPr lang="en-CA">
                    <a:noFill/>
                  </a:rPr>
                  <a:t> </a:t>
                </a:r>
              </a:p>
            </p:txBody>
          </p:sp>
        </mc:Fallback>
      </mc:AlternateContent>
      <p:pic>
        <p:nvPicPr>
          <p:cNvPr id="45" name="Picture 2">
            <a:extLst>
              <a:ext uri="{FF2B5EF4-FFF2-40B4-BE49-F238E27FC236}">
                <a16:creationId xmlns:a16="http://schemas.microsoft.com/office/drawing/2014/main" id="{783BA7BA-9EBE-4BBD-AFC7-00481FDB21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rd Mustang, Car, Racing Car, Sports Car, Automobile">
            <a:extLst>
              <a:ext uri="{FF2B5EF4-FFF2-40B4-BE49-F238E27FC236}">
                <a16:creationId xmlns:a16="http://schemas.microsoft.com/office/drawing/2014/main" id="{8BAC0D00-29AE-4740-97EE-21068DDBD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47" name="Group 46">
            <a:extLst>
              <a:ext uri="{FF2B5EF4-FFF2-40B4-BE49-F238E27FC236}">
                <a16:creationId xmlns:a16="http://schemas.microsoft.com/office/drawing/2014/main" id="{DF1B4A1E-2F99-4218-8AF6-BE9E1A22DB68}"/>
              </a:ext>
            </a:extLst>
          </p:cNvPr>
          <p:cNvGrpSpPr/>
          <p:nvPr/>
        </p:nvGrpSpPr>
        <p:grpSpPr>
          <a:xfrm>
            <a:off x="2388636" y="544673"/>
            <a:ext cx="2299241" cy="1905288"/>
            <a:chOff x="4419600" y="3334553"/>
            <a:chExt cx="3060166" cy="2535836"/>
          </a:xfrm>
        </p:grpSpPr>
        <p:grpSp>
          <p:nvGrpSpPr>
            <p:cNvPr id="48" name="Group 47">
              <a:extLst>
                <a:ext uri="{FF2B5EF4-FFF2-40B4-BE49-F238E27FC236}">
                  <a16:creationId xmlns:a16="http://schemas.microsoft.com/office/drawing/2014/main" id="{1FFA68D8-164D-4D03-9BFA-0770EFC8D5B7}"/>
                </a:ext>
              </a:extLst>
            </p:cNvPr>
            <p:cNvGrpSpPr/>
            <p:nvPr/>
          </p:nvGrpSpPr>
          <p:grpSpPr>
            <a:xfrm>
              <a:off x="4811845" y="4257766"/>
              <a:ext cx="1697766" cy="1612623"/>
              <a:chOff x="4598547" y="3250367"/>
              <a:chExt cx="992785" cy="942997"/>
            </a:xfrm>
          </p:grpSpPr>
          <p:cxnSp>
            <p:nvCxnSpPr>
              <p:cNvPr id="51" name="Straight Arrow Connector 50">
                <a:extLst>
                  <a:ext uri="{FF2B5EF4-FFF2-40B4-BE49-F238E27FC236}">
                    <a16:creationId xmlns:a16="http://schemas.microsoft.com/office/drawing/2014/main" id="{F3C232C9-024B-4A38-A79C-6D61D52D461A}"/>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E74A3658-59D1-4FBF-AAC9-EDD2B9F33E9A}"/>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A198EA5-EDD7-4D4C-A287-C4CEB0CE0639}"/>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9" name="TextBox 48">
                  <a:extLst>
                    <a:ext uri="{FF2B5EF4-FFF2-40B4-BE49-F238E27FC236}">
                      <a16:creationId xmlns:a16="http://schemas.microsoft.com/office/drawing/2014/main" id="{3A198EA5-EDD7-4D4C-A287-C4CEB0CE0639}"/>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BAF1CBE-2457-4599-B0FF-EC8047181FEC}"/>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50" name="TextBox 49">
                  <a:extLst>
                    <a:ext uri="{FF2B5EF4-FFF2-40B4-BE49-F238E27FC236}">
                      <a16:creationId xmlns:a16="http://schemas.microsoft.com/office/drawing/2014/main" id="{CBAF1CBE-2457-4599-B0FF-EC8047181FEC}"/>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7"/>
                  <a:stretch>
                    <a:fillRect/>
                  </a:stretch>
                </a:blipFill>
              </p:spPr>
              <p:txBody>
                <a:bodyPr/>
                <a:lstStyle/>
                <a:p>
                  <a:r>
                    <a:rPr lang="en-CA">
                      <a:noFill/>
                    </a:rPr>
                    <a:t> </a:t>
                  </a:r>
                </a:p>
              </p:txBody>
            </p:sp>
          </mc:Fallback>
        </mc:AlternateContent>
      </p:grpSp>
      <p:cxnSp>
        <p:nvCxnSpPr>
          <p:cNvPr id="53" name="Straight Connector 52">
            <a:extLst>
              <a:ext uri="{FF2B5EF4-FFF2-40B4-BE49-F238E27FC236}">
                <a16:creationId xmlns:a16="http://schemas.microsoft.com/office/drawing/2014/main" id="{F239703A-7F47-4B9A-9044-23885F24011B}"/>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Arrow: Right 53">
            <a:extLst>
              <a:ext uri="{FF2B5EF4-FFF2-40B4-BE49-F238E27FC236}">
                <a16:creationId xmlns:a16="http://schemas.microsoft.com/office/drawing/2014/main" id="{CCEC9063-BB3B-4957-945B-696CF4DE5EE3}"/>
              </a:ext>
            </a:extLst>
          </p:cNvPr>
          <p:cNvSpPr/>
          <p:nvPr/>
        </p:nvSpPr>
        <p:spPr>
          <a:xfrm>
            <a:off x="4857750" y="1190990"/>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5" name="Group 54">
            <a:extLst>
              <a:ext uri="{FF2B5EF4-FFF2-40B4-BE49-F238E27FC236}">
                <a16:creationId xmlns:a16="http://schemas.microsoft.com/office/drawing/2014/main" id="{336AA4D6-BE91-4FB7-AC44-9CE6A6F72176}"/>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6EC857D-2688-4E80-B889-E4129182F8FE}"/>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56" name="TextBox 55">
                  <a:extLst>
                    <a:ext uri="{FF2B5EF4-FFF2-40B4-BE49-F238E27FC236}">
                      <a16:creationId xmlns:a16="http://schemas.microsoft.com/office/drawing/2014/main" id="{A6EC857D-2688-4E80-B889-E4129182F8FE}"/>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BE88FFB-A1B1-43AD-880A-76D1C47EBF53}"/>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57" name="TextBox 56">
                  <a:extLst>
                    <a:ext uri="{FF2B5EF4-FFF2-40B4-BE49-F238E27FC236}">
                      <a16:creationId xmlns:a16="http://schemas.microsoft.com/office/drawing/2014/main" id="{ABE88FFB-A1B1-43AD-880A-76D1C47EBF53}"/>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9"/>
                  <a:stretch>
                    <a:fillRect/>
                  </a:stretch>
                </a:blipFill>
              </p:spPr>
              <p:txBody>
                <a:bodyPr/>
                <a:lstStyle/>
                <a:p>
                  <a:r>
                    <a:rPr lang="en-CA">
                      <a:noFill/>
                    </a:rPr>
                    <a:t> </a:t>
                  </a:r>
                </a:p>
              </p:txBody>
            </p:sp>
          </mc:Fallback>
        </mc:AlternateContent>
        <p:grpSp>
          <p:nvGrpSpPr>
            <p:cNvPr id="58" name="Group 57">
              <a:extLst>
                <a:ext uri="{FF2B5EF4-FFF2-40B4-BE49-F238E27FC236}">
                  <a16:creationId xmlns:a16="http://schemas.microsoft.com/office/drawing/2014/main" id="{F71CC93E-090D-402A-BBCE-C9C0E54D30E6}"/>
                </a:ext>
              </a:extLst>
            </p:cNvPr>
            <p:cNvGrpSpPr/>
            <p:nvPr/>
          </p:nvGrpSpPr>
          <p:grpSpPr>
            <a:xfrm>
              <a:off x="8430830" y="671729"/>
              <a:ext cx="1962554" cy="1947863"/>
              <a:chOff x="-1859799" y="1528071"/>
              <a:chExt cx="1962554" cy="1947863"/>
            </a:xfrm>
          </p:grpSpPr>
          <p:cxnSp>
            <p:nvCxnSpPr>
              <p:cNvPr id="59" name="Straight Arrow Connector 58">
                <a:extLst>
                  <a:ext uri="{FF2B5EF4-FFF2-40B4-BE49-F238E27FC236}">
                    <a16:creationId xmlns:a16="http://schemas.microsoft.com/office/drawing/2014/main" id="{BE7E1DD1-D9FF-4B16-B230-96CE2450F6D6}"/>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14505DE4-A744-4004-8BB8-DB2DB716856C}"/>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45CFE786-0398-445C-9508-8FAB0C62B64B}"/>
                  </a:ext>
                </a:extLst>
              </p14:cNvPr>
              <p14:cNvContentPartPr/>
              <p14:nvPr>
                <p:extLst>
                  <p:ext uri="{42D2F446-02D8-4167-A562-619A0277C38B}">
                    <p15:isNarration xmlns:p15="http://schemas.microsoft.com/office/powerpoint/2012/main" val="1"/>
                  </p:ext>
                </p:extLst>
              </p14:nvPr>
            </p14:nvContentPartPr>
            <p14:xfrm>
              <a:off x="7191360" y="2916720"/>
              <a:ext cx="2833560" cy="2520720"/>
            </p14:xfrm>
          </p:contentPart>
        </mc:Choice>
        <mc:Fallback xmlns="">
          <p:pic>
            <p:nvPicPr>
              <p:cNvPr id="2" name="Ink 1">
                <a:extLst>
                  <a:ext uri="{FF2B5EF4-FFF2-40B4-BE49-F238E27FC236}">
                    <a16:creationId xmlns:a16="http://schemas.microsoft.com/office/drawing/2014/main" id="{45CFE786-0398-445C-9508-8FAB0C62B64B}"/>
                  </a:ext>
                </a:extLst>
              </p:cNvPr>
              <p:cNvPicPr>
                <a:picLocks noGrp="1" noRot="1" noChangeAspect="1" noMove="1" noResize="1" noEditPoints="1" noAdjustHandles="1" noChangeArrowheads="1" noChangeShapeType="1"/>
              </p:cNvPicPr>
              <p:nvPr/>
            </p:nvPicPr>
            <p:blipFill>
              <a:blip r:embed="rId11"/>
              <a:stretch>
                <a:fillRect/>
              </a:stretch>
            </p:blipFill>
            <p:spPr>
              <a:xfrm>
                <a:off x="7182000" y="2907360"/>
                <a:ext cx="2852280" cy="2539440"/>
              </a:xfrm>
              <a:prstGeom prst="rect">
                <a:avLst/>
              </a:prstGeom>
            </p:spPr>
          </p:pic>
        </mc:Fallback>
      </mc:AlternateContent>
      <p:sp>
        <p:nvSpPr>
          <p:cNvPr id="3" name="Title 1">
            <a:extLst>
              <a:ext uri="{FF2B5EF4-FFF2-40B4-BE49-F238E27FC236}">
                <a16:creationId xmlns:a16="http://schemas.microsoft.com/office/drawing/2014/main" id="{83443247-70E8-45C9-83F9-40D7D7F5DF00}"/>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p:spTree>
    <p:extLst>
      <p:ext uri="{BB962C8B-B14F-4D97-AF65-F5344CB8AC3E}">
        <p14:creationId xmlns:p14="http://schemas.microsoft.com/office/powerpoint/2010/main" val="2465348864"/>
      </p:ext>
    </p:extLst>
  </p:cSld>
  <p:clrMapOvr>
    <a:masterClrMapping/>
  </p:clrMapOvr>
  <mc:AlternateContent xmlns:mc="http://schemas.openxmlformats.org/markup-compatibility/2006" xmlns:p14="http://schemas.microsoft.com/office/powerpoint/2010/main">
    <mc:Choice Requires="p14">
      <p:transition spd="med" p14:dur="700" advTm="6817">
        <p:fade/>
      </p:transition>
    </mc:Choice>
    <mc:Fallback xmlns="">
      <p:transition spd="med" advTm="68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D3F3C88-8F44-48CE-AE85-A1FD102267C2}"/>
                  </a:ext>
                </a:extLst>
              </p:cNvPr>
              <p:cNvSpPr txBox="1"/>
              <p:nvPr/>
            </p:nvSpPr>
            <p:spPr>
              <a:xfrm>
                <a:off x="5357587" y="3222869"/>
                <a:ext cx="6834413" cy="3283591"/>
              </a:xfrm>
              <a:prstGeom prst="rect">
                <a:avLst/>
              </a:prstGeom>
              <a:noFill/>
            </p:spPr>
            <p:txBody>
              <a:bodyPr wrap="square" rtlCol="0">
                <a:spAutoFit/>
              </a:bodyPr>
              <a:lstStyle/>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𝑡</m:t>
                                </m:r>
                              </m:sub>
                            </m:sSub>
                          </m:e>
                        </m:acc>
                      </m:e>
                    </m:acc>
                    <m:r>
                      <a:rPr lang="en-US" sz="6600" b="0" i="1" smtClean="0">
                        <a:latin typeface="Cambria Math" panose="02040503050406030204" pitchFamily="18" charset="0"/>
                      </a:rPr>
                      <m:t>=   </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f>
                      <m:fPr>
                        <m:ctrlPr>
                          <a:rPr lang="en-US" sz="6600" b="0" i="1" smtClean="0">
                            <a:solidFill>
                              <a:srgbClr val="7030A0"/>
                            </a:solidFill>
                            <a:latin typeface="Cambria Math" panose="02040503050406030204" pitchFamily="18" charset="0"/>
                          </a:rPr>
                        </m:ctrlPr>
                      </m:fPr>
                      <m:num>
                        <m:r>
                          <a:rPr lang="en-US" sz="6600" b="0" i="1" smtClean="0">
                            <a:solidFill>
                              <a:srgbClr val="7030A0"/>
                            </a:solidFill>
                            <a:latin typeface="Cambria Math" panose="02040503050406030204" pitchFamily="18" charset="0"/>
                          </a:rPr>
                          <m:t>4</m:t>
                        </m:r>
                      </m:num>
                      <m:den>
                        <m:r>
                          <a:rPr lang="en-US" sz="6600" b="0" i="1" smtClean="0">
                            <a:solidFill>
                              <a:srgbClr val="7030A0"/>
                            </a:solidFill>
                            <a:latin typeface="Cambria Math" panose="02040503050406030204" pitchFamily="18" charset="0"/>
                          </a:rPr>
                          <m:t>5</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oMath>
                </a14:m>
                <a:r>
                  <a:rPr lang="en-US" sz="6600" b="0" dirty="0"/>
                  <a:t> </a:t>
                </a:r>
              </a:p>
              <a:p>
                <a:endParaRPr lang="en-US" b="0" dirty="0"/>
              </a:p>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𝑥</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f>
                      <m:fPr>
                        <m:ctrlPr>
                          <a:rPr lang="en-US" sz="6600" b="0" i="1" smtClean="0">
                            <a:solidFill>
                              <a:srgbClr val="7030A0"/>
                            </a:solidFill>
                            <a:latin typeface="Cambria Math" panose="02040503050406030204" pitchFamily="18" charset="0"/>
                          </a:rPr>
                        </m:ctrlPr>
                      </m:fPr>
                      <m:num>
                        <m:r>
                          <a:rPr lang="en-US" sz="6600" b="0" i="1" smtClean="0">
                            <a:solidFill>
                              <a:srgbClr val="7030A0"/>
                            </a:solidFill>
                            <a:latin typeface="Cambria Math" panose="02040503050406030204" pitchFamily="18" charset="0"/>
                          </a:rPr>
                          <m:t>4</m:t>
                        </m:r>
                      </m:num>
                      <m:den>
                        <m:r>
                          <a:rPr lang="en-US" sz="6600" b="0" i="1" smtClean="0">
                            <a:solidFill>
                              <a:srgbClr val="7030A0"/>
                            </a:solidFill>
                            <a:latin typeface="Cambria Math" panose="02040503050406030204" pitchFamily="18" charset="0"/>
                          </a:rPr>
                          <m:t>5</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i="1" smtClean="0">
                        <a:latin typeface="Cambria Math" panose="02040503050406030204" pitchFamily="18" charset="0"/>
                      </a:rPr>
                      <m:t>+</m:t>
                    </m:r>
                    <m:r>
                      <a:rPr lang="en-US" sz="6600" b="0" i="1" smtClean="0">
                        <a:latin typeface="Cambria Math" panose="02040503050406030204" pitchFamily="18" charset="0"/>
                      </a:rPr>
                      <m:t>   </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oMath>
                </a14:m>
                <a:r>
                  <a:rPr lang="en-CA" sz="6600" dirty="0"/>
                  <a:t> </a:t>
                </a:r>
              </a:p>
            </p:txBody>
          </p:sp>
        </mc:Choice>
        <mc:Fallback xmlns="">
          <p:sp>
            <p:nvSpPr>
              <p:cNvPr id="43" name="TextBox 42">
                <a:extLst>
                  <a:ext uri="{FF2B5EF4-FFF2-40B4-BE49-F238E27FC236}">
                    <a16:creationId xmlns:a16="http://schemas.microsoft.com/office/drawing/2014/main" id="{7D3F3C88-8F44-48CE-AE85-A1FD102267C2}"/>
                  </a:ext>
                </a:extLst>
              </p:cNvPr>
              <p:cNvSpPr txBox="1">
                <a:spLocks noRot="1" noChangeAspect="1" noMove="1" noResize="1" noEditPoints="1" noAdjustHandles="1" noChangeArrowheads="1" noChangeShapeType="1" noTextEdit="1"/>
              </p:cNvSpPr>
              <p:nvPr/>
            </p:nvSpPr>
            <p:spPr>
              <a:xfrm>
                <a:off x="5357587" y="3222869"/>
                <a:ext cx="6834413" cy="3283591"/>
              </a:xfrm>
              <a:prstGeom prst="rect">
                <a:avLst/>
              </a:prstGeom>
              <a:blipFill>
                <a:blip r:embed="rId3"/>
                <a:stretch>
                  <a:fillRect/>
                </a:stretch>
              </a:blipFill>
            </p:spPr>
            <p:txBody>
              <a:bodyPr/>
              <a:lstStyle/>
              <a:p>
                <a:r>
                  <a:rPr lang="en-CA">
                    <a:noFill/>
                  </a:rPr>
                  <a:t> </a:t>
                </a:r>
              </a:p>
            </p:txBody>
          </p:sp>
        </mc:Fallback>
      </mc:AlternateContent>
      <p:pic>
        <p:nvPicPr>
          <p:cNvPr id="53" name="Picture 2">
            <a:extLst>
              <a:ext uri="{FF2B5EF4-FFF2-40B4-BE49-F238E27FC236}">
                <a16:creationId xmlns:a16="http://schemas.microsoft.com/office/drawing/2014/main" id="{D64F52F4-92B5-4173-BD16-25675E18EF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Ford Mustang, Car, Racing Car, Sports Car, Automobile">
            <a:extLst>
              <a:ext uri="{FF2B5EF4-FFF2-40B4-BE49-F238E27FC236}">
                <a16:creationId xmlns:a16="http://schemas.microsoft.com/office/drawing/2014/main" id="{D7AC54AC-F289-46CF-8ADE-89B0F1621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55" name="Group 54">
            <a:extLst>
              <a:ext uri="{FF2B5EF4-FFF2-40B4-BE49-F238E27FC236}">
                <a16:creationId xmlns:a16="http://schemas.microsoft.com/office/drawing/2014/main" id="{A51F0ABA-8C9D-4622-85B2-00B12D401B4E}"/>
              </a:ext>
            </a:extLst>
          </p:cNvPr>
          <p:cNvGrpSpPr/>
          <p:nvPr/>
        </p:nvGrpSpPr>
        <p:grpSpPr>
          <a:xfrm>
            <a:off x="2388636" y="544673"/>
            <a:ext cx="2299241" cy="1905288"/>
            <a:chOff x="4419600" y="3334553"/>
            <a:chExt cx="3060166" cy="2535836"/>
          </a:xfrm>
        </p:grpSpPr>
        <p:grpSp>
          <p:nvGrpSpPr>
            <p:cNvPr id="56" name="Group 55">
              <a:extLst>
                <a:ext uri="{FF2B5EF4-FFF2-40B4-BE49-F238E27FC236}">
                  <a16:creationId xmlns:a16="http://schemas.microsoft.com/office/drawing/2014/main" id="{A953EC80-9BF4-4CA7-8CD1-05B2FA3C2734}"/>
                </a:ext>
              </a:extLst>
            </p:cNvPr>
            <p:cNvGrpSpPr/>
            <p:nvPr/>
          </p:nvGrpSpPr>
          <p:grpSpPr>
            <a:xfrm>
              <a:off x="4811845" y="4257766"/>
              <a:ext cx="1697766" cy="1612623"/>
              <a:chOff x="4598547" y="3250367"/>
              <a:chExt cx="992785" cy="942997"/>
            </a:xfrm>
          </p:grpSpPr>
          <p:cxnSp>
            <p:nvCxnSpPr>
              <p:cNvPr id="59" name="Straight Arrow Connector 58">
                <a:extLst>
                  <a:ext uri="{FF2B5EF4-FFF2-40B4-BE49-F238E27FC236}">
                    <a16:creationId xmlns:a16="http://schemas.microsoft.com/office/drawing/2014/main" id="{C623CB36-F459-4C67-8982-C581F1DE75A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78F3E45E-1917-44C1-B87E-A2FA1BC0038A}"/>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1701562-2082-4F29-A9E2-1456927A7D2A}"/>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57" name="TextBox 56">
                  <a:extLst>
                    <a:ext uri="{FF2B5EF4-FFF2-40B4-BE49-F238E27FC236}">
                      <a16:creationId xmlns:a16="http://schemas.microsoft.com/office/drawing/2014/main" id="{51701562-2082-4F29-A9E2-1456927A7D2A}"/>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01C488B-DC5D-4846-A30A-252AF2AE926B}"/>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58" name="TextBox 57">
                  <a:extLst>
                    <a:ext uri="{FF2B5EF4-FFF2-40B4-BE49-F238E27FC236}">
                      <a16:creationId xmlns:a16="http://schemas.microsoft.com/office/drawing/2014/main" id="{401C488B-DC5D-4846-A30A-252AF2AE926B}"/>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7"/>
                  <a:stretch>
                    <a:fillRect/>
                  </a:stretch>
                </a:blipFill>
              </p:spPr>
              <p:txBody>
                <a:bodyPr/>
                <a:lstStyle/>
                <a:p>
                  <a:r>
                    <a:rPr lang="en-CA">
                      <a:noFill/>
                    </a:rPr>
                    <a:t> </a:t>
                  </a:r>
                </a:p>
              </p:txBody>
            </p:sp>
          </mc:Fallback>
        </mc:AlternateContent>
      </p:grpSp>
      <p:cxnSp>
        <p:nvCxnSpPr>
          <p:cNvPr id="61" name="Straight Connector 60">
            <a:extLst>
              <a:ext uri="{FF2B5EF4-FFF2-40B4-BE49-F238E27FC236}">
                <a16:creationId xmlns:a16="http://schemas.microsoft.com/office/drawing/2014/main" id="{FCA81FB3-0481-461A-8C1D-03739E253EA4}"/>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id="{D3D8F7BE-2486-4D89-9660-8CAB977651DB}"/>
              </a:ext>
            </a:extLst>
          </p:cNvPr>
          <p:cNvSpPr/>
          <p:nvPr/>
        </p:nvSpPr>
        <p:spPr>
          <a:xfrm>
            <a:off x="4857750" y="1190990"/>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3" name="Group 62">
            <a:extLst>
              <a:ext uri="{FF2B5EF4-FFF2-40B4-BE49-F238E27FC236}">
                <a16:creationId xmlns:a16="http://schemas.microsoft.com/office/drawing/2014/main" id="{21582F11-E341-420B-9B11-3BF9720AA767}"/>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A93962E-9F21-4217-944D-17AEA71E1FD6}"/>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64" name="TextBox 63">
                  <a:extLst>
                    <a:ext uri="{FF2B5EF4-FFF2-40B4-BE49-F238E27FC236}">
                      <a16:creationId xmlns:a16="http://schemas.microsoft.com/office/drawing/2014/main" id="{0A93962E-9F21-4217-944D-17AEA71E1FD6}"/>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9B10984-9F76-4F7F-836E-C356DE0D2714}"/>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65" name="TextBox 64">
                  <a:extLst>
                    <a:ext uri="{FF2B5EF4-FFF2-40B4-BE49-F238E27FC236}">
                      <a16:creationId xmlns:a16="http://schemas.microsoft.com/office/drawing/2014/main" id="{79B10984-9F76-4F7F-836E-C356DE0D2714}"/>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9"/>
                  <a:stretch>
                    <a:fillRect/>
                  </a:stretch>
                </a:blipFill>
              </p:spPr>
              <p:txBody>
                <a:bodyPr/>
                <a:lstStyle/>
                <a:p>
                  <a:r>
                    <a:rPr lang="en-CA">
                      <a:noFill/>
                    </a:rPr>
                    <a:t> </a:t>
                  </a:r>
                </a:p>
              </p:txBody>
            </p:sp>
          </mc:Fallback>
        </mc:AlternateContent>
        <p:grpSp>
          <p:nvGrpSpPr>
            <p:cNvPr id="66" name="Group 65">
              <a:extLst>
                <a:ext uri="{FF2B5EF4-FFF2-40B4-BE49-F238E27FC236}">
                  <a16:creationId xmlns:a16="http://schemas.microsoft.com/office/drawing/2014/main" id="{FE2CA05E-7ED5-47D3-B343-221A6A1BFAAB}"/>
                </a:ext>
              </a:extLst>
            </p:cNvPr>
            <p:cNvGrpSpPr/>
            <p:nvPr/>
          </p:nvGrpSpPr>
          <p:grpSpPr>
            <a:xfrm>
              <a:off x="8430830" y="671729"/>
              <a:ext cx="1962554" cy="1947863"/>
              <a:chOff x="-1859799" y="1528071"/>
              <a:chExt cx="1962554" cy="1947863"/>
            </a:xfrm>
          </p:grpSpPr>
          <p:cxnSp>
            <p:nvCxnSpPr>
              <p:cNvPr id="67" name="Straight Arrow Connector 66">
                <a:extLst>
                  <a:ext uri="{FF2B5EF4-FFF2-40B4-BE49-F238E27FC236}">
                    <a16:creationId xmlns:a16="http://schemas.microsoft.com/office/drawing/2014/main" id="{FCF90FF2-CF51-44F8-BBE2-2B7A659855D5}"/>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11152F26-416A-4AE7-AFB2-720BCDD31E8D}"/>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4F18CE4A-2A3A-4C54-9F04-18B80BE230C3}"/>
                  </a:ext>
                </a:extLst>
              </p14:cNvPr>
              <p14:cNvContentPartPr/>
              <p14:nvPr>
                <p:extLst>
                  <p:ext uri="{42D2F446-02D8-4167-A562-619A0277C38B}">
                    <p15:isNarration xmlns:p15="http://schemas.microsoft.com/office/powerpoint/2012/main" val="1"/>
                  </p:ext>
                </p:extLst>
              </p14:nvPr>
            </p14:nvContentPartPr>
            <p14:xfrm>
              <a:off x="7292880" y="3313440"/>
              <a:ext cx="3555360" cy="3126960"/>
            </p14:xfrm>
          </p:contentPart>
        </mc:Choice>
        <mc:Fallback xmlns="">
          <p:pic>
            <p:nvPicPr>
              <p:cNvPr id="2" name="Ink 1">
                <a:extLst>
                  <a:ext uri="{FF2B5EF4-FFF2-40B4-BE49-F238E27FC236}">
                    <a16:creationId xmlns:a16="http://schemas.microsoft.com/office/drawing/2014/main" id="{4F18CE4A-2A3A-4C54-9F04-18B80BE230C3}"/>
                  </a:ext>
                </a:extLst>
              </p:cNvPr>
              <p:cNvPicPr>
                <a:picLocks noGrp="1" noRot="1" noChangeAspect="1" noMove="1" noResize="1" noEditPoints="1" noAdjustHandles="1" noChangeArrowheads="1" noChangeShapeType="1"/>
              </p:cNvPicPr>
              <p:nvPr/>
            </p:nvPicPr>
            <p:blipFill>
              <a:blip r:embed="rId11"/>
              <a:stretch>
                <a:fillRect/>
              </a:stretch>
            </p:blipFill>
            <p:spPr>
              <a:xfrm>
                <a:off x="7283520" y="3304080"/>
                <a:ext cx="3574080" cy="3145680"/>
              </a:xfrm>
              <a:prstGeom prst="rect">
                <a:avLst/>
              </a:prstGeom>
            </p:spPr>
          </p:pic>
        </mc:Fallback>
      </mc:AlternateContent>
      <p:sp>
        <p:nvSpPr>
          <p:cNvPr id="3" name="Title 1">
            <a:extLst>
              <a:ext uri="{FF2B5EF4-FFF2-40B4-BE49-F238E27FC236}">
                <a16:creationId xmlns:a16="http://schemas.microsoft.com/office/drawing/2014/main" id="{E42A9038-D6DA-43FC-BF5A-2728ADE188E3}"/>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p:spTree>
    <p:extLst>
      <p:ext uri="{BB962C8B-B14F-4D97-AF65-F5344CB8AC3E}">
        <p14:creationId xmlns:p14="http://schemas.microsoft.com/office/powerpoint/2010/main" val="660413363"/>
      </p:ext>
    </p:extLst>
  </p:cSld>
  <p:clrMapOvr>
    <a:masterClrMapping/>
  </p:clrMapOvr>
  <mc:AlternateContent xmlns:mc="http://schemas.openxmlformats.org/markup-compatibility/2006" xmlns:p14="http://schemas.microsoft.com/office/powerpoint/2010/main">
    <mc:Choice Requires="p14">
      <p:transition spd="med" p14:dur="700" advTm="6646">
        <p:fade/>
      </p:transition>
    </mc:Choice>
    <mc:Fallback xmlns="">
      <p:transition spd="med" advTm="66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544673"/>
            <a:ext cx="2299241" cy="1905289"/>
            <a:chOff x="4419600" y="3334552"/>
            <a:chExt cx="3060166" cy="2535837"/>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334552"/>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334552"/>
                  <a:ext cx="1035257" cy="1005185"/>
                </a:xfrm>
                <a:prstGeom prst="rect">
                  <a:avLst/>
                </a:prstGeom>
                <a:blipFill>
                  <a:blip r:embed="rId7"/>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9C98E6D2-409A-48D9-AE39-AA3B5B300398}"/>
              </a:ext>
            </a:extLst>
          </p:cNvPr>
          <p:cNvSpPr/>
          <p:nvPr/>
        </p:nvSpPr>
        <p:spPr>
          <a:xfrm>
            <a:off x="4857750" y="1190990"/>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D3F3C88-8F44-48CE-AE85-A1FD102267C2}"/>
                  </a:ext>
                </a:extLst>
              </p:cNvPr>
              <p:cNvSpPr txBox="1"/>
              <p:nvPr/>
            </p:nvSpPr>
            <p:spPr>
              <a:xfrm>
                <a:off x="5929087" y="3222869"/>
                <a:ext cx="5710463" cy="3283591"/>
              </a:xfrm>
              <a:prstGeom prst="rect">
                <a:avLst/>
              </a:prstGeom>
              <a:noFill/>
            </p:spPr>
            <p:txBody>
              <a:bodyPr wrap="square" rtlCol="0">
                <a:spAutoFit/>
              </a:bodyPr>
              <a:lstStyle/>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𝑡</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4</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oMath>
                </a14:m>
                <a:r>
                  <a:rPr lang="en-US" sz="6600" b="0" dirty="0"/>
                  <a:t> </a:t>
                </a:r>
              </a:p>
              <a:p>
                <a:endParaRPr lang="en-US" b="0" dirty="0"/>
              </a:p>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𝑥</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4</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oMath>
                </a14:m>
                <a:r>
                  <a:rPr lang="en-CA" sz="6600" dirty="0"/>
                  <a:t> </a:t>
                </a:r>
              </a:p>
            </p:txBody>
          </p:sp>
        </mc:Choice>
        <mc:Fallback xmlns="">
          <p:sp>
            <p:nvSpPr>
              <p:cNvPr id="43" name="TextBox 42">
                <a:extLst>
                  <a:ext uri="{FF2B5EF4-FFF2-40B4-BE49-F238E27FC236}">
                    <a16:creationId xmlns:a16="http://schemas.microsoft.com/office/drawing/2014/main" id="{7D3F3C88-8F44-48CE-AE85-A1FD102267C2}"/>
                  </a:ext>
                </a:extLst>
              </p:cNvPr>
              <p:cNvSpPr txBox="1">
                <a:spLocks noRot="1" noChangeAspect="1" noMove="1" noResize="1" noEditPoints="1" noAdjustHandles="1" noChangeArrowheads="1" noChangeShapeType="1" noTextEdit="1"/>
              </p:cNvSpPr>
              <p:nvPr/>
            </p:nvSpPr>
            <p:spPr>
              <a:xfrm>
                <a:off x="5929087" y="3222869"/>
                <a:ext cx="5710463" cy="3283591"/>
              </a:xfrm>
              <a:prstGeom prst="rect">
                <a:avLst/>
              </a:prstGeom>
              <a:blipFill>
                <a:blip r:embed="rId8"/>
                <a:stretch>
                  <a:fillRect/>
                </a:stretch>
              </a:blipFill>
            </p:spPr>
            <p:txBody>
              <a:bodyPr/>
              <a:lstStyle/>
              <a:p>
                <a:r>
                  <a:rPr lang="en-CA">
                    <a:noFill/>
                  </a:rPr>
                  <a:t> </a:t>
                </a:r>
              </a:p>
            </p:txBody>
          </p:sp>
        </mc:Fallback>
      </mc:AlternateContent>
      <p:pic>
        <p:nvPicPr>
          <p:cNvPr id="61" name="Picture 60">
            <a:extLst>
              <a:ext uri="{FF2B5EF4-FFF2-40B4-BE49-F238E27FC236}">
                <a16:creationId xmlns:a16="http://schemas.microsoft.com/office/drawing/2014/main" id="{4FEC8890-51FB-43CC-8AE7-9F26345EA0BD}"/>
              </a:ext>
            </a:extLst>
          </p:cNvPr>
          <p:cNvPicPr>
            <a:picLocks noChangeAspect="1"/>
          </p:cNvPicPr>
          <p:nvPr/>
        </p:nvPicPr>
        <p:blipFill rotWithShape="1">
          <a:blip r:embed="rId9"/>
          <a:srcRect l="804" t="40962" r="67026" b="2321"/>
          <a:stretch/>
        </p:blipFill>
        <p:spPr>
          <a:xfrm>
            <a:off x="135437" y="2757241"/>
            <a:ext cx="3972975" cy="4062009"/>
          </a:xfrm>
          <a:prstGeom prst="rect">
            <a:avLst/>
          </a:prstGeom>
        </p:spPr>
      </p:pic>
      <p:grpSp>
        <p:nvGrpSpPr>
          <p:cNvPr id="62" name="Group 61">
            <a:extLst>
              <a:ext uri="{FF2B5EF4-FFF2-40B4-BE49-F238E27FC236}">
                <a16:creationId xmlns:a16="http://schemas.microsoft.com/office/drawing/2014/main" id="{477CEF62-49AE-46F0-89FC-9BE24922A6B1}"/>
              </a:ext>
            </a:extLst>
          </p:cNvPr>
          <p:cNvGrpSpPr/>
          <p:nvPr/>
        </p:nvGrpSpPr>
        <p:grpSpPr>
          <a:xfrm>
            <a:off x="283471" y="5347156"/>
            <a:ext cx="1248148" cy="1278330"/>
            <a:chOff x="4659768" y="3276653"/>
            <a:chExt cx="912176" cy="942997"/>
          </a:xfrm>
        </p:grpSpPr>
        <p:cxnSp>
          <p:nvCxnSpPr>
            <p:cNvPr id="73" name="Straight Arrow Connector 72">
              <a:extLst>
                <a:ext uri="{FF2B5EF4-FFF2-40B4-BE49-F238E27FC236}">
                  <a16:creationId xmlns:a16="http://schemas.microsoft.com/office/drawing/2014/main" id="{9D3F77C5-9E1C-45F2-8544-9607F000C400}"/>
                </a:ext>
              </a:extLst>
            </p:cNvPr>
            <p:cNvCxnSpPr>
              <a:cxnSpLocks/>
            </p:cNvCxnSpPr>
            <p:nvPr/>
          </p:nvCxnSpPr>
          <p:spPr>
            <a:xfrm>
              <a:off x="4659768" y="4175873"/>
              <a:ext cx="912176"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AE6CB3BC-3092-4BCA-8777-12471B44FC81}"/>
                </a:ext>
              </a:extLst>
            </p:cNvPr>
            <p:cNvCxnSpPr>
              <a:cxnSpLocks/>
            </p:cNvCxnSpPr>
            <p:nvPr/>
          </p:nvCxnSpPr>
          <p:spPr>
            <a:xfrm flipV="1">
              <a:off x="4703482" y="3276653"/>
              <a:ext cx="0" cy="942997"/>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249633E7-B355-42E7-AAE2-EB042B32B6C9}"/>
              </a:ext>
            </a:extLst>
          </p:cNvPr>
          <p:cNvCxnSpPr>
            <a:cxnSpLocks/>
          </p:cNvCxnSpPr>
          <p:nvPr/>
        </p:nvCxnSpPr>
        <p:spPr>
          <a:xfrm flipV="1">
            <a:off x="331321" y="4598210"/>
            <a:ext cx="0" cy="756414"/>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4" name="Group 63">
            <a:extLst>
              <a:ext uri="{FF2B5EF4-FFF2-40B4-BE49-F238E27FC236}">
                <a16:creationId xmlns:a16="http://schemas.microsoft.com/office/drawing/2014/main" id="{1BB75AE5-1CED-41FA-B4A4-32AF78C3912E}"/>
              </a:ext>
            </a:extLst>
          </p:cNvPr>
          <p:cNvGrpSpPr/>
          <p:nvPr/>
        </p:nvGrpSpPr>
        <p:grpSpPr>
          <a:xfrm>
            <a:off x="295439" y="4630156"/>
            <a:ext cx="1635261" cy="0"/>
            <a:chOff x="917735" y="4797644"/>
            <a:chExt cx="1301590" cy="0"/>
          </a:xfrm>
        </p:grpSpPr>
        <p:cxnSp>
          <p:nvCxnSpPr>
            <p:cNvPr id="71" name="Straight Arrow Connector 70">
              <a:extLst>
                <a:ext uri="{FF2B5EF4-FFF2-40B4-BE49-F238E27FC236}">
                  <a16:creationId xmlns:a16="http://schemas.microsoft.com/office/drawing/2014/main" id="{6F1E60B8-2E1D-49B4-A1C0-A4051C172310}"/>
                </a:ext>
              </a:extLst>
            </p:cNvPr>
            <p:cNvCxnSpPr>
              <a:cxnSpLocks/>
            </p:cNvCxnSpPr>
            <p:nvPr/>
          </p:nvCxnSpPr>
          <p:spPr>
            <a:xfrm>
              <a:off x="917735" y="4797644"/>
              <a:ext cx="977876"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95974BB5-1717-4F3B-9A51-9614F892E92D}"/>
                </a:ext>
              </a:extLst>
            </p:cNvPr>
            <p:cNvCxnSpPr>
              <a:cxnSpLocks/>
            </p:cNvCxnSpPr>
            <p:nvPr/>
          </p:nvCxnSpPr>
          <p:spPr>
            <a:xfrm>
              <a:off x="1889546" y="4797644"/>
              <a:ext cx="329779"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29A034C7-84BB-47E3-B585-91872975FB67}"/>
              </a:ext>
            </a:extLst>
          </p:cNvPr>
          <p:cNvCxnSpPr>
            <a:cxnSpLocks/>
          </p:cNvCxnSpPr>
          <p:nvPr/>
        </p:nvCxnSpPr>
        <p:spPr>
          <a:xfrm>
            <a:off x="1504085" y="6566142"/>
            <a:ext cx="821519"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6" name="Group 65">
            <a:extLst>
              <a:ext uri="{FF2B5EF4-FFF2-40B4-BE49-F238E27FC236}">
                <a16:creationId xmlns:a16="http://schemas.microsoft.com/office/drawing/2014/main" id="{7AF168A7-9A1D-4F6F-B132-B1B4F295DC45}"/>
              </a:ext>
            </a:extLst>
          </p:cNvPr>
          <p:cNvGrpSpPr/>
          <p:nvPr/>
        </p:nvGrpSpPr>
        <p:grpSpPr>
          <a:xfrm rot="16200000">
            <a:off x="1485129" y="5790074"/>
            <a:ext cx="1623019" cy="191"/>
            <a:chOff x="917734" y="4815706"/>
            <a:chExt cx="1301589" cy="152"/>
          </a:xfrm>
        </p:grpSpPr>
        <p:cxnSp>
          <p:nvCxnSpPr>
            <p:cNvPr id="69" name="Straight Arrow Connector 68">
              <a:extLst>
                <a:ext uri="{FF2B5EF4-FFF2-40B4-BE49-F238E27FC236}">
                  <a16:creationId xmlns:a16="http://schemas.microsoft.com/office/drawing/2014/main" id="{6B24BE7E-0FBB-4784-B527-5585A6DC3C22}"/>
                </a:ext>
              </a:extLst>
            </p:cNvPr>
            <p:cNvCxnSpPr>
              <a:cxnSpLocks/>
            </p:cNvCxnSpPr>
            <p:nvPr/>
          </p:nvCxnSpPr>
          <p:spPr>
            <a:xfrm rot="5400000" flipV="1">
              <a:off x="1408342" y="4325250"/>
              <a:ext cx="0" cy="981216"/>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3A5E93DF-0D0D-47CF-B443-58875C98C166}"/>
                </a:ext>
              </a:extLst>
            </p:cNvPr>
            <p:cNvCxnSpPr>
              <a:cxnSpLocks/>
            </p:cNvCxnSpPr>
            <p:nvPr/>
          </p:nvCxnSpPr>
          <p:spPr>
            <a:xfrm>
              <a:off x="1879758" y="4815706"/>
              <a:ext cx="339565"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D00000B1-3840-4774-A9E4-AE44B63E8484}"/>
              </a:ext>
            </a:extLst>
          </p:cNvPr>
          <p:cNvCxnSpPr>
            <a:cxnSpLocks/>
          </p:cNvCxnSpPr>
          <p:nvPr/>
        </p:nvCxnSpPr>
        <p:spPr>
          <a:xfrm flipV="1">
            <a:off x="339116" y="4633843"/>
            <a:ext cx="1591583" cy="194786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2209673C-B83A-4251-87B9-38B80540D661}"/>
              </a:ext>
            </a:extLst>
          </p:cNvPr>
          <p:cNvCxnSpPr>
            <a:cxnSpLocks/>
          </p:cNvCxnSpPr>
          <p:nvPr/>
        </p:nvCxnSpPr>
        <p:spPr>
          <a:xfrm flipV="1">
            <a:off x="339116" y="4998076"/>
            <a:ext cx="1962554" cy="158362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91" name="Group 90">
            <a:extLst>
              <a:ext uri="{FF2B5EF4-FFF2-40B4-BE49-F238E27FC236}">
                <a16:creationId xmlns:a16="http://schemas.microsoft.com/office/drawing/2014/main" id="{025BF614-9486-40C1-9148-39268BE6DE59}"/>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11"/>
                  <a:stretch>
                    <a:fillRect/>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EEE9D6F3-C144-49B4-935C-39C5277F5B04}"/>
                </a:ext>
              </a:extLst>
            </p:cNvPr>
            <p:cNvGrpSpPr/>
            <p:nvPr/>
          </p:nvGrpSpPr>
          <p:grpSpPr>
            <a:xfrm>
              <a:off x="8430830" y="671729"/>
              <a:ext cx="1962554" cy="1947863"/>
              <a:chOff x="-1859799" y="1528071"/>
              <a:chExt cx="1962554" cy="1947863"/>
            </a:xfrm>
          </p:grpSpPr>
          <p:cxnSp>
            <p:nvCxnSpPr>
              <p:cNvPr id="88" name="Straight Arrow Connector 87">
                <a:extLst>
                  <a:ext uri="{FF2B5EF4-FFF2-40B4-BE49-F238E27FC236}">
                    <a16:creationId xmlns:a16="http://schemas.microsoft.com/office/drawing/2014/main" id="{E7E29B81-C38E-4981-8754-CD8A4215D926}"/>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AA4B25BA-7FB1-47B2-A7F6-E49592E9097B}"/>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5E40BF-29D4-4798-8369-4AC740892611}"/>
                  </a:ext>
                </a:extLst>
              </p:cNvPr>
              <p:cNvSpPr txBox="1"/>
              <p:nvPr/>
            </p:nvSpPr>
            <p:spPr>
              <a:xfrm>
                <a:off x="2515177" y="6102759"/>
                <a:ext cx="839200"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35" name="TextBox 34">
                <a:extLst>
                  <a:ext uri="{FF2B5EF4-FFF2-40B4-BE49-F238E27FC236}">
                    <a16:creationId xmlns:a16="http://schemas.microsoft.com/office/drawing/2014/main" id="{F35E40BF-29D4-4798-8369-4AC740892611}"/>
                  </a:ext>
                </a:extLst>
              </p:cNvPr>
              <p:cNvSpPr txBox="1">
                <a:spLocks noRot="1" noChangeAspect="1" noMove="1" noResize="1" noEditPoints="1" noAdjustHandles="1" noChangeArrowheads="1" noChangeShapeType="1" noTextEdit="1"/>
              </p:cNvSpPr>
              <p:nvPr/>
            </p:nvSpPr>
            <p:spPr>
              <a:xfrm>
                <a:off x="2515177" y="6102759"/>
                <a:ext cx="839200" cy="75524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564B6B-A90F-4A71-AC93-048DA39486CD}"/>
                  </a:ext>
                </a:extLst>
              </p:cNvPr>
              <p:cNvSpPr txBox="1"/>
              <p:nvPr/>
            </p:nvSpPr>
            <p:spPr>
              <a:xfrm>
                <a:off x="0" y="3611723"/>
                <a:ext cx="777835"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36" name="TextBox 35">
                <a:extLst>
                  <a:ext uri="{FF2B5EF4-FFF2-40B4-BE49-F238E27FC236}">
                    <a16:creationId xmlns:a16="http://schemas.microsoft.com/office/drawing/2014/main" id="{E7564B6B-A90F-4A71-AC93-048DA39486CD}"/>
                  </a:ext>
                </a:extLst>
              </p:cNvPr>
              <p:cNvSpPr txBox="1">
                <a:spLocks noRot="1" noChangeAspect="1" noMove="1" noResize="1" noEditPoints="1" noAdjustHandles="1" noChangeArrowheads="1" noChangeShapeType="1" noTextEdit="1"/>
              </p:cNvSpPr>
              <p:nvPr/>
            </p:nvSpPr>
            <p:spPr>
              <a:xfrm>
                <a:off x="0" y="3611723"/>
                <a:ext cx="777835" cy="755241"/>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8B3D229-F310-4EE9-8126-7EACDA9ED845}"/>
                  </a:ext>
                </a:extLst>
              </p:cNvPr>
              <p:cNvSpPr txBox="1"/>
              <p:nvPr/>
            </p:nvSpPr>
            <p:spPr>
              <a:xfrm>
                <a:off x="2343213" y="434492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7" name="TextBox 36">
                <a:extLst>
                  <a:ext uri="{FF2B5EF4-FFF2-40B4-BE49-F238E27FC236}">
                    <a16:creationId xmlns:a16="http://schemas.microsoft.com/office/drawing/2014/main" id="{B8B3D229-F310-4EE9-8126-7EACDA9ED845}"/>
                  </a:ext>
                </a:extLst>
              </p:cNvPr>
              <p:cNvSpPr txBox="1">
                <a:spLocks noRot="1" noChangeAspect="1" noMove="1" noResize="1" noEditPoints="1" noAdjustHandles="1" noChangeArrowheads="1" noChangeShapeType="1" noTextEdit="1"/>
              </p:cNvSpPr>
              <p:nvPr/>
            </p:nvSpPr>
            <p:spPr>
              <a:xfrm>
                <a:off x="2343213" y="4344925"/>
                <a:ext cx="839200" cy="84215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94D6832-8F0C-452E-975B-E066B5808ECE}"/>
                  </a:ext>
                </a:extLst>
              </p:cNvPr>
              <p:cNvSpPr txBox="1"/>
              <p:nvPr/>
            </p:nvSpPr>
            <p:spPr>
              <a:xfrm>
                <a:off x="1664442" y="371206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8" name="TextBox 37">
                <a:extLst>
                  <a:ext uri="{FF2B5EF4-FFF2-40B4-BE49-F238E27FC236}">
                    <a16:creationId xmlns:a16="http://schemas.microsoft.com/office/drawing/2014/main" id="{994D6832-8F0C-452E-975B-E066B5808ECE}"/>
                  </a:ext>
                </a:extLst>
              </p:cNvPr>
              <p:cNvSpPr txBox="1">
                <a:spLocks noRot="1" noChangeAspect="1" noMove="1" noResize="1" noEditPoints="1" noAdjustHandles="1" noChangeArrowheads="1" noChangeShapeType="1" noTextEdit="1"/>
              </p:cNvSpPr>
              <p:nvPr/>
            </p:nvSpPr>
            <p:spPr>
              <a:xfrm>
                <a:off x="1664442" y="3712069"/>
                <a:ext cx="777835" cy="838633"/>
              </a:xfrm>
              <a:prstGeom prst="rect">
                <a:avLst/>
              </a:prstGeom>
              <a:blipFill>
                <a:blip r:embed="rId16"/>
                <a:stretch>
                  <a:fillRect/>
                </a:stretch>
              </a:blipFill>
            </p:spPr>
            <p:txBody>
              <a:bodyPr/>
              <a:lstStyle/>
              <a:p>
                <a:r>
                  <a:rPr lang="en-CA">
                    <a:noFill/>
                  </a:rPr>
                  <a:t> </a:t>
                </a:r>
              </a:p>
            </p:txBody>
          </p:sp>
        </mc:Fallback>
      </mc:AlternateContent>
      <p:sp>
        <p:nvSpPr>
          <p:cNvPr id="2" name="Title 1">
            <a:extLst>
              <a:ext uri="{FF2B5EF4-FFF2-40B4-BE49-F238E27FC236}">
                <a16:creationId xmlns:a16="http://schemas.microsoft.com/office/drawing/2014/main" id="{C12994F9-51A8-45BB-B8CB-6019E890ED2B}"/>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9" name="Ink 8">
                <a:extLst>
                  <a:ext uri="{FF2B5EF4-FFF2-40B4-BE49-F238E27FC236}">
                    <a16:creationId xmlns:a16="http://schemas.microsoft.com/office/drawing/2014/main" id="{20E91DEF-5F62-4332-A81B-968FF2350042}"/>
                  </a:ext>
                </a:extLst>
              </p14:cNvPr>
              <p14:cNvContentPartPr/>
              <p14:nvPr>
                <p:extLst>
                  <p:ext uri="{42D2F446-02D8-4167-A562-619A0277C38B}">
                    <p15:isNarration xmlns:p15="http://schemas.microsoft.com/office/powerpoint/2012/main" val="1"/>
                  </p:ext>
                </p:extLst>
              </p14:nvPr>
            </p14:nvContentPartPr>
            <p14:xfrm>
              <a:off x="147960" y="3385440"/>
              <a:ext cx="11328480" cy="3381840"/>
            </p14:xfrm>
          </p:contentPart>
        </mc:Choice>
        <mc:Fallback xmlns="">
          <p:pic>
            <p:nvPicPr>
              <p:cNvPr id="9" name="Ink 8">
                <a:extLst>
                  <a:ext uri="{FF2B5EF4-FFF2-40B4-BE49-F238E27FC236}">
                    <a16:creationId xmlns:a16="http://schemas.microsoft.com/office/drawing/2014/main" id="{20E91DEF-5F62-4332-A81B-968FF2350042}"/>
                  </a:ext>
                </a:extLst>
              </p:cNvPr>
              <p:cNvPicPr>
                <a:picLocks noGrp="1" noRot="1" noChangeAspect="1" noMove="1" noResize="1" noEditPoints="1" noAdjustHandles="1" noChangeArrowheads="1" noChangeShapeType="1"/>
              </p:cNvPicPr>
              <p:nvPr/>
            </p:nvPicPr>
            <p:blipFill>
              <a:blip r:embed="rId18"/>
              <a:stretch>
                <a:fillRect/>
              </a:stretch>
            </p:blipFill>
            <p:spPr>
              <a:xfrm>
                <a:off x="138600" y="3376080"/>
                <a:ext cx="11347200" cy="3400560"/>
              </a:xfrm>
              <a:prstGeom prst="rect">
                <a:avLst/>
              </a:prstGeom>
            </p:spPr>
          </p:pic>
        </mc:Fallback>
      </mc:AlternateContent>
    </p:spTree>
    <p:custDataLst>
      <p:tags r:id="rId1"/>
    </p:custDataLst>
    <p:extLst>
      <p:ext uri="{BB962C8B-B14F-4D97-AF65-F5344CB8AC3E}">
        <p14:creationId xmlns:p14="http://schemas.microsoft.com/office/powerpoint/2010/main" val="1180673567"/>
      </p:ext>
    </p:extLst>
  </p:cSld>
  <p:clrMapOvr>
    <a:masterClrMapping/>
  </p:clrMapOvr>
  <mc:AlternateContent xmlns:mc="http://schemas.openxmlformats.org/markup-compatibility/2006" xmlns:p14="http://schemas.microsoft.com/office/powerpoint/2010/main">
    <mc:Choice Requires="p14">
      <p:transition spd="med" p14:dur="700" advTm="50727">
        <p:fade/>
      </p:transition>
    </mc:Choice>
    <mc:Fallback xmlns="">
      <p:transition spd="med" advTm="507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down)">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500"/>
                                        <p:tgtEl>
                                          <p:spTgt spid="67"/>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left)">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06" name="Picture 2">
            <a:extLst>
              <a:ext uri="{FF2B5EF4-FFF2-40B4-BE49-F238E27FC236}">
                <a16:creationId xmlns:a16="http://schemas.microsoft.com/office/drawing/2014/main" id="{F2949B21-EC1A-4AC1-BFDF-8C8BE55692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Ford Mustang, Car, Racing Car, Sports Car, Automobile">
            <a:extLst>
              <a:ext uri="{FF2B5EF4-FFF2-40B4-BE49-F238E27FC236}">
                <a16:creationId xmlns:a16="http://schemas.microsoft.com/office/drawing/2014/main" id="{BF8FC737-5DCF-4EAA-8FDE-0A281ED17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308" name="Group 307">
            <a:extLst>
              <a:ext uri="{FF2B5EF4-FFF2-40B4-BE49-F238E27FC236}">
                <a16:creationId xmlns:a16="http://schemas.microsoft.com/office/drawing/2014/main" id="{C658D4E9-099C-4245-8463-C9DAF79C515F}"/>
              </a:ext>
            </a:extLst>
          </p:cNvPr>
          <p:cNvGrpSpPr/>
          <p:nvPr/>
        </p:nvGrpSpPr>
        <p:grpSpPr>
          <a:xfrm>
            <a:off x="2388636" y="544673"/>
            <a:ext cx="2299241" cy="1905288"/>
            <a:chOff x="4419600" y="3334553"/>
            <a:chExt cx="3060166" cy="2535836"/>
          </a:xfrm>
        </p:grpSpPr>
        <p:grpSp>
          <p:nvGrpSpPr>
            <p:cNvPr id="309" name="Group 308">
              <a:extLst>
                <a:ext uri="{FF2B5EF4-FFF2-40B4-BE49-F238E27FC236}">
                  <a16:creationId xmlns:a16="http://schemas.microsoft.com/office/drawing/2014/main" id="{AFDB89F3-725C-4FE3-A1EE-9252210EF249}"/>
                </a:ext>
              </a:extLst>
            </p:cNvPr>
            <p:cNvGrpSpPr/>
            <p:nvPr/>
          </p:nvGrpSpPr>
          <p:grpSpPr>
            <a:xfrm>
              <a:off x="4811845" y="4257766"/>
              <a:ext cx="1697766" cy="1612623"/>
              <a:chOff x="4598547" y="3250367"/>
              <a:chExt cx="992785" cy="942997"/>
            </a:xfrm>
          </p:grpSpPr>
          <p:cxnSp>
            <p:nvCxnSpPr>
              <p:cNvPr id="312" name="Straight Arrow Connector 311">
                <a:extLst>
                  <a:ext uri="{FF2B5EF4-FFF2-40B4-BE49-F238E27FC236}">
                    <a16:creationId xmlns:a16="http://schemas.microsoft.com/office/drawing/2014/main" id="{6A524D1F-8606-407A-8F8F-55A85FD98012}"/>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3" name="Straight Arrow Connector 312">
                <a:extLst>
                  <a:ext uri="{FF2B5EF4-FFF2-40B4-BE49-F238E27FC236}">
                    <a16:creationId xmlns:a16="http://schemas.microsoft.com/office/drawing/2014/main" id="{EBA6E8C1-E9B2-4EFB-B95D-0E3921A46675}"/>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05B0B65A-10B3-46E9-9BFC-5D4E99260067}"/>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310" name="TextBox 309">
                  <a:extLst>
                    <a:ext uri="{FF2B5EF4-FFF2-40B4-BE49-F238E27FC236}">
                      <a16:creationId xmlns:a16="http://schemas.microsoft.com/office/drawing/2014/main" id="{05B0B65A-10B3-46E9-9BFC-5D4E99260067}"/>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1" name="TextBox 310">
                  <a:extLst>
                    <a:ext uri="{FF2B5EF4-FFF2-40B4-BE49-F238E27FC236}">
                      <a16:creationId xmlns:a16="http://schemas.microsoft.com/office/drawing/2014/main" id="{F3725069-2954-4129-ABD0-C0D4FAE51929}"/>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311" name="TextBox 310">
                  <a:extLst>
                    <a:ext uri="{FF2B5EF4-FFF2-40B4-BE49-F238E27FC236}">
                      <a16:creationId xmlns:a16="http://schemas.microsoft.com/office/drawing/2014/main" id="{F3725069-2954-4129-ABD0-C0D4FAE51929}"/>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10"/>
                  <a:stretch>
                    <a:fillRect/>
                  </a:stretch>
                </a:blipFill>
              </p:spPr>
              <p:txBody>
                <a:bodyPr/>
                <a:lstStyle/>
                <a:p>
                  <a:r>
                    <a:rPr lang="en-CA">
                      <a:noFill/>
                    </a:rPr>
                    <a:t> </a:t>
                  </a:r>
                </a:p>
              </p:txBody>
            </p:sp>
          </mc:Fallback>
        </mc:AlternateContent>
      </p:grpSp>
      <p:cxnSp>
        <p:nvCxnSpPr>
          <p:cNvPr id="314" name="Straight Connector 313">
            <a:extLst>
              <a:ext uri="{FF2B5EF4-FFF2-40B4-BE49-F238E27FC236}">
                <a16:creationId xmlns:a16="http://schemas.microsoft.com/office/drawing/2014/main" id="{C497D992-8366-4E9F-BACB-1AEF8BDBC448}"/>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5" name="Arrow: Right 314">
            <a:extLst>
              <a:ext uri="{FF2B5EF4-FFF2-40B4-BE49-F238E27FC236}">
                <a16:creationId xmlns:a16="http://schemas.microsoft.com/office/drawing/2014/main" id="{F901064D-202D-4571-BC3B-AC97A5F7AC1F}"/>
              </a:ext>
            </a:extLst>
          </p:cNvPr>
          <p:cNvSpPr/>
          <p:nvPr/>
        </p:nvSpPr>
        <p:spPr>
          <a:xfrm rot="10800000">
            <a:off x="4857750" y="1190990"/>
            <a:ext cx="1314450" cy="805631"/>
          </a:xfrm>
          <a:prstGeom prst="rightArrow">
            <a:avLst/>
          </a:prstGeom>
          <a:solidFill>
            <a:srgbClr val="4F2270"/>
          </a:solidFill>
          <a:ln>
            <a:solidFill>
              <a:srgbClr val="4F2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6" name="Group 315">
            <a:extLst>
              <a:ext uri="{FF2B5EF4-FFF2-40B4-BE49-F238E27FC236}">
                <a16:creationId xmlns:a16="http://schemas.microsoft.com/office/drawing/2014/main" id="{98C9D603-002F-4903-9FC3-3E89901253DE}"/>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317" name="TextBox 316">
                  <a:extLst>
                    <a:ext uri="{FF2B5EF4-FFF2-40B4-BE49-F238E27FC236}">
                      <a16:creationId xmlns:a16="http://schemas.microsoft.com/office/drawing/2014/main" id="{D207521B-CA5B-49FB-96E7-B939D575B1AF}"/>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17" name="TextBox 316">
                  <a:extLst>
                    <a:ext uri="{FF2B5EF4-FFF2-40B4-BE49-F238E27FC236}">
                      <a16:creationId xmlns:a16="http://schemas.microsoft.com/office/drawing/2014/main" id="{D207521B-CA5B-49FB-96E7-B939D575B1AF}"/>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C2B10B79-3F01-4A44-B5BA-78B17A42F636}"/>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18" name="TextBox 317">
                  <a:extLst>
                    <a:ext uri="{FF2B5EF4-FFF2-40B4-BE49-F238E27FC236}">
                      <a16:creationId xmlns:a16="http://schemas.microsoft.com/office/drawing/2014/main" id="{C2B10B79-3F01-4A44-B5BA-78B17A42F636}"/>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12"/>
                  <a:stretch>
                    <a:fillRect/>
                  </a:stretch>
                </a:blipFill>
              </p:spPr>
              <p:txBody>
                <a:bodyPr/>
                <a:lstStyle/>
                <a:p>
                  <a:r>
                    <a:rPr lang="en-CA">
                      <a:noFill/>
                    </a:rPr>
                    <a:t> </a:t>
                  </a:r>
                </a:p>
              </p:txBody>
            </p:sp>
          </mc:Fallback>
        </mc:AlternateContent>
        <p:grpSp>
          <p:nvGrpSpPr>
            <p:cNvPr id="319" name="Group 318">
              <a:extLst>
                <a:ext uri="{FF2B5EF4-FFF2-40B4-BE49-F238E27FC236}">
                  <a16:creationId xmlns:a16="http://schemas.microsoft.com/office/drawing/2014/main" id="{AA9AAB19-3FD5-4D14-843B-C6756EFEE792}"/>
                </a:ext>
              </a:extLst>
            </p:cNvPr>
            <p:cNvGrpSpPr/>
            <p:nvPr/>
          </p:nvGrpSpPr>
          <p:grpSpPr>
            <a:xfrm>
              <a:off x="8430830" y="671729"/>
              <a:ext cx="1962554" cy="1947863"/>
              <a:chOff x="-1859799" y="1528071"/>
              <a:chExt cx="1962554" cy="1947863"/>
            </a:xfrm>
          </p:grpSpPr>
          <p:cxnSp>
            <p:nvCxnSpPr>
              <p:cNvPr id="320" name="Straight Arrow Connector 319">
                <a:extLst>
                  <a:ext uri="{FF2B5EF4-FFF2-40B4-BE49-F238E27FC236}">
                    <a16:creationId xmlns:a16="http://schemas.microsoft.com/office/drawing/2014/main" id="{4FA853A0-C1B2-41D8-9BEC-B446361DCA30}"/>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21" name="Straight Arrow Connector 320">
                <a:extLst>
                  <a:ext uri="{FF2B5EF4-FFF2-40B4-BE49-F238E27FC236}">
                    <a16:creationId xmlns:a16="http://schemas.microsoft.com/office/drawing/2014/main" id="{C3418C0D-D03F-499B-A561-C31228240A41}"/>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4" name="Group 43">
            <a:extLst>
              <a:ext uri="{FF2B5EF4-FFF2-40B4-BE49-F238E27FC236}">
                <a16:creationId xmlns:a16="http://schemas.microsoft.com/office/drawing/2014/main" id="{C1229665-65A6-4BA4-B0EC-63834E7F0E03}"/>
              </a:ext>
            </a:extLst>
          </p:cNvPr>
          <p:cNvGrpSpPr/>
          <p:nvPr/>
        </p:nvGrpSpPr>
        <p:grpSpPr>
          <a:xfrm>
            <a:off x="358622" y="3517872"/>
            <a:ext cx="5508778" cy="2466232"/>
            <a:chOff x="314383" y="-83003"/>
            <a:chExt cx="5508778" cy="2466232"/>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FA1A40C-2A0C-40B2-B62B-537C45B5BE6C}"/>
                    </a:ext>
                  </a:extLst>
                </p:cNvPr>
                <p:cNvSpPr txBox="1"/>
                <p:nvPr/>
              </p:nvSpPr>
              <p:spPr>
                <a:xfrm>
                  <a:off x="314383" y="624350"/>
                  <a:ext cx="5508778" cy="175887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 </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oMath>
                    </m:oMathPara>
                  </a14:m>
                  <a:endParaRPr lang="en-CA" sz="4800" dirty="0"/>
                </a:p>
              </p:txBody>
            </p:sp>
          </mc:Choice>
          <mc:Fallback xmlns="">
            <p:sp>
              <p:nvSpPr>
                <p:cNvPr id="45" name="TextBox 44">
                  <a:extLst>
                    <a:ext uri="{FF2B5EF4-FFF2-40B4-BE49-F238E27FC236}">
                      <a16:creationId xmlns:a16="http://schemas.microsoft.com/office/drawing/2014/main" id="{CFA1A40C-2A0C-40B2-B62B-537C45B5BE6C}"/>
                    </a:ext>
                  </a:extLst>
                </p:cNvPr>
                <p:cNvSpPr txBox="1">
                  <a:spLocks noRot="1" noChangeAspect="1" noMove="1" noResize="1" noEditPoints="1" noAdjustHandles="1" noChangeArrowheads="1" noChangeShapeType="1" noTextEdit="1"/>
                </p:cNvSpPr>
                <p:nvPr/>
              </p:nvSpPr>
              <p:spPr>
                <a:xfrm>
                  <a:off x="314383" y="624350"/>
                  <a:ext cx="5508778" cy="1758879"/>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17C819-8066-4F9E-9C26-8AB1250D8F19}"/>
                    </a:ext>
                  </a:extLst>
                </p:cNvPr>
                <p:cNvSpPr txBox="1"/>
                <p:nvPr/>
              </p:nvSpPr>
              <p:spPr>
                <a:xfrm>
                  <a:off x="314939" y="-83003"/>
                  <a:ext cx="3793026" cy="707886"/>
                </a:xfrm>
                <a:prstGeom prst="rect">
                  <a:avLst/>
                </a:prstGeom>
                <a:noFill/>
                <a:ln w="38100">
                  <a:solidFill>
                    <a:schemeClr val="tx1"/>
                  </a:solidFill>
                </a:ln>
              </p:spPr>
              <p:txBody>
                <a:bodyPr wrap="none" rtlCol="0">
                  <a:spAutoFit/>
                </a:bodyPr>
                <a:lstStyle/>
                <a:p>
                  <a:r>
                    <a:rPr lang="en-US" sz="4000" dirty="0">
                      <a:solidFill>
                        <a:srgbClr val="00B050"/>
                      </a:solidFill>
                    </a:rPr>
                    <a:t>Basis: Man </a:t>
                  </a:r>
                  <a14:m>
                    <m:oMath xmlns:m="http://schemas.openxmlformats.org/officeDocument/2006/math">
                      <m:r>
                        <a:rPr lang="en-US" sz="4000" i="1" dirty="0">
                          <a:solidFill>
                            <a:srgbClr val="00B050"/>
                          </a:solidFill>
                          <a:latin typeface="Cambria Math" panose="02040503050406030204" pitchFamily="18" charset="0"/>
                        </a:rPr>
                        <m:t>→</m:t>
                      </m:r>
                    </m:oMath>
                  </a14:m>
                  <a:r>
                    <a:rPr lang="en-US" sz="4000" dirty="0">
                      <a:solidFill>
                        <a:srgbClr val="00B050"/>
                      </a:solidFill>
                    </a:rPr>
                    <a:t> Car</a:t>
                  </a:r>
                  <a:endParaRPr lang="en-CA" sz="4000" dirty="0">
                    <a:solidFill>
                      <a:srgbClr val="00B050"/>
                    </a:solidFill>
                  </a:endParaRPr>
                </a:p>
              </p:txBody>
            </p:sp>
          </mc:Choice>
          <mc:Fallback xmlns="">
            <p:sp>
              <p:nvSpPr>
                <p:cNvPr id="46" name="TextBox 45">
                  <a:extLst>
                    <a:ext uri="{FF2B5EF4-FFF2-40B4-BE49-F238E27FC236}">
                      <a16:creationId xmlns:a16="http://schemas.microsoft.com/office/drawing/2014/main" id="{EA17C819-8066-4F9E-9C26-8AB1250D8F19}"/>
                    </a:ext>
                  </a:extLst>
                </p:cNvPr>
                <p:cNvSpPr txBox="1">
                  <a:spLocks noRot="1" noChangeAspect="1" noMove="1" noResize="1" noEditPoints="1" noAdjustHandles="1" noChangeArrowheads="1" noChangeShapeType="1" noTextEdit="1"/>
                </p:cNvSpPr>
                <p:nvPr/>
              </p:nvSpPr>
              <p:spPr>
                <a:xfrm>
                  <a:off x="314939" y="-83003"/>
                  <a:ext cx="3793026" cy="707886"/>
                </a:xfrm>
                <a:prstGeom prst="rect">
                  <a:avLst/>
                </a:prstGeom>
                <a:blipFill>
                  <a:blip r:embed="rId16"/>
                  <a:stretch>
                    <a:fillRect l="-5255" t="-12295" r="-4140" b="-31967"/>
                  </a:stretch>
                </a:blipFill>
                <a:ln w="38100">
                  <a:solidFill>
                    <a:schemeClr val="tx1"/>
                  </a:solidFill>
                </a:ln>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B059086D-8F3F-44E5-B31C-BE0D1A8B1F01}"/>
              </a:ext>
            </a:extLst>
          </p:cNvPr>
          <p:cNvGrpSpPr/>
          <p:nvPr/>
        </p:nvGrpSpPr>
        <p:grpSpPr>
          <a:xfrm>
            <a:off x="6546185" y="3523142"/>
            <a:ext cx="5417215" cy="2586441"/>
            <a:chOff x="6543117" y="-85725"/>
            <a:chExt cx="5417215" cy="2586441"/>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6356C45-DFE8-466C-8252-3C4F5AF5B924}"/>
                    </a:ext>
                  </a:extLst>
                </p:cNvPr>
                <p:cNvSpPr txBox="1"/>
                <p:nvPr/>
              </p:nvSpPr>
              <p:spPr>
                <a:xfrm>
                  <a:off x="6543117" y="619432"/>
                  <a:ext cx="5417215" cy="1881284"/>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e>
                        </m:d>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e>
                        </m:d>
                      </m:oMath>
                    </m:oMathPara>
                  </a14:m>
                  <a:endParaRPr lang="en-CA" sz="4800" dirty="0"/>
                </a:p>
              </p:txBody>
            </p:sp>
          </mc:Choice>
          <mc:Fallback xmlns="">
            <p:sp>
              <p:nvSpPr>
                <p:cNvPr id="48" name="TextBox 47">
                  <a:extLst>
                    <a:ext uri="{FF2B5EF4-FFF2-40B4-BE49-F238E27FC236}">
                      <a16:creationId xmlns:a16="http://schemas.microsoft.com/office/drawing/2014/main" id="{B6356C45-DFE8-466C-8252-3C4F5AF5B924}"/>
                    </a:ext>
                  </a:extLst>
                </p:cNvPr>
                <p:cNvSpPr txBox="1">
                  <a:spLocks noRot="1" noChangeAspect="1" noMove="1" noResize="1" noEditPoints="1" noAdjustHandles="1" noChangeArrowheads="1" noChangeShapeType="1" noTextEdit="1"/>
                </p:cNvSpPr>
                <p:nvPr/>
              </p:nvSpPr>
              <p:spPr>
                <a:xfrm>
                  <a:off x="6543117" y="619432"/>
                  <a:ext cx="5417215" cy="1881284"/>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79EFF0C-0EDA-4121-8B8F-337C6D67756E}"/>
                    </a:ext>
                  </a:extLst>
                </p:cNvPr>
                <p:cNvSpPr txBox="1"/>
                <p:nvPr/>
              </p:nvSpPr>
              <p:spPr>
                <a:xfrm>
                  <a:off x="6544289" y="-85725"/>
                  <a:ext cx="3793026" cy="707886"/>
                </a:xfrm>
                <a:prstGeom prst="rect">
                  <a:avLst/>
                </a:prstGeom>
                <a:noFill/>
                <a:ln w="38100">
                  <a:solidFill>
                    <a:schemeClr val="tx1"/>
                  </a:solidFill>
                </a:ln>
              </p:spPr>
              <p:txBody>
                <a:bodyPr wrap="none" rtlCol="0">
                  <a:spAutoFit/>
                </a:bodyPr>
                <a:lstStyle/>
                <a:p>
                  <a:r>
                    <a:rPr lang="en-US" sz="4000" dirty="0">
                      <a:solidFill>
                        <a:srgbClr val="7030A0"/>
                      </a:solidFill>
                    </a:rPr>
                    <a:t>Basis: Car </a:t>
                  </a:r>
                  <a14:m>
                    <m:oMath xmlns:m="http://schemas.openxmlformats.org/officeDocument/2006/math">
                      <m:r>
                        <a:rPr lang="en-US" sz="4000" i="1" dirty="0">
                          <a:solidFill>
                            <a:srgbClr val="7030A0"/>
                          </a:solidFill>
                          <a:latin typeface="Cambria Math" panose="02040503050406030204" pitchFamily="18" charset="0"/>
                        </a:rPr>
                        <m:t>→</m:t>
                      </m:r>
                    </m:oMath>
                  </a14:m>
                  <a:r>
                    <a:rPr lang="en-US" sz="4000" dirty="0">
                      <a:solidFill>
                        <a:srgbClr val="7030A0"/>
                      </a:solidFill>
                    </a:rPr>
                    <a:t> Man</a:t>
                  </a:r>
                  <a:endParaRPr lang="en-CA" sz="4000" dirty="0">
                    <a:solidFill>
                      <a:srgbClr val="7030A0"/>
                    </a:solidFill>
                  </a:endParaRPr>
                </a:p>
              </p:txBody>
            </p:sp>
          </mc:Choice>
          <mc:Fallback xmlns="">
            <p:sp>
              <p:nvSpPr>
                <p:cNvPr id="49" name="TextBox 48">
                  <a:extLst>
                    <a:ext uri="{FF2B5EF4-FFF2-40B4-BE49-F238E27FC236}">
                      <a16:creationId xmlns:a16="http://schemas.microsoft.com/office/drawing/2014/main" id="{B79EFF0C-0EDA-4121-8B8F-337C6D67756E}"/>
                    </a:ext>
                  </a:extLst>
                </p:cNvPr>
                <p:cNvSpPr txBox="1">
                  <a:spLocks noRot="1" noChangeAspect="1" noMove="1" noResize="1" noEditPoints="1" noAdjustHandles="1" noChangeArrowheads="1" noChangeShapeType="1" noTextEdit="1"/>
                </p:cNvSpPr>
                <p:nvPr/>
              </p:nvSpPr>
              <p:spPr>
                <a:xfrm>
                  <a:off x="6544289" y="-85725"/>
                  <a:ext cx="3793026" cy="707886"/>
                </a:xfrm>
                <a:prstGeom prst="rect">
                  <a:avLst/>
                </a:prstGeom>
                <a:blipFill>
                  <a:blip r:embed="rId17"/>
                  <a:stretch>
                    <a:fillRect l="-5096" t="-12295" r="-4299" b="-31967"/>
                  </a:stretch>
                </a:blipFill>
                <a:ln w="38100">
                  <a:solidFill>
                    <a:schemeClr val="tx1"/>
                  </a:solidFill>
                </a:ln>
              </p:spPr>
              <p:txBody>
                <a:bodyPr/>
                <a:lstStyle/>
                <a:p>
                  <a:r>
                    <a:rPr lang="en-CA">
                      <a:noFill/>
                    </a:rPr>
                    <a:t> </a:t>
                  </a:r>
                </a:p>
              </p:txBody>
            </p:sp>
          </mc:Fallback>
        </mc:AlternateContent>
      </p:grpSp>
      <p:sp>
        <p:nvSpPr>
          <p:cNvPr id="2" name="Title 1">
            <a:extLst>
              <a:ext uri="{FF2B5EF4-FFF2-40B4-BE49-F238E27FC236}">
                <a16:creationId xmlns:a16="http://schemas.microsoft.com/office/drawing/2014/main" id="{2076D392-3039-4C47-86BF-9DCBE122C714}"/>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3" name="Ink 2">
                <a:extLst>
                  <a:ext uri="{FF2B5EF4-FFF2-40B4-BE49-F238E27FC236}">
                    <a16:creationId xmlns:a16="http://schemas.microsoft.com/office/drawing/2014/main" id="{28D9A3E6-0A9F-4F68-8BC3-1FCDE803F5A2}"/>
                  </a:ext>
                </a:extLst>
              </p14:cNvPr>
              <p14:cNvContentPartPr/>
              <p14:nvPr>
                <p:extLst>
                  <p:ext uri="{42D2F446-02D8-4167-A562-619A0277C38B}">
                    <p15:isNarration xmlns:p15="http://schemas.microsoft.com/office/powerpoint/2012/main" val="1"/>
                  </p:ext>
                </p:extLst>
              </p14:nvPr>
            </p14:nvContentPartPr>
            <p14:xfrm>
              <a:off x="8385480" y="4254120"/>
              <a:ext cx="2717640" cy="1879920"/>
            </p14:xfrm>
          </p:contentPart>
        </mc:Choice>
        <mc:Fallback xmlns="">
          <p:pic>
            <p:nvPicPr>
              <p:cNvPr id="3" name="Ink 2">
                <a:extLst>
                  <a:ext uri="{FF2B5EF4-FFF2-40B4-BE49-F238E27FC236}">
                    <a16:creationId xmlns:a16="http://schemas.microsoft.com/office/drawing/2014/main" id="{28D9A3E6-0A9F-4F68-8BC3-1FCDE803F5A2}"/>
                  </a:ext>
                </a:extLst>
              </p:cNvPr>
              <p:cNvPicPr>
                <a:picLocks noGrp="1" noRot="1" noChangeAspect="1" noMove="1" noResize="1" noEditPoints="1" noAdjustHandles="1" noChangeArrowheads="1" noChangeShapeType="1"/>
              </p:cNvPicPr>
              <p:nvPr/>
            </p:nvPicPr>
            <p:blipFill>
              <a:blip r:embed="rId19"/>
              <a:stretch>
                <a:fillRect/>
              </a:stretch>
            </p:blipFill>
            <p:spPr>
              <a:xfrm>
                <a:off x="8376120" y="4244760"/>
                <a:ext cx="2736360" cy="1898640"/>
              </a:xfrm>
              <a:prstGeom prst="rect">
                <a:avLst/>
              </a:prstGeom>
            </p:spPr>
          </p:pic>
        </mc:Fallback>
      </mc:AlternateContent>
    </p:spTree>
    <p:custDataLst>
      <p:tags r:id="rId1"/>
    </p:custDataLst>
    <p:extLst>
      <p:ext uri="{BB962C8B-B14F-4D97-AF65-F5344CB8AC3E}">
        <p14:creationId xmlns:p14="http://schemas.microsoft.com/office/powerpoint/2010/main" val="2523051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7178">
        <p159:morph option="byObject"/>
      </p:transition>
    </mc:Choice>
    <mc:Fallback xmlns="">
      <p:transition spd="slow" advTm="171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544673"/>
            <a:ext cx="2299241" cy="1905288"/>
            <a:chOff x="4419600" y="3334553"/>
            <a:chExt cx="3060166" cy="2535836"/>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6"/>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D3F3C88-8F44-48CE-AE85-A1FD102267C2}"/>
                  </a:ext>
                </a:extLst>
              </p:cNvPr>
              <p:cNvSpPr txBox="1"/>
              <p:nvPr/>
            </p:nvSpPr>
            <p:spPr>
              <a:xfrm>
                <a:off x="5929087" y="3222869"/>
                <a:ext cx="5710463" cy="3283591"/>
              </a:xfrm>
              <a:prstGeom prst="rect">
                <a:avLst/>
              </a:prstGeom>
              <a:noFill/>
            </p:spPr>
            <p:txBody>
              <a:bodyPr wrap="square" rtlCol="0">
                <a:spAutoFit/>
              </a:bodyPr>
              <a:lstStyle/>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𝑡</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4</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oMath>
                </a14:m>
                <a:r>
                  <a:rPr lang="en-US" sz="6600" b="0" dirty="0"/>
                  <a:t> </a:t>
                </a:r>
              </a:p>
              <a:p>
                <a:endParaRPr lang="en-US" b="0" dirty="0"/>
              </a:p>
              <a:p>
                <a14:m>
                  <m:oMath xmlns:m="http://schemas.openxmlformats.org/officeDocument/2006/math">
                    <m:acc>
                      <m:accPr>
                        <m:chr m:val="̃"/>
                        <m:ctrlPr>
                          <a:rPr lang="en-US" sz="6600" b="0" i="1" smtClean="0">
                            <a:solidFill>
                              <a:srgbClr val="C00000"/>
                            </a:solidFill>
                            <a:latin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rPr>
                            </m:ctrlPr>
                          </m:accPr>
                          <m:e>
                            <m:sSub>
                              <m:sSubPr>
                                <m:ctrlPr>
                                  <a:rPr lang="en-US" sz="6600" b="0" i="1" smtClean="0">
                                    <a:solidFill>
                                      <a:srgbClr val="C00000"/>
                                    </a:solidFill>
                                    <a:latin typeface="Cambria Math" panose="02040503050406030204" pitchFamily="18" charset="0"/>
                                  </a:rPr>
                                </m:ctrlPr>
                              </m:sSubPr>
                              <m:e>
                                <m:r>
                                  <a:rPr lang="en-US" sz="6600" b="0" i="1" smtClean="0">
                                    <a:solidFill>
                                      <a:srgbClr val="C00000"/>
                                    </a:solidFill>
                                    <a:latin typeface="Cambria Math" panose="02040503050406030204" pitchFamily="18" charset="0"/>
                                  </a:rPr>
                                  <m:t>𝑒</m:t>
                                </m:r>
                              </m:e>
                              <m:sub>
                                <m:r>
                                  <a:rPr lang="en-US" sz="6600" b="0" i="1" smtClean="0">
                                    <a:solidFill>
                                      <a:srgbClr val="C00000"/>
                                    </a:solidFill>
                                    <a:latin typeface="Cambria Math" panose="02040503050406030204" pitchFamily="18" charset="0"/>
                                  </a:rPr>
                                  <m:t>𝑥</m:t>
                                </m:r>
                              </m:sub>
                            </m:sSub>
                          </m:e>
                        </m:acc>
                      </m:e>
                    </m:acc>
                    <m:r>
                      <a:rPr lang="en-US" sz="6600" b="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4</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𝑡</m:t>
                            </m:r>
                          </m:sub>
                        </m:sSub>
                      </m:e>
                    </m:acc>
                    <m:r>
                      <a:rPr lang="en-US" sz="6600" i="1" smtClean="0">
                        <a:latin typeface="Cambria Math" panose="02040503050406030204" pitchFamily="18" charset="0"/>
                      </a:rPr>
                      <m:t>+</m:t>
                    </m:r>
                    <m:f>
                      <m:fPr>
                        <m:ctrlPr>
                          <a:rPr lang="en-US" sz="6600" b="0" i="1" smtClean="0">
                            <a:latin typeface="Cambria Math" panose="02040503050406030204" pitchFamily="18" charset="0"/>
                          </a:rPr>
                        </m:ctrlPr>
                      </m:fPr>
                      <m:num>
                        <m:r>
                          <a:rPr lang="en-US" sz="6600" b="0" i="1" smtClean="0">
                            <a:latin typeface="Cambria Math" panose="02040503050406030204" pitchFamily="18" charset="0"/>
                          </a:rPr>
                          <m:t>5</m:t>
                        </m:r>
                      </m:num>
                      <m:den>
                        <m:r>
                          <a:rPr lang="en-US" sz="6600" b="0" i="1" smtClean="0">
                            <a:latin typeface="Cambria Math" panose="02040503050406030204" pitchFamily="18" charset="0"/>
                          </a:rPr>
                          <m:t>3</m:t>
                        </m:r>
                      </m:den>
                    </m:f>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oMath>
                </a14:m>
                <a:r>
                  <a:rPr lang="en-CA" sz="6600" dirty="0"/>
                  <a:t> </a:t>
                </a:r>
              </a:p>
            </p:txBody>
          </p:sp>
        </mc:Choice>
        <mc:Fallback xmlns="">
          <p:sp>
            <p:nvSpPr>
              <p:cNvPr id="43" name="TextBox 42">
                <a:extLst>
                  <a:ext uri="{FF2B5EF4-FFF2-40B4-BE49-F238E27FC236}">
                    <a16:creationId xmlns:a16="http://schemas.microsoft.com/office/drawing/2014/main" id="{7D3F3C88-8F44-48CE-AE85-A1FD102267C2}"/>
                  </a:ext>
                </a:extLst>
              </p:cNvPr>
              <p:cNvSpPr txBox="1">
                <a:spLocks noRot="1" noChangeAspect="1" noMove="1" noResize="1" noEditPoints="1" noAdjustHandles="1" noChangeArrowheads="1" noChangeShapeType="1" noTextEdit="1"/>
              </p:cNvSpPr>
              <p:nvPr/>
            </p:nvSpPr>
            <p:spPr>
              <a:xfrm>
                <a:off x="5929087" y="3222869"/>
                <a:ext cx="5710463" cy="3283591"/>
              </a:xfrm>
              <a:prstGeom prst="rect">
                <a:avLst/>
              </a:prstGeom>
              <a:blipFill>
                <a:blip r:embed="rId7"/>
                <a:stretch>
                  <a:fillRect/>
                </a:stretch>
              </a:blipFill>
            </p:spPr>
            <p:txBody>
              <a:bodyPr/>
              <a:lstStyle/>
              <a:p>
                <a:r>
                  <a:rPr lang="en-CA">
                    <a:noFill/>
                  </a:rPr>
                  <a:t> </a:t>
                </a:r>
              </a:p>
            </p:txBody>
          </p:sp>
        </mc:Fallback>
      </mc:AlternateContent>
      <p:grpSp>
        <p:nvGrpSpPr>
          <p:cNvPr id="91" name="Group 90">
            <a:extLst>
              <a:ext uri="{FF2B5EF4-FFF2-40B4-BE49-F238E27FC236}">
                <a16:creationId xmlns:a16="http://schemas.microsoft.com/office/drawing/2014/main" id="{025BF614-9486-40C1-9148-39268BE6DE59}"/>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10"/>
                  <a:stretch>
                    <a:fillRect/>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EEE9D6F3-C144-49B4-935C-39C5277F5B04}"/>
                </a:ext>
              </a:extLst>
            </p:cNvPr>
            <p:cNvGrpSpPr/>
            <p:nvPr/>
          </p:nvGrpSpPr>
          <p:grpSpPr>
            <a:xfrm>
              <a:off x="8430830" y="671729"/>
              <a:ext cx="1962554" cy="1947863"/>
              <a:chOff x="-1859799" y="1528071"/>
              <a:chExt cx="1962554" cy="1947863"/>
            </a:xfrm>
          </p:grpSpPr>
          <p:cxnSp>
            <p:nvCxnSpPr>
              <p:cNvPr id="88" name="Straight Arrow Connector 87">
                <a:extLst>
                  <a:ext uri="{FF2B5EF4-FFF2-40B4-BE49-F238E27FC236}">
                    <a16:creationId xmlns:a16="http://schemas.microsoft.com/office/drawing/2014/main" id="{E7E29B81-C38E-4981-8754-CD8A4215D926}"/>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AA4B25BA-7FB1-47B2-A7F6-E49592E9097B}"/>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sp>
        <p:nvSpPr>
          <p:cNvPr id="2" name="Title 1">
            <a:extLst>
              <a:ext uri="{FF2B5EF4-FFF2-40B4-BE49-F238E27FC236}">
                <a16:creationId xmlns:a16="http://schemas.microsoft.com/office/drawing/2014/main" id="{38AC6F04-5CAD-40C9-864A-82D9E1DA69F2}"/>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p:sp>
        <p:nvSpPr>
          <p:cNvPr id="4" name="Arrow: Right 3">
            <a:extLst>
              <a:ext uri="{FF2B5EF4-FFF2-40B4-BE49-F238E27FC236}">
                <a16:creationId xmlns:a16="http://schemas.microsoft.com/office/drawing/2014/main" id="{47AE8579-1232-4F01-BF03-E8AEBD890180}"/>
              </a:ext>
            </a:extLst>
          </p:cNvPr>
          <p:cNvSpPr/>
          <p:nvPr/>
        </p:nvSpPr>
        <p:spPr>
          <a:xfrm rot="10800000">
            <a:off x="4857750" y="1190990"/>
            <a:ext cx="1314450" cy="805631"/>
          </a:xfrm>
          <a:prstGeom prst="rightArrow">
            <a:avLst/>
          </a:prstGeom>
          <a:solidFill>
            <a:srgbClr val="4F2270"/>
          </a:solidFill>
          <a:ln>
            <a:solidFill>
              <a:srgbClr val="4F2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49721034"/>
      </p:ext>
    </p:extLst>
  </p:cSld>
  <p:clrMapOvr>
    <a:masterClrMapping/>
  </p:clrMapOvr>
  <mc:AlternateContent xmlns:mc="http://schemas.openxmlformats.org/markup-compatibility/2006" xmlns:p14="http://schemas.microsoft.com/office/powerpoint/2010/main">
    <mc:Choice Requires="p14">
      <p:transition spd="med" p14:dur="700" advTm="1315">
        <p:fade/>
      </p:transition>
    </mc:Choice>
    <mc:Fallback xmlns="">
      <p:transition spd="med" advTm="131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7812C7-37BA-4E05-943B-76982B3973A5}"/>
                  </a:ext>
                </a:extLst>
              </p:cNvPr>
              <p:cNvSpPr txBox="1"/>
              <p:nvPr/>
            </p:nvSpPr>
            <p:spPr>
              <a:xfrm>
                <a:off x="387394" y="263995"/>
                <a:ext cx="5601926" cy="1231106"/>
              </a:xfrm>
              <a:prstGeom prst="rect">
                <a:avLst/>
              </a:prstGeom>
              <a:solidFill>
                <a:schemeClr val="bg1"/>
              </a:solidFill>
              <a:effectLst>
                <a:softEdge rad="63500"/>
              </a:effectLst>
            </p:spPr>
            <p:txBody>
              <a:bodyPr wrap="square" lIns="0" tIns="0" rIns="0" bIns="0" rtlCol="0">
                <a:spAutoFit/>
              </a:bodyPr>
              <a:lstStyle/>
              <a:p>
                <a:pPr algn="ctr"/>
                <a:r>
                  <a:rPr lang="en-US" sz="4000" dirty="0"/>
                  <a:t>Speed of light </a:t>
                </a:r>
                <a14:m>
                  <m:oMath xmlns:m="http://schemas.openxmlformats.org/officeDocument/2006/math">
                    <m:r>
                      <a:rPr lang="en-US" sz="4000" b="0" i="1" smtClean="0">
                        <a:solidFill>
                          <a:srgbClr val="0070C0"/>
                        </a:solidFill>
                        <a:latin typeface="Cambria Math" panose="02040503050406030204" pitchFamily="18" charset="0"/>
                      </a:rPr>
                      <m:t>𝑐</m:t>
                    </m:r>
                  </m:oMath>
                </a14:m>
                <a:r>
                  <a:rPr lang="en-US" sz="4000" dirty="0"/>
                  <a:t> same in all inertial reference frames</a:t>
                </a:r>
              </a:p>
            </p:txBody>
          </p:sp>
        </mc:Choice>
        <mc:Fallback xmlns="">
          <p:sp>
            <p:nvSpPr>
              <p:cNvPr id="4" name="TextBox 3">
                <a:extLst>
                  <a:ext uri="{FF2B5EF4-FFF2-40B4-BE49-F238E27FC236}">
                    <a16:creationId xmlns:a16="http://schemas.microsoft.com/office/drawing/2014/main" id="{867812C7-37BA-4E05-943B-76982B3973A5}"/>
                  </a:ext>
                </a:extLst>
              </p:cNvPr>
              <p:cNvSpPr txBox="1">
                <a:spLocks noRot="1" noChangeAspect="1" noMove="1" noResize="1" noEditPoints="1" noAdjustHandles="1" noChangeArrowheads="1" noChangeShapeType="1" noTextEdit="1"/>
              </p:cNvSpPr>
              <p:nvPr/>
            </p:nvSpPr>
            <p:spPr>
              <a:xfrm>
                <a:off x="387394" y="263995"/>
                <a:ext cx="5601926" cy="1231106"/>
              </a:xfrm>
              <a:prstGeom prst="rect">
                <a:avLst/>
              </a:prstGeom>
              <a:blipFill>
                <a:blip r:embed="rId3"/>
                <a:stretch>
                  <a:fillRect l="-4570" t="-12376" r="-6529" b="-24257"/>
                </a:stretch>
              </a:blipFill>
              <a:effectLst>
                <a:softEdge rad="63500"/>
              </a:effectLst>
            </p:spPr>
            <p:txBody>
              <a:bodyPr/>
              <a:lstStyle/>
              <a:p>
                <a:r>
                  <a:rPr lang="en-CA">
                    <a:noFill/>
                  </a:rPr>
                  <a:t> </a:t>
                </a:r>
              </a:p>
            </p:txBody>
          </p:sp>
        </mc:Fallback>
      </mc:AlternateContent>
      <p:grpSp>
        <p:nvGrpSpPr>
          <p:cNvPr id="7" name="Group 6">
            <a:extLst>
              <a:ext uri="{FF2B5EF4-FFF2-40B4-BE49-F238E27FC236}">
                <a16:creationId xmlns:a16="http://schemas.microsoft.com/office/drawing/2014/main" id="{8CF6D81F-1988-40BB-AADB-1C9B564EBD72}"/>
              </a:ext>
            </a:extLst>
          </p:cNvPr>
          <p:cNvGrpSpPr/>
          <p:nvPr/>
        </p:nvGrpSpPr>
        <p:grpSpPr>
          <a:xfrm>
            <a:off x="6346234" y="1729740"/>
            <a:ext cx="5601926" cy="2251585"/>
            <a:chOff x="5500414" y="1981200"/>
            <a:chExt cx="5601926" cy="2251585"/>
          </a:xfrm>
        </p:grpSpPr>
        <p:sp>
          <p:nvSpPr>
            <p:cNvPr id="5" name="TextBox 4">
              <a:extLst>
                <a:ext uri="{FF2B5EF4-FFF2-40B4-BE49-F238E27FC236}">
                  <a16:creationId xmlns:a16="http://schemas.microsoft.com/office/drawing/2014/main" id="{16225E54-4BAE-4782-AC77-74D232854767}"/>
                </a:ext>
              </a:extLst>
            </p:cNvPr>
            <p:cNvSpPr txBox="1"/>
            <p:nvPr/>
          </p:nvSpPr>
          <p:spPr>
            <a:xfrm>
              <a:off x="5500414" y="1981200"/>
              <a:ext cx="5601926" cy="615553"/>
            </a:xfrm>
            <a:prstGeom prst="rect">
              <a:avLst/>
            </a:prstGeom>
            <a:solidFill>
              <a:schemeClr val="bg1"/>
            </a:solidFill>
            <a:effectLst>
              <a:softEdge rad="63500"/>
            </a:effectLst>
          </p:spPr>
          <p:txBody>
            <a:bodyPr wrap="square" lIns="0" tIns="0" rIns="0" bIns="0" rtlCol="0">
              <a:spAutoFit/>
            </a:bodyPr>
            <a:lstStyle/>
            <a:p>
              <a:pPr algn="ctr"/>
              <a:r>
                <a:rPr lang="en-US" sz="4000" dirty="0"/>
                <a:t>Lorentz Transformation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78480E-6E98-4E75-823B-372DE4FC30C1}"/>
                    </a:ext>
                  </a:extLst>
                </p:cNvPr>
                <p:cNvSpPr txBox="1"/>
                <p:nvPr/>
              </p:nvSpPr>
              <p:spPr>
                <a:xfrm>
                  <a:off x="5692622" y="2663125"/>
                  <a:ext cx="5309675"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6" name="TextBox 5">
                  <a:extLst>
                    <a:ext uri="{FF2B5EF4-FFF2-40B4-BE49-F238E27FC236}">
                      <a16:creationId xmlns:a16="http://schemas.microsoft.com/office/drawing/2014/main" id="{B778480E-6E98-4E75-823B-372DE4FC30C1}"/>
                    </a:ext>
                  </a:extLst>
                </p:cNvPr>
                <p:cNvSpPr txBox="1">
                  <a:spLocks noRot="1" noChangeAspect="1" noMove="1" noResize="1" noEditPoints="1" noAdjustHandles="1" noChangeArrowheads="1" noChangeShapeType="1" noTextEdit="1"/>
                </p:cNvSpPr>
                <p:nvPr/>
              </p:nvSpPr>
              <p:spPr>
                <a:xfrm>
                  <a:off x="5692622" y="2663125"/>
                  <a:ext cx="5309675" cy="1569660"/>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sp>
        <p:nvSpPr>
          <p:cNvPr id="8" name="TextBox 7">
            <a:extLst>
              <a:ext uri="{FF2B5EF4-FFF2-40B4-BE49-F238E27FC236}">
                <a16:creationId xmlns:a16="http://schemas.microsoft.com/office/drawing/2014/main" id="{BC2D187B-D42B-417A-A3DA-94AD082CF1CD}"/>
              </a:ext>
            </a:extLst>
          </p:cNvPr>
          <p:cNvSpPr txBox="1"/>
          <p:nvPr/>
        </p:nvSpPr>
        <p:spPr>
          <a:xfrm>
            <a:off x="0" y="5083492"/>
            <a:ext cx="4983480" cy="1846659"/>
          </a:xfrm>
          <a:prstGeom prst="rect">
            <a:avLst/>
          </a:prstGeom>
          <a:solidFill>
            <a:schemeClr val="bg1"/>
          </a:solidFill>
          <a:effectLst>
            <a:softEdge rad="63500"/>
          </a:effectLst>
        </p:spPr>
        <p:txBody>
          <a:bodyPr wrap="square" lIns="0" tIns="0" rIns="0" bIns="0" rtlCol="0">
            <a:spAutoFit/>
          </a:bodyPr>
          <a:lstStyle/>
          <a:p>
            <a:pPr algn="ctr"/>
            <a:r>
              <a:rPr lang="en-US" sz="4800" dirty="0">
                <a:solidFill>
                  <a:srgbClr val="00B050"/>
                </a:solidFill>
              </a:rPr>
              <a:t>Time Dilation</a:t>
            </a:r>
            <a:br>
              <a:rPr lang="en-US" sz="4800" dirty="0">
                <a:solidFill>
                  <a:srgbClr val="00B050"/>
                </a:solidFill>
              </a:rPr>
            </a:br>
            <a:br>
              <a:rPr lang="en-US" sz="2000" dirty="0"/>
            </a:br>
            <a:r>
              <a:rPr lang="en-US" sz="4800" dirty="0">
                <a:solidFill>
                  <a:srgbClr val="7030A0"/>
                </a:solidFill>
              </a:rPr>
              <a:t>Length Contraction</a:t>
            </a:r>
          </a:p>
        </p:txBody>
      </p:sp>
      <p:sp>
        <p:nvSpPr>
          <p:cNvPr id="9" name="TextBox 8">
            <a:extLst>
              <a:ext uri="{FF2B5EF4-FFF2-40B4-BE49-F238E27FC236}">
                <a16:creationId xmlns:a16="http://schemas.microsoft.com/office/drawing/2014/main" id="{4F7D9D61-13D0-4502-8D8D-0A2C1C30FD2D}"/>
              </a:ext>
            </a:extLst>
          </p:cNvPr>
          <p:cNvSpPr txBox="1"/>
          <p:nvPr/>
        </p:nvSpPr>
        <p:spPr>
          <a:xfrm>
            <a:off x="4983480" y="5060632"/>
            <a:ext cx="7048500" cy="738664"/>
          </a:xfrm>
          <a:prstGeom prst="rect">
            <a:avLst/>
          </a:prstGeom>
          <a:solidFill>
            <a:schemeClr val="bg1"/>
          </a:solidFill>
          <a:effectLst>
            <a:softEdge rad="63500"/>
          </a:effectLst>
        </p:spPr>
        <p:txBody>
          <a:bodyPr wrap="square" lIns="0" tIns="0" rIns="0" bIns="0" rtlCol="0">
            <a:spAutoFit/>
          </a:bodyPr>
          <a:lstStyle/>
          <a:p>
            <a:pPr algn="ctr"/>
            <a:r>
              <a:rPr lang="en-US" sz="4800" dirty="0">
                <a:solidFill>
                  <a:schemeClr val="accent6">
                    <a:lumMod val="50000"/>
                  </a:schemeClr>
                </a:solidFill>
              </a:rPr>
              <a:t>= “moving clocks run slow”</a:t>
            </a:r>
          </a:p>
        </p:txBody>
      </p:sp>
      <p:sp>
        <p:nvSpPr>
          <p:cNvPr id="10" name="TextBox 9">
            <a:extLst>
              <a:ext uri="{FF2B5EF4-FFF2-40B4-BE49-F238E27FC236}">
                <a16:creationId xmlns:a16="http://schemas.microsoft.com/office/drawing/2014/main" id="{29C7C358-822D-4816-824B-07B9FA6BB43A}"/>
              </a:ext>
            </a:extLst>
          </p:cNvPr>
          <p:cNvSpPr txBox="1"/>
          <p:nvPr/>
        </p:nvSpPr>
        <p:spPr>
          <a:xfrm>
            <a:off x="4892040" y="6180892"/>
            <a:ext cx="7299960" cy="677108"/>
          </a:xfrm>
          <a:prstGeom prst="rect">
            <a:avLst/>
          </a:prstGeom>
          <a:solidFill>
            <a:schemeClr val="bg1"/>
          </a:solidFill>
          <a:effectLst>
            <a:softEdge rad="63500"/>
          </a:effectLst>
        </p:spPr>
        <p:txBody>
          <a:bodyPr wrap="square" lIns="0" tIns="0" rIns="0" bIns="0" rtlCol="0">
            <a:spAutoFit/>
          </a:bodyPr>
          <a:lstStyle/>
          <a:p>
            <a:pPr algn="ctr"/>
            <a:r>
              <a:rPr lang="en-US" sz="4400" dirty="0">
                <a:solidFill>
                  <a:srgbClr val="2F1444"/>
                </a:solidFill>
              </a:rPr>
              <a:t>= “moving rods appear short”</a:t>
            </a:r>
          </a:p>
        </p:txBody>
      </p:sp>
      <p:sp>
        <p:nvSpPr>
          <p:cNvPr id="11" name="Arrow: Bent 10">
            <a:extLst>
              <a:ext uri="{FF2B5EF4-FFF2-40B4-BE49-F238E27FC236}">
                <a16:creationId xmlns:a16="http://schemas.microsoft.com/office/drawing/2014/main" id="{419820E3-9D86-4FAD-8DCE-17BE15CBC98B}"/>
              </a:ext>
            </a:extLst>
          </p:cNvPr>
          <p:cNvSpPr/>
          <p:nvPr/>
        </p:nvSpPr>
        <p:spPr>
          <a:xfrm rot="5400000">
            <a:off x="7399857" y="-671761"/>
            <a:ext cx="1188497" cy="3460935"/>
          </a:xfrm>
          <a:prstGeom prst="bentArrow">
            <a:avLst>
              <a:gd name="adj1" fmla="val 41574"/>
              <a:gd name="adj2" fmla="val 32938"/>
              <a:gd name="adj3" fmla="val 25000"/>
              <a:gd name="adj4" fmla="val 43750"/>
            </a:avLst>
          </a:prstGeom>
          <a:solidFill>
            <a:schemeClr val="accent5">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2" name="Arrow: Bent 11">
            <a:extLst>
              <a:ext uri="{FF2B5EF4-FFF2-40B4-BE49-F238E27FC236}">
                <a16:creationId xmlns:a16="http://schemas.microsoft.com/office/drawing/2014/main" id="{46AFEF16-DBC4-48EB-8EA2-C5858312389C}"/>
              </a:ext>
            </a:extLst>
          </p:cNvPr>
          <p:cNvSpPr/>
          <p:nvPr/>
        </p:nvSpPr>
        <p:spPr>
          <a:xfrm rot="5400000" flipV="1">
            <a:off x="3048001" y="1562099"/>
            <a:ext cx="1828801" cy="4419603"/>
          </a:xfrm>
          <a:prstGeom prst="bentArrow">
            <a:avLst>
              <a:gd name="adj1" fmla="val 38095"/>
              <a:gd name="adj2" fmla="val 34677"/>
              <a:gd name="adj3" fmla="val 25000"/>
              <a:gd name="adj4" fmla="val 43750"/>
            </a:avLst>
          </a:prstGeom>
          <a:solidFill>
            <a:schemeClr val="accent5">
              <a:lumMod val="40000"/>
              <a:lumOff val="60000"/>
            </a:schemeClr>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30966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339281" y="6858000"/>
                <a:ext cx="698752" cy="645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339281" y="6858000"/>
                <a:ext cx="698752" cy="645670"/>
              </a:xfrm>
              <a:prstGeom prst="rect">
                <a:avLst/>
              </a:prstGeom>
              <a:blipFill>
                <a:blip r:embed="rId4"/>
                <a:stretch>
                  <a:fillRect r="-18421" b="-43396"/>
                </a:stretch>
              </a:blipFill>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70581A35-6137-4FD6-A5A8-02036584FE5F}"/>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D3F3C88-8F44-48CE-AE85-A1FD102267C2}"/>
                  </a:ext>
                </a:extLst>
              </p:cNvPr>
              <p:cNvSpPr txBox="1"/>
              <p:nvPr/>
            </p:nvSpPr>
            <p:spPr>
              <a:xfrm>
                <a:off x="5914573" y="3397040"/>
                <a:ext cx="6175827" cy="2985561"/>
              </a:xfrm>
              <a:prstGeom prst="rect">
                <a:avLst/>
              </a:prstGeom>
              <a:noFill/>
            </p:spPr>
            <p:txBody>
              <a:bodyPr wrap="square" rtlCol="0">
                <a:spAutoFit/>
              </a:bodyPr>
              <a:lstStyle/>
              <a:p>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latin typeface="Cambria Math" panose="02040503050406030204" pitchFamily="18" charset="0"/>
                      </a:rPr>
                      <m:t>=     </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5</m:t>
                        </m:r>
                      </m:num>
                      <m:den>
                        <m:r>
                          <a:rPr lang="en-US" sz="6000" b="0" i="1" smtClean="0">
                            <a:latin typeface="Cambria Math" panose="02040503050406030204" pitchFamily="18" charset="0"/>
                          </a:rPr>
                          <m:t>3</m:t>
                        </m:r>
                      </m:den>
                    </m:f>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4</m:t>
                        </m:r>
                      </m:num>
                      <m:den>
                        <m:r>
                          <a:rPr lang="en-US" sz="6000" b="0" i="1" smtClean="0">
                            <a:latin typeface="Cambria Math" panose="02040503050406030204" pitchFamily="18" charset="0"/>
                          </a:rPr>
                          <m:t>3</m:t>
                        </m:r>
                      </m:den>
                    </m:f>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r>
                  <a:rPr lang="en-US" sz="6000" b="0" dirty="0"/>
                  <a:t> </a:t>
                </a:r>
              </a:p>
              <a:p>
                <a:endParaRPr lang="en-US" sz="1600" b="0" dirty="0"/>
              </a:p>
              <a:p>
                <a14:m>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4</m:t>
                        </m:r>
                      </m:num>
                      <m:den>
                        <m:r>
                          <a:rPr lang="en-US" sz="6000" b="0" i="1" smtClean="0">
                            <a:latin typeface="Cambria Math" panose="02040503050406030204" pitchFamily="18" charset="0"/>
                          </a:rPr>
                          <m:t>3</m:t>
                        </m:r>
                      </m:den>
                    </m:f>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r>
                      <a:rPr lang="en-US" sz="600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5</m:t>
                        </m:r>
                      </m:num>
                      <m:den>
                        <m:r>
                          <a:rPr lang="en-US" sz="6000" b="0" i="1" smtClean="0">
                            <a:latin typeface="Cambria Math" panose="02040503050406030204" pitchFamily="18" charset="0"/>
                          </a:rPr>
                          <m:t>3</m:t>
                        </m:r>
                      </m:den>
                    </m:f>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a14:m>
                <a:r>
                  <a:rPr lang="en-CA" sz="6000" dirty="0"/>
                  <a:t> </a:t>
                </a:r>
              </a:p>
            </p:txBody>
          </p:sp>
        </mc:Choice>
        <mc:Fallback xmlns="">
          <p:sp>
            <p:nvSpPr>
              <p:cNvPr id="43" name="TextBox 42">
                <a:extLst>
                  <a:ext uri="{FF2B5EF4-FFF2-40B4-BE49-F238E27FC236}">
                    <a16:creationId xmlns:a16="http://schemas.microsoft.com/office/drawing/2014/main" id="{7D3F3C88-8F44-48CE-AE85-A1FD102267C2}"/>
                  </a:ext>
                </a:extLst>
              </p:cNvPr>
              <p:cNvSpPr txBox="1">
                <a:spLocks noRot="1" noChangeAspect="1" noMove="1" noResize="1" noEditPoints="1" noAdjustHandles="1" noChangeArrowheads="1" noChangeShapeType="1" noTextEdit="1"/>
              </p:cNvSpPr>
              <p:nvPr/>
            </p:nvSpPr>
            <p:spPr>
              <a:xfrm>
                <a:off x="5914573" y="3397040"/>
                <a:ext cx="6175827" cy="2985561"/>
              </a:xfrm>
              <a:prstGeom prst="rect">
                <a:avLst/>
              </a:prstGeom>
              <a:blipFill>
                <a:blip r:embed="rId5"/>
                <a:stretch>
                  <a:fillRect/>
                </a:stretch>
              </a:blipFill>
            </p:spPr>
            <p:txBody>
              <a:bodyPr/>
              <a:lstStyle/>
              <a:p>
                <a:r>
                  <a:rPr lang="en-CA">
                    <a:noFill/>
                  </a:rPr>
                  <a:t> </a:t>
                </a:r>
              </a:p>
            </p:txBody>
          </p:sp>
        </mc:Fallback>
      </mc:AlternateContent>
      <p:pic>
        <p:nvPicPr>
          <p:cNvPr id="127" name="Picture 126">
            <a:extLst>
              <a:ext uri="{FF2B5EF4-FFF2-40B4-BE49-F238E27FC236}">
                <a16:creationId xmlns:a16="http://schemas.microsoft.com/office/drawing/2014/main" id="{A57E03E7-F57D-49D1-9AE9-98BE9D4997B4}"/>
              </a:ext>
            </a:extLst>
          </p:cNvPr>
          <p:cNvPicPr>
            <a:picLocks noChangeAspect="1"/>
          </p:cNvPicPr>
          <p:nvPr/>
        </p:nvPicPr>
        <p:blipFill rotWithShape="1">
          <a:blip r:embed="rId6"/>
          <a:srcRect l="804" t="40962" r="67026" b="2321"/>
          <a:stretch/>
        </p:blipFill>
        <p:spPr>
          <a:xfrm>
            <a:off x="141826" y="2762251"/>
            <a:ext cx="3972974" cy="4062008"/>
          </a:xfrm>
          <a:prstGeom prst="rect">
            <a:avLst/>
          </a:prstGeom>
        </p:spPr>
      </p:pic>
      <p:cxnSp>
        <p:nvCxnSpPr>
          <p:cNvPr id="128" name="Straight Arrow Connector 127">
            <a:extLst>
              <a:ext uri="{FF2B5EF4-FFF2-40B4-BE49-F238E27FC236}">
                <a16:creationId xmlns:a16="http://schemas.microsoft.com/office/drawing/2014/main" id="{C15C9CE1-B568-48A1-A73F-363F65B50882}"/>
              </a:ext>
            </a:extLst>
          </p:cNvPr>
          <p:cNvCxnSpPr>
            <a:cxnSpLocks/>
          </p:cNvCxnSpPr>
          <p:nvPr/>
        </p:nvCxnSpPr>
        <p:spPr>
          <a:xfrm>
            <a:off x="289861" y="6571152"/>
            <a:ext cx="1249379"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9" name="Straight Arrow Connector 128">
            <a:extLst>
              <a:ext uri="{FF2B5EF4-FFF2-40B4-BE49-F238E27FC236}">
                <a16:creationId xmlns:a16="http://schemas.microsoft.com/office/drawing/2014/main" id="{058B174A-27ED-4557-9A09-05D27641ADDF}"/>
              </a:ext>
            </a:extLst>
          </p:cNvPr>
          <p:cNvCxnSpPr>
            <a:cxnSpLocks/>
          </p:cNvCxnSpPr>
          <p:nvPr/>
        </p:nvCxnSpPr>
        <p:spPr>
          <a:xfrm flipV="1">
            <a:off x="349676" y="5352165"/>
            <a:ext cx="0" cy="127833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31" name="Straight Arrow Connector 130">
            <a:extLst>
              <a:ext uri="{FF2B5EF4-FFF2-40B4-BE49-F238E27FC236}">
                <a16:creationId xmlns:a16="http://schemas.microsoft.com/office/drawing/2014/main" id="{7C2D0994-E01C-4F8D-B9C2-CD39D1856760}"/>
              </a:ext>
            </a:extLst>
          </p:cNvPr>
          <p:cNvCxnSpPr>
            <a:cxnSpLocks/>
          </p:cNvCxnSpPr>
          <p:nvPr/>
        </p:nvCxnSpPr>
        <p:spPr>
          <a:xfrm rot="2346036" flipV="1">
            <a:off x="2477440" y="3141023"/>
            <a:ext cx="0" cy="169492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3" name="Straight Arrow Connector 132">
            <a:extLst>
              <a:ext uri="{FF2B5EF4-FFF2-40B4-BE49-F238E27FC236}">
                <a16:creationId xmlns:a16="http://schemas.microsoft.com/office/drawing/2014/main" id="{331DD230-0D59-4E61-A91C-BD47F61DEB87}"/>
              </a:ext>
            </a:extLst>
          </p:cNvPr>
          <p:cNvCxnSpPr>
            <a:cxnSpLocks/>
          </p:cNvCxnSpPr>
          <p:nvPr/>
        </p:nvCxnSpPr>
        <p:spPr>
          <a:xfrm rot="3108715" flipV="1">
            <a:off x="2973546" y="3632367"/>
            <a:ext cx="0" cy="170771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77F87152-6504-4A08-A7B6-C8EE07E95ED7}"/>
              </a:ext>
            </a:extLst>
          </p:cNvPr>
          <p:cNvGrpSpPr/>
          <p:nvPr/>
        </p:nvGrpSpPr>
        <p:grpSpPr>
          <a:xfrm>
            <a:off x="213618" y="4097077"/>
            <a:ext cx="3032423" cy="1082531"/>
            <a:chOff x="213618" y="4097077"/>
            <a:chExt cx="3032423" cy="1082531"/>
          </a:xfrm>
        </p:grpSpPr>
        <p:cxnSp>
          <p:nvCxnSpPr>
            <p:cNvPr id="138" name="Straight Arrow Connector 137">
              <a:extLst>
                <a:ext uri="{FF2B5EF4-FFF2-40B4-BE49-F238E27FC236}">
                  <a16:creationId xmlns:a16="http://schemas.microsoft.com/office/drawing/2014/main" id="{FC5ACCEA-2AE6-4C39-B7CB-E628E6D3BC2B}"/>
                </a:ext>
              </a:extLst>
            </p:cNvPr>
            <p:cNvCxnSpPr>
              <a:cxnSpLocks/>
            </p:cNvCxnSpPr>
            <p:nvPr/>
          </p:nvCxnSpPr>
          <p:spPr>
            <a:xfrm rot="8440319">
              <a:off x="683564" y="4097077"/>
              <a:ext cx="2562477"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9" name="Straight Arrow Connector 138">
              <a:extLst>
                <a:ext uri="{FF2B5EF4-FFF2-40B4-BE49-F238E27FC236}">
                  <a16:creationId xmlns:a16="http://schemas.microsoft.com/office/drawing/2014/main" id="{92F19154-B524-481F-8A17-604997230883}"/>
                </a:ext>
              </a:extLst>
            </p:cNvPr>
            <p:cNvCxnSpPr>
              <a:cxnSpLocks/>
            </p:cNvCxnSpPr>
            <p:nvPr/>
          </p:nvCxnSpPr>
          <p:spPr>
            <a:xfrm rot="13840319" flipV="1">
              <a:off x="646099" y="4747127"/>
              <a:ext cx="0" cy="864962"/>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8" name="Group 7">
            <a:extLst>
              <a:ext uri="{FF2B5EF4-FFF2-40B4-BE49-F238E27FC236}">
                <a16:creationId xmlns:a16="http://schemas.microsoft.com/office/drawing/2014/main" id="{9E714BD8-51A7-44E8-A841-DAFBA0ED2391}"/>
              </a:ext>
            </a:extLst>
          </p:cNvPr>
          <p:cNvGrpSpPr/>
          <p:nvPr/>
        </p:nvGrpSpPr>
        <p:grpSpPr>
          <a:xfrm>
            <a:off x="1797003" y="3693147"/>
            <a:ext cx="1072898" cy="3010982"/>
            <a:chOff x="1797003" y="3693147"/>
            <a:chExt cx="1072898" cy="3010982"/>
          </a:xfrm>
        </p:grpSpPr>
        <p:cxnSp>
          <p:nvCxnSpPr>
            <p:cNvPr id="136" name="Straight Arrow Connector 135">
              <a:extLst>
                <a:ext uri="{FF2B5EF4-FFF2-40B4-BE49-F238E27FC236}">
                  <a16:creationId xmlns:a16="http://schemas.microsoft.com/office/drawing/2014/main" id="{F7244F7B-A015-4F03-B6E4-751C60E79FF6}"/>
                </a:ext>
              </a:extLst>
            </p:cNvPr>
            <p:cNvCxnSpPr>
              <a:cxnSpLocks/>
            </p:cNvCxnSpPr>
            <p:nvPr/>
          </p:nvCxnSpPr>
          <p:spPr>
            <a:xfrm rot="7762280">
              <a:off x="1598252" y="4964796"/>
              <a:ext cx="2543297"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7" name="Straight Arrow Connector 136">
              <a:extLst>
                <a:ext uri="{FF2B5EF4-FFF2-40B4-BE49-F238E27FC236}">
                  <a16:creationId xmlns:a16="http://schemas.microsoft.com/office/drawing/2014/main" id="{A3146F39-772E-4C38-8F62-206C16364812}"/>
                </a:ext>
              </a:extLst>
            </p:cNvPr>
            <p:cNvCxnSpPr>
              <a:cxnSpLocks/>
            </p:cNvCxnSpPr>
            <p:nvPr/>
          </p:nvCxnSpPr>
          <p:spPr>
            <a:xfrm rot="13162280" flipV="1">
              <a:off x="1797003" y="5845641"/>
              <a:ext cx="0" cy="85848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306" name="Picture 2">
            <a:extLst>
              <a:ext uri="{FF2B5EF4-FFF2-40B4-BE49-F238E27FC236}">
                <a16:creationId xmlns:a16="http://schemas.microsoft.com/office/drawing/2014/main" id="{F2949B21-EC1A-4AC1-BFDF-8C8BE55692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048138" y="85827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descr="Ford Mustang, Car, Racing Car, Sports Car, Automobile">
            <a:extLst>
              <a:ext uri="{FF2B5EF4-FFF2-40B4-BE49-F238E27FC236}">
                <a16:creationId xmlns:a16="http://schemas.microsoft.com/office/drawing/2014/main" id="{BF8FC737-5DCF-4EAA-8FDE-0A281ED174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389381" y="1114360"/>
            <a:ext cx="2026830" cy="1000682"/>
          </a:xfrm>
          <a:prstGeom prst="rect">
            <a:avLst/>
          </a:prstGeom>
          <a:noFill/>
        </p:spPr>
      </p:pic>
      <p:grpSp>
        <p:nvGrpSpPr>
          <p:cNvPr id="308" name="Group 307">
            <a:extLst>
              <a:ext uri="{FF2B5EF4-FFF2-40B4-BE49-F238E27FC236}">
                <a16:creationId xmlns:a16="http://schemas.microsoft.com/office/drawing/2014/main" id="{C658D4E9-099C-4245-8463-C9DAF79C515F}"/>
              </a:ext>
            </a:extLst>
          </p:cNvPr>
          <p:cNvGrpSpPr/>
          <p:nvPr/>
        </p:nvGrpSpPr>
        <p:grpSpPr>
          <a:xfrm>
            <a:off x="2388636" y="544673"/>
            <a:ext cx="2299241" cy="1905288"/>
            <a:chOff x="4419600" y="3334553"/>
            <a:chExt cx="3060166" cy="2535836"/>
          </a:xfrm>
        </p:grpSpPr>
        <p:grpSp>
          <p:nvGrpSpPr>
            <p:cNvPr id="309" name="Group 308">
              <a:extLst>
                <a:ext uri="{FF2B5EF4-FFF2-40B4-BE49-F238E27FC236}">
                  <a16:creationId xmlns:a16="http://schemas.microsoft.com/office/drawing/2014/main" id="{AFDB89F3-725C-4FE3-A1EE-9252210EF249}"/>
                </a:ext>
              </a:extLst>
            </p:cNvPr>
            <p:cNvGrpSpPr/>
            <p:nvPr/>
          </p:nvGrpSpPr>
          <p:grpSpPr>
            <a:xfrm>
              <a:off x="4811845" y="4257766"/>
              <a:ext cx="1697766" cy="1612623"/>
              <a:chOff x="4598547" y="3250367"/>
              <a:chExt cx="992785" cy="942997"/>
            </a:xfrm>
          </p:grpSpPr>
          <p:cxnSp>
            <p:nvCxnSpPr>
              <p:cNvPr id="312" name="Straight Arrow Connector 311">
                <a:extLst>
                  <a:ext uri="{FF2B5EF4-FFF2-40B4-BE49-F238E27FC236}">
                    <a16:creationId xmlns:a16="http://schemas.microsoft.com/office/drawing/2014/main" id="{6A524D1F-8606-407A-8F8F-55A85FD98012}"/>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3" name="Straight Arrow Connector 312">
                <a:extLst>
                  <a:ext uri="{FF2B5EF4-FFF2-40B4-BE49-F238E27FC236}">
                    <a16:creationId xmlns:a16="http://schemas.microsoft.com/office/drawing/2014/main" id="{EBA6E8C1-E9B2-4EFB-B95D-0E3921A46675}"/>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05B0B65A-10B3-46E9-9BFC-5D4E99260067}"/>
                    </a:ext>
                  </a:extLst>
                </p:cNvPr>
                <p:cNvSpPr txBox="1"/>
                <p:nvPr/>
              </p:nvSpPr>
              <p:spPr>
                <a:xfrm>
                  <a:off x="6362836" y="4864737"/>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310" name="TextBox 309">
                  <a:extLst>
                    <a:ext uri="{FF2B5EF4-FFF2-40B4-BE49-F238E27FC236}">
                      <a16:creationId xmlns:a16="http://schemas.microsoft.com/office/drawing/2014/main" id="{05B0B65A-10B3-46E9-9BFC-5D4E99260067}"/>
                    </a:ext>
                  </a:extLst>
                </p:cNvPr>
                <p:cNvSpPr txBox="1">
                  <a:spLocks noRot="1" noChangeAspect="1" noMove="1" noResize="1" noEditPoints="1" noAdjustHandles="1" noChangeArrowheads="1" noChangeShapeType="1" noTextEdit="1"/>
                </p:cNvSpPr>
                <p:nvPr/>
              </p:nvSpPr>
              <p:spPr>
                <a:xfrm>
                  <a:off x="6362836" y="4864737"/>
                  <a:ext cx="1116930" cy="100518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1" name="TextBox 310">
                  <a:extLst>
                    <a:ext uri="{FF2B5EF4-FFF2-40B4-BE49-F238E27FC236}">
                      <a16:creationId xmlns:a16="http://schemas.microsoft.com/office/drawing/2014/main" id="{F3725069-2954-4129-ABD0-C0D4FAE51929}"/>
                    </a:ext>
                  </a:extLst>
                </p:cNvPr>
                <p:cNvSpPr txBox="1"/>
                <p:nvPr/>
              </p:nvSpPr>
              <p:spPr>
                <a:xfrm>
                  <a:off x="4419600" y="3334553"/>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311" name="TextBox 310">
                  <a:extLst>
                    <a:ext uri="{FF2B5EF4-FFF2-40B4-BE49-F238E27FC236}">
                      <a16:creationId xmlns:a16="http://schemas.microsoft.com/office/drawing/2014/main" id="{F3725069-2954-4129-ABD0-C0D4FAE51929}"/>
                    </a:ext>
                  </a:extLst>
                </p:cNvPr>
                <p:cNvSpPr txBox="1">
                  <a:spLocks noRot="1" noChangeAspect="1" noMove="1" noResize="1" noEditPoints="1" noAdjustHandles="1" noChangeArrowheads="1" noChangeShapeType="1" noTextEdit="1"/>
                </p:cNvSpPr>
                <p:nvPr/>
              </p:nvSpPr>
              <p:spPr>
                <a:xfrm>
                  <a:off x="4419600" y="3334553"/>
                  <a:ext cx="1035257" cy="1005185"/>
                </a:xfrm>
                <a:prstGeom prst="rect">
                  <a:avLst/>
                </a:prstGeom>
                <a:blipFill>
                  <a:blip r:embed="rId10"/>
                  <a:stretch>
                    <a:fillRect/>
                  </a:stretch>
                </a:blipFill>
              </p:spPr>
              <p:txBody>
                <a:bodyPr/>
                <a:lstStyle/>
                <a:p>
                  <a:r>
                    <a:rPr lang="en-CA">
                      <a:noFill/>
                    </a:rPr>
                    <a:t> </a:t>
                  </a:r>
                </a:p>
              </p:txBody>
            </p:sp>
          </mc:Fallback>
        </mc:AlternateContent>
      </p:grpSp>
      <p:cxnSp>
        <p:nvCxnSpPr>
          <p:cNvPr id="314" name="Straight Connector 313">
            <a:extLst>
              <a:ext uri="{FF2B5EF4-FFF2-40B4-BE49-F238E27FC236}">
                <a16:creationId xmlns:a16="http://schemas.microsoft.com/office/drawing/2014/main" id="{C497D992-8366-4E9F-BACB-1AEF8BDBC448}"/>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5" name="Arrow: Right 314">
            <a:extLst>
              <a:ext uri="{FF2B5EF4-FFF2-40B4-BE49-F238E27FC236}">
                <a16:creationId xmlns:a16="http://schemas.microsoft.com/office/drawing/2014/main" id="{F901064D-202D-4571-BC3B-AC97A5F7AC1F}"/>
              </a:ext>
            </a:extLst>
          </p:cNvPr>
          <p:cNvSpPr/>
          <p:nvPr/>
        </p:nvSpPr>
        <p:spPr>
          <a:xfrm rot="10800000">
            <a:off x="4857750" y="1190990"/>
            <a:ext cx="1314450" cy="805631"/>
          </a:xfrm>
          <a:prstGeom prst="rightArrow">
            <a:avLst/>
          </a:prstGeom>
          <a:solidFill>
            <a:srgbClr val="4F2270"/>
          </a:solidFill>
          <a:ln>
            <a:solidFill>
              <a:srgbClr val="4F22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16" name="Group 315">
            <a:extLst>
              <a:ext uri="{FF2B5EF4-FFF2-40B4-BE49-F238E27FC236}">
                <a16:creationId xmlns:a16="http://schemas.microsoft.com/office/drawing/2014/main" id="{98C9D603-002F-4903-9FC3-3E89901253DE}"/>
              </a:ext>
            </a:extLst>
          </p:cNvPr>
          <p:cNvGrpSpPr/>
          <p:nvPr/>
        </p:nvGrpSpPr>
        <p:grpSpPr>
          <a:xfrm>
            <a:off x="8430830" y="671729"/>
            <a:ext cx="2047733" cy="1947863"/>
            <a:chOff x="8430830" y="671729"/>
            <a:chExt cx="2047733" cy="1947863"/>
          </a:xfrm>
        </p:grpSpPr>
        <mc:AlternateContent xmlns:mc="http://schemas.openxmlformats.org/markup-compatibility/2006" xmlns:a14="http://schemas.microsoft.com/office/drawing/2010/main">
          <mc:Choice Requires="a14">
            <p:sp>
              <p:nvSpPr>
                <p:cNvPr id="317" name="TextBox 316">
                  <a:extLst>
                    <a:ext uri="{FF2B5EF4-FFF2-40B4-BE49-F238E27FC236}">
                      <a16:creationId xmlns:a16="http://schemas.microsoft.com/office/drawing/2014/main" id="{D207521B-CA5B-49FB-96E7-B939D575B1AF}"/>
                    </a:ext>
                  </a:extLst>
                </p:cNvPr>
                <p:cNvSpPr txBox="1"/>
                <p:nvPr/>
              </p:nvSpPr>
              <p:spPr>
                <a:xfrm>
                  <a:off x="9639363" y="158267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17" name="TextBox 316">
                  <a:extLst>
                    <a:ext uri="{FF2B5EF4-FFF2-40B4-BE49-F238E27FC236}">
                      <a16:creationId xmlns:a16="http://schemas.microsoft.com/office/drawing/2014/main" id="{D207521B-CA5B-49FB-96E7-B939D575B1AF}"/>
                    </a:ext>
                  </a:extLst>
                </p:cNvPr>
                <p:cNvSpPr txBox="1">
                  <a:spLocks noRot="1" noChangeAspect="1" noMove="1" noResize="1" noEditPoints="1" noAdjustHandles="1" noChangeArrowheads="1" noChangeShapeType="1" noTextEdit="1"/>
                </p:cNvSpPr>
                <p:nvPr/>
              </p:nvSpPr>
              <p:spPr>
                <a:xfrm>
                  <a:off x="9639363" y="1582675"/>
                  <a:ext cx="839200" cy="84215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C2B10B79-3F01-4A44-B5BA-78B17A42F636}"/>
                    </a:ext>
                  </a:extLst>
                </p:cNvPr>
                <p:cNvSpPr txBox="1"/>
                <p:nvPr/>
              </p:nvSpPr>
              <p:spPr>
                <a:xfrm>
                  <a:off x="8598642" y="72121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18" name="TextBox 317">
                  <a:extLst>
                    <a:ext uri="{FF2B5EF4-FFF2-40B4-BE49-F238E27FC236}">
                      <a16:creationId xmlns:a16="http://schemas.microsoft.com/office/drawing/2014/main" id="{C2B10B79-3F01-4A44-B5BA-78B17A42F636}"/>
                    </a:ext>
                  </a:extLst>
                </p:cNvPr>
                <p:cNvSpPr txBox="1">
                  <a:spLocks noRot="1" noChangeAspect="1" noMove="1" noResize="1" noEditPoints="1" noAdjustHandles="1" noChangeArrowheads="1" noChangeShapeType="1" noTextEdit="1"/>
                </p:cNvSpPr>
                <p:nvPr/>
              </p:nvSpPr>
              <p:spPr>
                <a:xfrm>
                  <a:off x="8598642" y="721219"/>
                  <a:ext cx="777835" cy="838633"/>
                </a:xfrm>
                <a:prstGeom prst="rect">
                  <a:avLst/>
                </a:prstGeom>
                <a:blipFill>
                  <a:blip r:embed="rId12"/>
                  <a:stretch>
                    <a:fillRect/>
                  </a:stretch>
                </a:blipFill>
              </p:spPr>
              <p:txBody>
                <a:bodyPr/>
                <a:lstStyle/>
                <a:p>
                  <a:r>
                    <a:rPr lang="en-CA">
                      <a:noFill/>
                    </a:rPr>
                    <a:t> </a:t>
                  </a:r>
                </a:p>
              </p:txBody>
            </p:sp>
          </mc:Fallback>
        </mc:AlternateContent>
        <p:grpSp>
          <p:nvGrpSpPr>
            <p:cNvPr id="319" name="Group 318">
              <a:extLst>
                <a:ext uri="{FF2B5EF4-FFF2-40B4-BE49-F238E27FC236}">
                  <a16:creationId xmlns:a16="http://schemas.microsoft.com/office/drawing/2014/main" id="{AA9AAB19-3FD5-4D14-843B-C6756EFEE792}"/>
                </a:ext>
              </a:extLst>
            </p:cNvPr>
            <p:cNvGrpSpPr/>
            <p:nvPr/>
          </p:nvGrpSpPr>
          <p:grpSpPr>
            <a:xfrm>
              <a:off x="8430830" y="671729"/>
              <a:ext cx="1962554" cy="1947863"/>
              <a:chOff x="-1859799" y="1528071"/>
              <a:chExt cx="1962554" cy="1947863"/>
            </a:xfrm>
          </p:grpSpPr>
          <p:cxnSp>
            <p:nvCxnSpPr>
              <p:cNvPr id="320" name="Straight Arrow Connector 319">
                <a:extLst>
                  <a:ext uri="{FF2B5EF4-FFF2-40B4-BE49-F238E27FC236}">
                    <a16:creationId xmlns:a16="http://schemas.microsoft.com/office/drawing/2014/main" id="{4FA853A0-C1B2-41D8-9BEC-B446361DCA30}"/>
                  </a:ext>
                </a:extLst>
              </p:cNvPr>
              <p:cNvCxnSpPr>
                <a:cxnSpLocks/>
              </p:cNvCxnSpPr>
              <p:nvPr/>
            </p:nvCxnSpPr>
            <p:spPr>
              <a:xfrm flipV="1">
                <a:off x="-1859799" y="1528071"/>
                <a:ext cx="1591583" cy="194786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21" name="Straight Arrow Connector 320">
                <a:extLst>
                  <a:ext uri="{FF2B5EF4-FFF2-40B4-BE49-F238E27FC236}">
                    <a16:creationId xmlns:a16="http://schemas.microsoft.com/office/drawing/2014/main" id="{C3418C0D-D03F-499B-A561-C31228240A41}"/>
                  </a:ext>
                </a:extLst>
              </p:cNvPr>
              <p:cNvCxnSpPr>
                <a:cxnSpLocks/>
              </p:cNvCxnSpPr>
              <p:nvPr/>
            </p:nvCxnSpPr>
            <p:spPr>
              <a:xfrm flipV="1">
                <a:off x="-1859799" y="1892304"/>
                <a:ext cx="1962554" cy="1583629"/>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5" name="Group 4">
            <a:extLst>
              <a:ext uri="{FF2B5EF4-FFF2-40B4-BE49-F238E27FC236}">
                <a16:creationId xmlns:a16="http://schemas.microsoft.com/office/drawing/2014/main" id="{C470ED86-2833-42F1-9CA9-AFB99A63FF53}"/>
              </a:ext>
            </a:extLst>
          </p:cNvPr>
          <p:cNvGrpSpPr/>
          <p:nvPr/>
        </p:nvGrpSpPr>
        <p:grpSpPr>
          <a:xfrm>
            <a:off x="345505" y="4638853"/>
            <a:ext cx="1962554" cy="1947862"/>
            <a:chOff x="345505" y="4638853"/>
            <a:chExt cx="1962554" cy="1947862"/>
          </a:xfrm>
        </p:grpSpPr>
        <p:cxnSp>
          <p:nvCxnSpPr>
            <p:cNvPr id="130" name="Straight Arrow Connector 129">
              <a:extLst>
                <a:ext uri="{FF2B5EF4-FFF2-40B4-BE49-F238E27FC236}">
                  <a16:creationId xmlns:a16="http://schemas.microsoft.com/office/drawing/2014/main" id="{0137E90C-C623-4FAD-A75C-FEFFCFE64F37}"/>
                </a:ext>
              </a:extLst>
            </p:cNvPr>
            <p:cNvCxnSpPr>
              <a:cxnSpLocks/>
            </p:cNvCxnSpPr>
            <p:nvPr/>
          </p:nvCxnSpPr>
          <p:spPr>
            <a:xfrm flipV="1">
              <a:off x="345505" y="4638853"/>
              <a:ext cx="1591583" cy="1947862"/>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2" name="Straight Arrow Connector 131">
              <a:extLst>
                <a:ext uri="{FF2B5EF4-FFF2-40B4-BE49-F238E27FC236}">
                  <a16:creationId xmlns:a16="http://schemas.microsoft.com/office/drawing/2014/main" id="{94A11B2E-B19D-40A6-8B95-9F30CD519715}"/>
                </a:ext>
              </a:extLst>
            </p:cNvPr>
            <p:cNvCxnSpPr>
              <a:cxnSpLocks/>
            </p:cNvCxnSpPr>
            <p:nvPr/>
          </p:nvCxnSpPr>
          <p:spPr>
            <a:xfrm flipV="1">
              <a:off x="345505" y="5003086"/>
              <a:ext cx="1962554" cy="158362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BFFB64F-D79B-4705-A022-6E2300BF6538}"/>
                    </a:ext>
                  </a:extLst>
                </p:cNvPr>
                <p:cNvSpPr txBox="1"/>
                <p:nvPr/>
              </p:nvSpPr>
              <p:spPr>
                <a:xfrm>
                  <a:off x="990663" y="5849875"/>
                  <a:ext cx="731547" cy="718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oMath>
                    </m:oMathPara>
                  </a14:m>
                  <a:endParaRPr lang="en-US" b="0" dirty="0">
                    <a:solidFill>
                      <a:srgbClr val="C00000"/>
                    </a:solidFill>
                  </a:endParaRPr>
                </a:p>
              </p:txBody>
            </p:sp>
          </mc:Choice>
          <mc:Fallback xmlns="">
            <p:sp>
              <p:nvSpPr>
                <p:cNvPr id="44" name="TextBox 43">
                  <a:extLst>
                    <a:ext uri="{FF2B5EF4-FFF2-40B4-BE49-F238E27FC236}">
                      <a16:creationId xmlns:a16="http://schemas.microsoft.com/office/drawing/2014/main" id="{4BFFB64F-D79B-4705-A022-6E2300BF6538}"/>
                    </a:ext>
                  </a:extLst>
                </p:cNvPr>
                <p:cNvSpPr txBox="1">
                  <a:spLocks noRot="1" noChangeAspect="1" noMove="1" noResize="1" noEditPoints="1" noAdjustHandles="1" noChangeArrowheads="1" noChangeShapeType="1" noTextEdit="1"/>
                </p:cNvSpPr>
                <p:nvPr/>
              </p:nvSpPr>
              <p:spPr>
                <a:xfrm>
                  <a:off x="990663" y="5849875"/>
                  <a:ext cx="731547" cy="718851"/>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97C9A71-1C1A-4420-A74A-56F185B6EF02}"/>
                    </a:ext>
                  </a:extLst>
                </p:cNvPr>
                <p:cNvSpPr txBox="1"/>
                <p:nvPr/>
              </p:nvSpPr>
              <p:spPr>
                <a:xfrm>
                  <a:off x="502392" y="5102719"/>
                  <a:ext cx="681853" cy="715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oMath>
                    </m:oMathPara>
                  </a14:m>
                  <a:endParaRPr lang="en-US" b="0" dirty="0">
                    <a:solidFill>
                      <a:srgbClr val="C00000"/>
                    </a:solidFill>
                  </a:endParaRPr>
                </a:p>
              </p:txBody>
            </p:sp>
          </mc:Choice>
          <mc:Fallback xmlns="">
            <p:sp>
              <p:nvSpPr>
                <p:cNvPr id="45" name="TextBox 44">
                  <a:extLst>
                    <a:ext uri="{FF2B5EF4-FFF2-40B4-BE49-F238E27FC236}">
                      <a16:creationId xmlns:a16="http://schemas.microsoft.com/office/drawing/2014/main" id="{397C9A71-1C1A-4420-A74A-56F185B6EF02}"/>
                    </a:ext>
                  </a:extLst>
                </p:cNvPr>
                <p:cNvSpPr txBox="1">
                  <a:spLocks noRot="1" noChangeAspect="1" noMove="1" noResize="1" noEditPoints="1" noAdjustHandles="1" noChangeArrowheads="1" noChangeShapeType="1" noTextEdit="1"/>
                </p:cNvSpPr>
                <p:nvPr/>
              </p:nvSpPr>
              <p:spPr>
                <a:xfrm>
                  <a:off x="502392" y="5102719"/>
                  <a:ext cx="681853" cy="715902"/>
                </a:xfrm>
                <a:prstGeom prst="rect">
                  <a:avLst/>
                </a:prstGeom>
                <a:blipFill>
                  <a:blip r:embed="rId20"/>
                  <a:stretch>
                    <a:fillRect/>
                  </a:stretch>
                </a:blipFill>
              </p:spPr>
              <p:txBody>
                <a:bodyPr/>
                <a:lstStyle/>
                <a:p>
                  <a:r>
                    <a:rPr lang="en-CA">
                      <a:noFill/>
                    </a:rPr>
                    <a:t> </a:t>
                  </a:r>
                </a:p>
              </p:txBody>
            </p:sp>
          </mc:Fallback>
        </mc:AlternateContent>
      </p:grpSp>
      <p:sp>
        <p:nvSpPr>
          <p:cNvPr id="3" name="Title 1">
            <a:extLst>
              <a:ext uri="{FF2B5EF4-FFF2-40B4-BE49-F238E27FC236}">
                <a16:creationId xmlns:a16="http://schemas.microsoft.com/office/drawing/2014/main" id="{B8A581BC-068C-4B10-9CB9-372DC331496E}"/>
              </a:ext>
            </a:extLst>
          </p:cNvPr>
          <p:cNvSpPr txBox="1">
            <a:spLocks/>
          </p:cNvSpPr>
          <p:nvPr/>
        </p:nvSpPr>
        <p:spPr>
          <a:xfrm>
            <a:off x="-10447" y="-22739"/>
            <a:ext cx="11230897" cy="89904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rPr>
              <a:t>Lorentz Transformation (change of basis)</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4356665-142A-4E36-A173-D2620CB4A955}"/>
                  </a:ext>
                </a:extLst>
              </p:cNvPr>
              <p:cNvSpPr txBox="1"/>
              <p:nvPr/>
            </p:nvSpPr>
            <p:spPr>
              <a:xfrm>
                <a:off x="1791277" y="6102759"/>
                <a:ext cx="839200"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51" name="TextBox 50">
                <a:extLst>
                  <a:ext uri="{FF2B5EF4-FFF2-40B4-BE49-F238E27FC236}">
                    <a16:creationId xmlns:a16="http://schemas.microsoft.com/office/drawing/2014/main" id="{B4356665-142A-4E36-A173-D2620CB4A955}"/>
                  </a:ext>
                </a:extLst>
              </p:cNvPr>
              <p:cNvSpPr txBox="1">
                <a:spLocks noRot="1" noChangeAspect="1" noMove="1" noResize="1" noEditPoints="1" noAdjustHandles="1" noChangeArrowheads="1" noChangeShapeType="1" noTextEdit="1"/>
              </p:cNvSpPr>
              <p:nvPr/>
            </p:nvSpPr>
            <p:spPr>
              <a:xfrm>
                <a:off x="1791277" y="6102759"/>
                <a:ext cx="839200" cy="755241"/>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E8E8539-F57A-469A-801A-81BE6D7629FB}"/>
                  </a:ext>
                </a:extLst>
              </p:cNvPr>
              <p:cNvSpPr txBox="1"/>
              <p:nvPr/>
            </p:nvSpPr>
            <p:spPr>
              <a:xfrm>
                <a:off x="0" y="4354673"/>
                <a:ext cx="777835"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52" name="TextBox 51">
                <a:extLst>
                  <a:ext uri="{FF2B5EF4-FFF2-40B4-BE49-F238E27FC236}">
                    <a16:creationId xmlns:a16="http://schemas.microsoft.com/office/drawing/2014/main" id="{BE8E8539-F57A-469A-801A-81BE6D7629FB}"/>
                  </a:ext>
                </a:extLst>
              </p:cNvPr>
              <p:cNvSpPr txBox="1">
                <a:spLocks noRot="1" noChangeAspect="1" noMove="1" noResize="1" noEditPoints="1" noAdjustHandles="1" noChangeArrowheads="1" noChangeShapeType="1" noTextEdit="1"/>
              </p:cNvSpPr>
              <p:nvPr/>
            </p:nvSpPr>
            <p:spPr>
              <a:xfrm>
                <a:off x="0" y="4354673"/>
                <a:ext cx="777835" cy="755241"/>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3">
            <p14:nvContentPartPr>
              <p14:cNvPr id="12" name="Ink 11">
                <a:extLst>
                  <a:ext uri="{FF2B5EF4-FFF2-40B4-BE49-F238E27FC236}">
                    <a16:creationId xmlns:a16="http://schemas.microsoft.com/office/drawing/2014/main" id="{32D9C063-23DC-4929-8401-B0A692B1B8CE}"/>
                  </a:ext>
                </a:extLst>
              </p14:cNvPr>
              <p14:cNvContentPartPr/>
              <p14:nvPr>
                <p:extLst>
                  <p:ext uri="{42D2F446-02D8-4167-A562-619A0277C38B}">
                    <p15:isNarration xmlns:p15="http://schemas.microsoft.com/office/powerpoint/2012/main" val="1"/>
                  </p:ext>
                </p:extLst>
              </p14:nvPr>
            </p14:nvContentPartPr>
            <p14:xfrm>
              <a:off x="397800" y="3303000"/>
              <a:ext cx="11316600" cy="3175200"/>
            </p14:xfrm>
          </p:contentPart>
        </mc:Choice>
        <mc:Fallback xmlns="">
          <p:pic>
            <p:nvPicPr>
              <p:cNvPr id="12" name="Ink 11">
                <a:extLst>
                  <a:ext uri="{FF2B5EF4-FFF2-40B4-BE49-F238E27FC236}">
                    <a16:creationId xmlns:a16="http://schemas.microsoft.com/office/drawing/2014/main" id="{32D9C063-23DC-4929-8401-B0A692B1B8CE}"/>
                  </a:ext>
                </a:extLst>
              </p:cNvPr>
              <p:cNvPicPr>
                <a:picLocks noGrp="1" noRot="1" noChangeAspect="1" noMove="1" noResize="1" noEditPoints="1" noAdjustHandles="1" noChangeArrowheads="1" noChangeShapeType="1"/>
              </p:cNvPicPr>
              <p:nvPr/>
            </p:nvPicPr>
            <p:blipFill>
              <a:blip r:embed="rId24"/>
              <a:stretch>
                <a:fillRect/>
              </a:stretch>
            </p:blipFill>
            <p:spPr>
              <a:xfrm>
                <a:off x="388440" y="3293640"/>
                <a:ext cx="11335320" cy="3193920"/>
              </a:xfrm>
              <a:prstGeom prst="rect">
                <a:avLst/>
              </a:prstGeom>
            </p:spPr>
          </p:pic>
        </mc:Fallback>
      </mc:AlternateContent>
    </p:spTree>
    <p:custDataLst>
      <p:tags r:id="rId1"/>
    </p:custDataLst>
    <p:extLst>
      <p:ext uri="{BB962C8B-B14F-4D97-AF65-F5344CB8AC3E}">
        <p14:creationId xmlns:p14="http://schemas.microsoft.com/office/powerpoint/2010/main" val="1988473025"/>
      </p:ext>
    </p:extLst>
  </p:cSld>
  <p:clrMapOvr>
    <a:masterClrMapping/>
  </p:clrMapOvr>
  <mc:AlternateContent xmlns:mc="http://schemas.openxmlformats.org/markup-compatibility/2006" xmlns:p14="http://schemas.microsoft.com/office/powerpoint/2010/main">
    <mc:Choice Requires="p14">
      <p:transition spd="med" p14:dur="700" advTm="66711">
        <p:fade/>
      </p:transition>
    </mc:Choice>
    <mc:Fallback xmlns="">
      <p:transition spd="med" advTm="667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wipe(down)">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fade">
                                      <p:cBhvr>
                                        <p:cTn id="30" dur="1000"/>
                                        <p:tgtEl>
                                          <p:spTgt spid="129"/>
                                        </p:tgtEl>
                                      </p:cBhvr>
                                    </p:animEffect>
                                    <p:anim calcmode="lin" valueType="num">
                                      <p:cBhvr>
                                        <p:cTn id="31" dur="1000" fill="hold"/>
                                        <p:tgtEl>
                                          <p:spTgt spid="129"/>
                                        </p:tgtEl>
                                        <p:attrNameLst>
                                          <p:attrName>ppt_x</p:attrName>
                                        </p:attrNameLst>
                                      </p:cBhvr>
                                      <p:tavLst>
                                        <p:tav tm="0">
                                          <p:val>
                                            <p:strVal val="#ppt_x"/>
                                          </p:val>
                                        </p:tav>
                                        <p:tav tm="100000">
                                          <p:val>
                                            <p:strVal val="#ppt_x"/>
                                          </p:val>
                                        </p:tav>
                                      </p:tavLst>
                                    </p:anim>
                                    <p:anim calcmode="lin" valueType="num">
                                      <p:cBhvr>
                                        <p:cTn id="32" dur="1000" fill="hold"/>
                                        <p:tgtEl>
                                          <p:spTgt spid="129"/>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wipe(down)">
                                      <p:cBhvr>
                                        <p:cTn id="40" dur="500"/>
                                        <p:tgtEl>
                                          <p:spTgt spid="13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1000"/>
                                        <p:tgtEl>
                                          <p:spTgt spid="128"/>
                                        </p:tgtEl>
                                      </p:cBhvr>
                                    </p:animEffect>
                                    <p:anim calcmode="lin" valueType="num">
                                      <p:cBhvr>
                                        <p:cTn id="51" dur="1000" fill="hold"/>
                                        <p:tgtEl>
                                          <p:spTgt spid="128"/>
                                        </p:tgtEl>
                                        <p:attrNameLst>
                                          <p:attrName>ppt_x</p:attrName>
                                        </p:attrNameLst>
                                      </p:cBhvr>
                                      <p:tavLst>
                                        <p:tav tm="0">
                                          <p:val>
                                            <p:strVal val="#ppt_x"/>
                                          </p:val>
                                        </p:tav>
                                        <p:tav tm="100000">
                                          <p:val>
                                            <p:strVal val="#ppt_x"/>
                                          </p:val>
                                        </p:tav>
                                      </p:tavLst>
                                    </p:anim>
                                    <p:anim calcmode="lin" valueType="num">
                                      <p:cBhvr>
                                        <p:cTn id="52" dur="1000" fill="hold"/>
                                        <p:tgtEl>
                                          <p:spTgt spid="128"/>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1" presetClass="entr" presetSubtype="0"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38F5640-B3AD-449D-AA60-998CB01B1C6B}"/>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70D4CE2-CEDC-476B-B5F4-295516CC1113}"/>
              </a:ext>
            </a:extLst>
          </p:cNvPr>
          <p:cNvGrpSpPr/>
          <p:nvPr/>
        </p:nvGrpSpPr>
        <p:grpSpPr>
          <a:xfrm>
            <a:off x="1219200" y="2795341"/>
            <a:ext cx="4222712" cy="4062659"/>
            <a:chOff x="1219200" y="2795341"/>
            <a:chExt cx="4222712" cy="4062659"/>
          </a:xfrm>
        </p:grpSpPr>
        <p:grpSp>
          <p:nvGrpSpPr>
            <p:cNvPr id="64" name="Group 63">
              <a:extLst>
                <a:ext uri="{FF2B5EF4-FFF2-40B4-BE49-F238E27FC236}">
                  <a16:creationId xmlns:a16="http://schemas.microsoft.com/office/drawing/2014/main" id="{EF4C64FD-74A9-49D9-A777-AC98BBC1F9F2}"/>
                </a:ext>
              </a:extLst>
            </p:cNvPr>
            <p:cNvGrpSpPr/>
            <p:nvPr/>
          </p:nvGrpSpPr>
          <p:grpSpPr>
            <a:xfrm>
              <a:off x="1468937" y="2795341"/>
              <a:ext cx="3972975" cy="4062009"/>
              <a:chOff x="790381" y="3295650"/>
              <a:chExt cx="3162300" cy="3257550"/>
            </a:xfrm>
          </p:grpSpPr>
          <p:pic>
            <p:nvPicPr>
              <p:cNvPr id="49" name="Picture 48">
                <a:extLst>
                  <a:ext uri="{FF2B5EF4-FFF2-40B4-BE49-F238E27FC236}">
                    <a16:creationId xmlns:a16="http://schemas.microsoft.com/office/drawing/2014/main" id="{5AE24CEB-ADCC-4FB1-A451-7B6BEEB0D907}"/>
                  </a:ext>
                </a:extLst>
              </p:cNvPr>
              <p:cNvPicPr>
                <a:picLocks noChangeAspect="1"/>
              </p:cNvPicPr>
              <p:nvPr/>
            </p:nvPicPr>
            <p:blipFill rotWithShape="1">
              <a:blip r:embed="rId4"/>
              <a:srcRect l="804" t="40962" r="67026" b="2321"/>
              <a:stretch/>
            </p:blipFill>
            <p:spPr>
              <a:xfrm>
                <a:off x="790381" y="3295650"/>
                <a:ext cx="3162300" cy="3257550"/>
              </a:xfrm>
              <a:prstGeom prst="rect">
                <a:avLst/>
              </a:prstGeom>
            </p:spPr>
          </p:pic>
          <p:grpSp>
            <p:nvGrpSpPr>
              <p:cNvPr id="50" name="Group 49">
                <a:extLst>
                  <a:ext uri="{FF2B5EF4-FFF2-40B4-BE49-F238E27FC236}">
                    <a16:creationId xmlns:a16="http://schemas.microsoft.com/office/drawing/2014/main" id="{F3DE12D8-2067-4E56-BE29-FB03D6990E49}"/>
                  </a:ext>
                </a:extLst>
              </p:cNvPr>
              <p:cNvGrpSpPr/>
              <p:nvPr/>
            </p:nvGrpSpPr>
            <p:grpSpPr>
              <a:xfrm>
                <a:off x="908210" y="5372646"/>
                <a:ext cx="1015842" cy="1025164"/>
                <a:chOff x="4659768" y="3276653"/>
                <a:chExt cx="932720" cy="942997"/>
              </a:xfrm>
            </p:grpSpPr>
            <p:cxnSp>
              <p:nvCxnSpPr>
                <p:cNvPr id="51" name="Straight Arrow Connector 50">
                  <a:extLst>
                    <a:ext uri="{FF2B5EF4-FFF2-40B4-BE49-F238E27FC236}">
                      <a16:creationId xmlns:a16="http://schemas.microsoft.com/office/drawing/2014/main" id="{3F75F6B1-1C95-4F82-8C20-27D0521A53C4}"/>
                    </a:ext>
                  </a:extLst>
                </p:cNvPr>
                <p:cNvCxnSpPr>
                  <a:cxnSpLocks/>
                </p:cNvCxnSpPr>
                <p:nvPr/>
              </p:nvCxnSpPr>
              <p:spPr>
                <a:xfrm>
                  <a:off x="4659768" y="4175873"/>
                  <a:ext cx="932720"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F9F6EDD1-C173-439B-9F2E-DA2F96554357}"/>
                    </a:ext>
                  </a:extLst>
                </p:cNvPr>
                <p:cNvCxnSpPr>
                  <a:cxnSpLocks/>
                </p:cNvCxnSpPr>
                <p:nvPr/>
              </p:nvCxnSpPr>
              <p:spPr>
                <a:xfrm flipV="1">
                  <a:off x="4703482" y="3276653"/>
                  <a:ext cx="0" cy="942997"/>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818A7630-9475-4949-8A98-5DF4E228621C}"/>
                  </a:ext>
                </a:extLst>
              </p:cNvPr>
              <p:cNvCxnSpPr>
                <a:cxnSpLocks/>
              </p:cNvCxnSpPr>
              <p:nvPr/>
            </p:nvCxnSpPr>
            <p:spPr>
              <a:xfrm flipV="1">
                <a:off x="946295" y="4772025"/>
                <a:ext cx="0" cy="60661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55" name="Group 54">
                <a:extLst>
                  <a:ext uri="{FF2B5EF4-FFF2-40B4-BE49-F238E27FC236}">
                    <a16:creationId xmlns:a16="http://schemas.microsoft.com/office/drawing/2014/main" id="{278A3242-0C03-4529-A526-44272BA5E9B3}"/>
                  </a:ext>
                </a:extLst>
              </p:cNvPr>
              <p:cNvGrpSpPr/>
              <p:nvPr/>
            </p:nvGrpSpPr>
            <p:grpSpPr>
              <a:xfrm>
                <a:off x="917735" y="4797644"/>
                <a:ext cx="1301590" cy="0"/>
                <a:chOff x="917735" y="4797644"/>
                <a:chExt cx="1301590" cy="0"/>
              </a:xfrm>
            </p:grpSpPr>
            <p:cxnSp>
              <p:nvCxnSpPr>
                <p:cNvPr id="56" name="Straight Arrow Connector 55">
                  <a:extLst>
                    <a:ext uri="{FF2B5EF4-FFF2-40B4-BE49-F238E27FC236}">
                      <a16:creationId xmlns:a16="http://schemas.microsoft.com/office/drawing/2014/main" id="{B7F76137-24E7-4176-BEA9-1F37FCE57B82}"/>
                    </a:ext>
                  </a:extLst>
                </p:cNvPr>
                <p:cNvCxnSpPr>
                  <a:cxnSpLocks/>
                </p:cNvCxnSpPr>
                <p:nvPr/>
              </p:nvCxnSpPr>
              <p:spPr>
                <a:xfrm>
                  <a:off x="917735" y="4797644"/>
                  <a:ext cx="1015842"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005287B6-B9F8-4A70-9A03-5C5CA31BA927}"/>
                    </a:ext>
                  </a:extLst>
                </p:cNvPr>
                <p:cNvCxnSpPr>
                  <a:cxnSpLocks/>
                </p:cNvCxnSpPr>
                <p:nvPr/>
              </p:nvCxnSpPr>
              <p:spPr>
                <a:xfrm>
                  <a:off x="1879760" y="4797644"/>
                  <a:ext cx="339565"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0BC491BB-E9D8-4E76-95D7-328E6DE84F4E}"/>
                  </a:ext>
                </a:extLst>
              </p:cNvPr>
              <p:cNvCxnSpPr>
                <a:cxnSpLocks/>
              </p:cNvCxnSpPr>
              <p:nvPr/>
            </p:nvCxnSpPr>
            <p:spPr>
              <a:xfrm>
                <a:off x="1879760" y="6350219"/>
                <a:ext cx="653890"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59" name="Group 58">
                <a:extLst>
                  <a:ext uri="{FF2B5EF4-FFF2-40B4-BE49-F238E27FC236}">
                    <a16:creationId xmlns:a16="http://schemas.microsoft.com/office/drawing/2014/main" id="{3646D5D8-0479-48D3-B59D-12CDFD7A7529}"/>
                  </a:ext>
                </a:extLst>
              </p:cNvPr>
              <p:cNvGrpSpPr/>
              <p:nvPr/>
            </p:nvGrpSpPr>
            <p:grpSpPr>
              <a:xfrm rot="16200000">
                <a:off x="1841664" y="5727919"/>
                <a:ext cx="1301589" cy="4"/>
                <a:chOff x="917734" y="4797645"/>
                <a:chExt cx="1301589" cy="4"/>
              </a:xfrm>
            </p:grpSpPr>
            <p:cxnSp>
              <p:nvCxnSpPr>
                <p:cNvPr id="60" name="Straight Arrow Connector 59">
                  <a:extLst>
                    <a:ext uri="{FF2B5EF4-FFF2-40B4-BE49-F238E27FC236}">
                      <a16:creationId xmlns:a16="http://schemas.microsoft.com/office/drawing/2014/main" id="{DD09FE7D-E749-4392-A575-888E67740766}"/>
                    </a:ext>
                  </a:extLst>
                </p:cNvPr>
                <p:cNvCxnSpPr>
                  <a:cxnSpLocks/>
                </p:cNvCxnSpPr>
                <p:nvPr/>
              </p:nvCxnSpPr>
              <p:spPr>
                <a:xfrm rot="5400000" flipV="1">
                  <a:off x="1408342" y="4307037"/>
                  <a:ext cx="0" cy="981216"/>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06DE591C-CF31-49F0-88ED-A86639C985F6}"/>
                    </a:ext>
                  </a:extLst>
                </p:cNvPr>
                <p:cNvCxnSpPr>
                  <a:cxnSpLocks/>
                </p:cNvCxnSpPr>
                <p:nvPr/>
              </p:nvCxnSpPr>
              <p:spPr>
                <a:xfrm>
                  <a:off x="1879758" y="4797649"/>
                  <a:ext cx="339565"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88EFC95C-080F-4DA5-8F7C-885D826C31F9}"/>
                  </a:ext>
                </a:extLst>
              </p:cNvPr>
              <p:cNvCxnSpPr>
                <a:cxnSpLocks/>
              </p:cNvCxnSpPr>
              <p:nvPr/>
            </p:nvCxnSpPr>
            <p:spPr>
              <a:xfrm flipV="1">
                <a:off x="952500" y="4800601"/>
                <a:ext cx="1266825" cy="156209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0F1B0FA8-4D9C-4C02-8595-56A376EAD34F}"/>
                  </a:ext>
                </a:extLst>
              </p:cNvPr>
              <p:cNvCxnSpPr>
                <a:cxnSpLocks/>
              </p:cNvCxnSpPr>
              <p:nvPr/>
            </p:nvCxnSpPr>
            <p:spPr>
              <a:xfrm flipV="1">
                <a:off x="952500" y="5092700"/>
                <a:ext cx="1562100" cy="127000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 name="Group 1">
              <a:extLst>
                <a:ext uri="{FF2B5EF4-FFF2-40B4-BE49-F238E27FC236}">
                  <a16:creationId xmlns:a16="http://schemas.microsoft.com/office/drawing/2014/main" id="{C0CF6788-CECE-45E1-AB68-7BC7EA00EE95}"/>
                </a:ext>
              </a:extLst>
            </p:cNvPr>
            <p:cNvGrpSpPr/>
            <p:nvPr/>
          </p:nvGrpSpPr>
          <p:grpSpPr>
            <a:xfrm>
              <a:off x="1219200" y="3611723"/>
              <a:ext cx="3354377" cy="3246277"/>
              <a:chOff x="0" y="3611723"/>
              <a:chExt cx="3354377" cy="3246277"/>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C3528A4-7E96-44C4-A89D-F84DC1312071}"/>
                      </a:ext>
                    </a:extLst>
                  </p:cNvPr>
                  <p:cNvSpPr txBox="1"/>
                  <p:nvPr/>
                </p:nvSpPr>
                <p:spPr>
                  <a:xfrm>
                    <a:off x="2515177" y="6102759"/>
                    <a:ext cx="839200"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3" name="TextBox 42">
                    <a:extLst>
                      <a:ext uri="{FF2B5EF4-FFF2-40B4-BE49-F238E27FC236}">
                        <a16:creationId xmlns:a16="http://schemas.microsoft.com/office/drawing/2014/main" id="{7C3528A4-7E96-44C4-A89D-F84DC1312071}"/>
                      </a:ext>
                    </a:extLst>
                  </p:cNvPr>
                  <p:cNvSpPr txBox="1">
                    <a:spLocks noRot="1" noChangeAspect="1" noMove="1" noResize="1" noEditPoints="1" noAdjustHandles="1" noChangeArrowheads="1" noChangeShapeType="1" noTextEdit="1"/>
                  </p:cNvSpPr>
                  <p:nvPr/>
                </p:nvSpPr>
                <p:spPr>
                  <a:xfrm>
                    <a:off x="2515177" y="6102759"/>
                    <a:ext cx="839200" cy="7552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30B8F2-225F-4A1F-AAAD-E2F612F982D6}"/>
                      </a:ext>
                    </a:extLst>
                  </p:cNvPr>
                  <p:cNvSpPr txBox="1"/>
                  <p:nvPr/>
                </p:nvSpPr>
                <p:spPr>
                  <a:xfrm>
                    <a:off x="0" y="3611723"/>
                    <a:ext cx="777835"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44" name="TextBox 43">
                    <a:extLst>
                      <a:ext uri="{FF2B5EF4-FFF2-40B4-BE49-F238E27FC236}">
                        <a16:creationId xmlns:a16="http://schemas.microsoft.com/office/drawing/2014/main" id="{0730B8F2-225F-4A1F-AAAD-E2F612F982D6}"/>
                      </a:ext>
                    </a:extLst>
                  </p:cNvPr>
                  <p:cNvSpPr txBox="1">
                    <a:spLocks noRot="1" noChangeAspect="1" noMove="1" noResize="1" noEditPoints="1" noAdjustHandles="1" noChangeArrowheads="1" noChangeShapeType="1" noTextEdit="1"/>
                  </p:cNvSpPr>
                  <p:nvPr/>
                </p:nvSpPr>
                <p:spPr>
                  <a:xfrm>
                    <a:off x="0" y="3611723"/>
                    <a:ext cx="777835" cy="7552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C669F4B-F606-4ACF-AF74-B77AFA626369}"/>
                      </a:ext>
                    </a:extLst>
                  </p:cNvPr>
                  <p:cNvSpPr txBox="1"/>
                  <p:nvPr/>
                </p:nvSpPr>
                <p:spPr>
                  <a:xfrm>
                    <a:off x="2343213" y="434492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45" name="TextBox 44">
                    <a:extLst>
                      <a:ext uri="{FF2B5EF4-FFF2-40B4-BE49-F238E27FC236}">
                        <a16:creationId xmlns:a16="http://schemas.microsoft.com/office/drawing/2014/main" id="{5C669F4B-F606-4ACF-AF74-B77AFA626369}"/>
                      </a:ext>
                    </a:extLst>
                  </p:cNvPr>
                  <p:cNvSpPr txBox="1">
                    <a:spLocks noRot="1" noChangeAspect="1" noMove="1" noResize="1" noEditPoints="1" noAdjustHandles="1" noChangeArrowheads="1" noChangeShapeType="1" noTextEdit="1"/>
                  </p:cNvSpPr>
                  <p:nvPr/>
                </p:nvSpPr>
                <p:spPr>
                  <a:xfrm>
                    <a:off x="2343213" y="4344925"/>
                    <a:ext cx="839200" cy="84215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8752DBB-479A-45C6-8493-5C7B157FAA28}"/>
                      </a:ext>
                    </a:extLst>
                  </p:cNvPr>
                  <p:cNvSpPr txBox="1"/>
                  <p:nvPr/>
                </p:nvSpPr>
                <p:spPr>
                  <a:xfrm>
                    <a:off x="1664442" y="371206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46" name="TextBox 45">
                    <a:extLst>
                      <a:ext uri="{FF2B5EF4-FFF2-40B4-BE49-F238E27FC236}">
                        <a16:creationId xmlns:a16="http://schemas.microsoft.com/office/drawing/2014/main" id="{F8752DBB-479A-45C6-8493-5C7B157FAA28}"/>
                      </a:ext>
                    </a:extLst>
                  </p:cNvPr>
                  <p:cNvSpPr txBox="1">
                    <a:spLocks noRot="1" noChangeAspect="1" noMove="1" noResize="1" noEditPoints="1" noAdjustHandles="1" noChangeArrowheads="1" noChangeShapeType="1" noTextEdit="1"/>
                  </p:cNvSpPr>
                  <p:nvPr/>
                </p:nvSpPr>
                <p:spPr>
                  <a:xfrm>
                    <a:off x="1664442" y="3712069"/>
                    <a:ext cx="777835" cy="838633"/>
                  </a:xfrm>
                  <a:prstGeom prst="rect">
                    <a:avLst/>
                  </a:prstGeom>
                  <a:blipFill>
                    <a:blip r:embed="rId8"/>
                    <a:stretch>
                      <a:fillRect/>
                    </a:stretch>
                  </a:blipFill>
                </p:spPr>
                <p:txBody>
                  <a:bodyPr/>
                  <a:lstStyle/>
                  <a:p>
                    <a:r>
                      <a:rPr lang="en-CA">
                        <a:noFill/>
                      </a:rPr>
                      <a:t> </a:t>
                    </a:r>
                  </a:p>
                </p:txBody>
              </p:sp>
            </mc:Fallback>
          </mc:AlternateContent>
        </p:grpSp>
      </p:grpSp>
      <p:grpSp>
        <p:nvGrpSpPr>
          <p:cNvPr id="5" name="Group 4">
            <a:extLst>
              <a:ext uri="{FF2B5EF4-FFF2-40B4-BE49-F238E27FC236}">
                <a16:creationId xmlns:a16="http://schemas.microsoft.com/office/drawing/2014/main" id="{1F7CBA3B-B0C3-4DE8-89DD-9943BF3CFF82}"/>
              </a:ext>
            </a:extLst>
          </p:cNvPr>
          <p:cNvGrpSpPr/>
          <p:nvPr/>
        </p:nvGrpSpPr>
        <p:grpSpPr>
          <a:xfrm>
            <a:off x="7124700" y="2762251"/>
            <a:ext cx="4419600" cy="4229100"/>
            <a:chOff x="7124700" y="2762251"/>
            <a:chExt cx="4419600" cy="4229100"/>
          </a:xfrm>
        </p:grpSpPr>
        <p:grpSp>
          <p:nvGrpSpPr>
            <p:cNvPr id="18" name="Group 17">
              <a:extLst>
                <a:ext uri="{FF2B5EF4-FFF2-40B4-BE49-F238E27FC236}">
                  <a16:creationId xmlns:a16="http://schemas.microsoft.com/office/drawing/2014/main" id="{EE4D46A2-4453-4A76-A1D1-A52BFBB20E62}"/>
                </a:ext>
              </a:extLst>
            </p:cNvPr>
            <p:cNvGrpSpPr/>
            <p:nvPr/>
          </p:nvGrpSpPr>
          <p:grpSpPr>
            <a:xfrm>
              <a:off x="7353300" y="2762251"/>
              <a:ext cx="4191000" cy="4229100"/>
              <a:chOff x="616843" y="3295650"/>
              <a:chExt cx="3335838" cy="3391550"/>
            </a:xfrm>
          </p:grpSpPr>
          <p:pic>
            <p:nvPicPr>
              <p:cNvPr id="19" name="Picture 18">
                <a:extLst>
                  <a:ext uri="{FF2B5EF4-FFF2-40B4-BE49-F238E27FC236}">
                    <a16:creationId xmlns:a16="http://schemas.microsoft.com/office/drawing/2014/main" id="{EC932BB9-9116-4462-B299-5EAE1FB61F0A}"/>
                  </a:ext>
                </a:extLst>
              </p:cNvPr>
              <p:cNvPicPr>
                <a:picLocks noChangeAspect="1"/>
              </p:cNvPicPr>
              <p:nvPr/>
            </p:nvPicPr>
            <p:blipFill rotWithShape="1">
              <a:blip r:embed="rId4"/>
              <a:srcRect l="804" t="40962" r="67026" b="2321"/>
              <a:stretch/>
            </p:blipFill>
            <p:spPr>
              <a:xfrm>
                <a:off x="790381" y="3295650"/>
                <a:ext cx="3162300" cy="3257550"/>
              </a:xfrm>
              <a:prstGeom prst="rect">
                <a:avLst/>
              </a:prstGeom>
            </p:spPr>
          </p:pic>
          <p:cxnSp>
            <p:nvCxnSpPr>
              <p:cNvPr id="20" name="Straight Arrow Connector 19">
                <a:extLst>
                  <a:ext uri="{FF2B5EF4-FFF2-40B4-BE49-F238E27FC236}">
                    <a16:creationId xmlns:a16="http://schemas.microsoft.com/office/drawing/2014/main" id="{7ED258F8-943B-405A-8F6C-C716F0C8D40A}"/>
                  </a:ext>
                </a:extLst>
              </p:cNvPr>
              <p:cNvCxnSpPr>
                <a:cxnSpLocks/>
              </p:cNvCxnSpPr>
              <p:nvPr/>
            </p:nvCxnSpPr>
            <p:spPr>
              <a:xfrm>
                <a:off x="908210" y="6350219"/>
                <a:ext cx="994447"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CCC1E8E1-7322-41BB-B93D-22D2CEC38FDD}"/>
                  </a:ext>
                </a:extLst>
              </p:cNvPr>
              <p:cNvCxnSpPr>
                <a:cxnSpLocks/>
              </p:cNvCxnSpPr>
              <p:nvPr/>
            </p:nvCxnSpPr>
            <p:spPr>
              <a:xfrm flipV="1">
                <a:off x="955820" y="5372646"/>
                <a:ext cx="0" cy="1025164"/>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02A45DE8-2BCF-4C41-9D93-8DF25E741000}"/>
                  </a:ext>
                </a:extLst>
              </p:cNvPr>
              <p:cNvCxnSpPr>
                <a:cxnSpLocks/>
              </p:cNvCxnSpPr>
              <p:nvPr/>
            </p:nvCxnSpPr>
            <p:spPr>
              <a:xfrm flipV="1">
                <a:off x="952500" y="4800601"/>
                <a:ext cx="1266825" cy="156209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936302-79CA-4AD9-8807-14A5989AB2B3}"/>
                  </a:ext>
                </a:extLst>
              </p:cNvPr>
              <p:cNvCxnSpPr>
                <a:cxnSpLocks/>
              </p:cNvCxnSpPr>
              <p:nvPr/>
            </p:nvCxnSpPr>
            <p:spPr>
              <a:xfrm rot="2346036" flipV="1">
                <a:off x="2649420" y="3599408"/>
                <a:ext cx="0" cy="1359257"/>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48D59EA-44BC-49F1-BB09-EDFB788756A9}"/>
                  </a:ext>
                </a:extLst>
              </p:cNvPr>
              <p:cNvCxnSpPr>
                <a:cxnSpLocks/>
              </p:cNvCxnSpPr>
              <p:nvPr/>
            </p:nvCxnSpPr>
            <p:spPr>
              <a:xfrm flipV="1">
                <a:off x="952500" y="5092700"/>
                <a:ext cx="1562100" cy="127000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F950ADCA-10E6-407F-9EE6-E5BC366FE69A}"/>
                  </a:ext>
                </a:extLst>
              </p:cNvPr>
              <p:cNvCxnSpPr>
                <a:cxnSpLocks/>
              </p:cNvCxnSpPr>
              <p:nvPr/>
            </p:nvCxnSpPr>
            <p:spPr>
              <a:xfrm rot="3108715" flipV="1">
                <a:off x="3044297" y="3998570"/>
                <a:ext cx="0" cy="1359257"/>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418CAC9A-259F-49BB-807C-7624337FD75E}"/>
                  </a:ext>
                </a:extLst>
              </p:cNvPr>
              <p:cNvGrpSpPr/>
              <p:nvPr/>
            </p:nvGrpSpPr>
            <p:grpSpPr>
              <a:xfrm rot="13840319">
                <a:off x="1977205" y="3223487"/>
                <a:ext cx="1308" cy="2722032"/>
                <a:chOff x="4481644" y="3718787"/>
                <a:chExt cx="1308" cy="2722032"/>
              </a:xfrm>
            </p:grpSpPr>
            <p:cxnSp>
              <p:nvCxnSpPr>
                <p:cNvPr id="30" name="Straight Arrow Connector 29">
                  <a:extLst>
                    <a:ext uri="{FF2B5EF4-FFF2-40B4-BE49-F238E27FC236}">
                      <a16:creationId xmlns:a16="http://schemas.microsoft.com/office/drawing/2014/main" id="{73E5DFAD-D3CD-4EAE-96B2-A22CC870B214}"/>
                    </a:ext>
                  </a:extLst>
                </p:cNvPr>
                <p:cNvCxnSpPr>
                  <a:cxnSpLocks/>
                </p:cNvCxnSpPr>
                <p:nvPr/>
              </p:nvCxnSpPr>
              <p:spPr>
                <a:xfrm rot="16200000">
                  <a:off x="3463146" y="5421014"/>
                  <a:ext cx="2039611"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C92AF9E3-AFDB-4F35-ABAA-7FA51CE90FFD}"/>
                    </a:ext>
                  </a:extLst>
                </p:cNvPr>
                <p:cNvCxnSpPr>
                  <a:cxnSpLocks/>
                </p:cNvCxnSpPr>
                <p:nvPr/>
              </p:nvCxnSpPr>
              <p:spPr>
                <a:xfrm flipV="1">
                  <a:off x="4481644" y="3718787"/>
                  <a:ext cx="0" cy="68846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D7FE4C09-BD5D-4D48-B6D6-84FD9EE3181C}"/>
                  </a:ext>
                </a:extLst>
              </p:cNvPr>
              <p:cNvGrpSpPr/>
              <p:nvPr/>
            </p:nvGrpSpPr>
            <p:grpSpPr>
              <a:xfrm rot="13162280">
                <a:off x="2746826" y="3965168"/>
                <a:ext cx="1308" cy="2722032"/>
                <a:chOff x="4481644" y="3718787"/>
                <a:chExt cx="1308" cy="2722032"/>
              </a:xfrm>
            </p:grpSpPr>
            <p:cxnSp>
              <p:nvCxnSpPr>
                <p:cNvPr id="28" name="Straight Arrow Connector 27">
                  <a:extLst>
                    <a:ext uri="{FF2B5EF4-FFF2-40B4-BE49-F238E27FC236}">
                      <a16:creationId xmlns:a16="http://schemas.microsoft.com/office/drawing/2014/main" id="{CD11C4E2-F8BD-4829-B93C-955801C010E1}"/>
                    </a:ext>
                  </a:extLst>
                </p:cNvPr>
                <p:cNvCxnSpPr>
                  <a:cxnSpLocks/>
                </p:cNvCxnSpPr>
                <p:nvPr/>
              </p:nvCxnSpPr>
              <p:spPr>
                <a:xfrm rot="16200000">
                  <a:off x="3463146" y="5421014"/>
                  <a:ext cx="2039611"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08FC06C7-A16A-473C-BC31-C3C08C76B630}"/>
                    </a:ext>
                  </a:extLst>
                </p:cNvPr>
                <p:cNvCxnSpPr>
                  <a:cxnSpLocks/>
                </p:cNvCxnSpPr>
                <p:nvPr/>
              </p:nvCxnSpPr>
              <p:spPr>
                <a:xfrm flipV="1">
                  <a:off x="4481644" y="3718787"/>
                  <a:ext cx="0" cy="68846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 name="Group 2">
              <a:extLst>
                <a:ext uri="{FF2B5EF4-FFF2-40B4-BE49-F238E27FC236}">
                  <a16:creationId xmlns:a16="http://schemas.microsoft.com/office/drawing/2014/main" id="{4B1AEAFB-C2F9-406E-94B1-D1FB21223DD0}"/>
                </a:ext>
              </a:extLst>
            </p:cNvPr>
            <p:cNvGrpSpPr/>
            <p:nvPr/>
          </p:nvGrpSpPr>
          <p:grpSpPr>
            <a:xfrm>
              <a:off x="7124700" y="4526123"/>
              <a:ext cx="2916227" cy="2331877"/>
              <a:chOff x="-114300" y="4526123"/>
              <a:chExt cx="2916227" cy="2331877"/>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1661A64-67EE-4FD5-B6EB-A223D2C2849D}"/>
                      </a:ext>
                    </a:extLst>
                  </p:cNvPr>
                  <p:cNvSpPr txBox="1"/>
                  <p:nvPr/>
                </p:nvSpPr>
                <p:spPr>
                  <a:xfrm>
                    <a:off x="1962727" y="6102759"/>
                    <a:ext cx="839200"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7" name="TextBox 46">
                    <a:extLst>
                      <a:ext uri="{FF2B5EF4-FFF2-40B4-BE49-F238E27FC236}">
                        <a16:creationId xmlns:a16="http://schemas.microsoft.com/office/drawing/2014/main" id="{A1661A64-67EE-4FD5-B6EB-A223D2C2849D}"/>
                      </a:ext>
                    </a:extLst>
                  </p:cNvPr>
                  <p:cNvSpPr txBox="1">
                    <a:spLocks noRot="1" noChangeAspect="1" noMove="1" noResize="1" noEditPoints="1" noAdjustHandles="1" noChangeArrowheads="1" noChangeShapeType="1" noTextEdit="1"/>
                  </p:cNvSpPr>
                  <p:nvPr/>
                </p:nvSpPr>
                <p:spPr>
                  <a:xfrm>
                    <a:off x="1962727" y="6102759"/>
                    <a:ext cx="839200" cy="75524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480AA33-423E-4B59-BAFA-BEC950E2AA10}"/>
                      </a:ext>
                    </a:extLst>
                  </p:cNvPr>
                  <p:cNvSpPr txBox="1"/>
                  <p:nvPr/>
                </p:nvSpPr>
                <p:spPr>
                  <a:xfrm>
                    <a:off x="-114300" y="4526123"/>
                    <a:ext cx="777835"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48" name="TextBox 47">
                    <a:extLst>
                      <a:ext uri="{FF2B5EF4-FFF2-40B4-BE49-F238E27FC236}">
                        <a16:creationId xmlns:a16="http://schemas.microsoft.com/office/drawing/2014/main" id="{2480AA33-423E-4B59-BAFA-BEC950E2AA10}"/>
                      </a:ext>
                    </a:extLst>
                  </p:cNvPr>
                  <p:cNvSpPr txBox="1">
                    <a:spLocks noRot="1" noChangeAspect="1" noMove="1" noResize="1" noEditPoints="1" noAdjustHandles="1" noChangeArrowheads="1" noChangeShapeType="1" noTextEdit="1"/>
                  </p:cNvSpPr>
                  <p:nvPr/>
                </p:nvSpPr>
                <p:spPr>
                  <a:xfrm>
                    <a:off x="-114300" y="4526123"/>
                    <a:ext cx="777835" cy="75524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68F1ACE-33E0-4B97-850E-B584A0B45AC9}"/>
                      </a:ext>
                    </a:extLst>
                  </p:cNvPr>
                  <p:cNvSpPr txBox="1"/>
                  <p:nvPr/>
                </p:nvSpPr>
                <p:spPr>
                  <a:xfrm>
                    <a:off x="1181163" y="5849875"/>
                    <a:ext cx="731547" cy="718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oMath>
                      </m:oMathPara>
                    </a14:m>
                    <a:endParaRPr lang="en-US" b="0" dirty="0">
                      <a:solidFill>
                        <a:srgbClr val="C00000"/>
                      </a:solidFill>
                    </a:endParaRPr>
                  </a:p>
                </p:txBody>
              </p:sp>
            </mc:Choice>
            <mc:Fallback xmlns="">
              <p:sp>
                <p:nvSpPr>
                  <p:cNvPr id="53" name="TextBox 52">
                    <a:extLst>
                      <a:ext uri="{FF2B5EF4-FFF2-40B4-BE49-F238E27FC236}">
                        <a16:creationId xmlns:a16="http://schemas.microsoft.com/office/drawing/2014/main" id="{168F1ACE-33E0-4B97-850E-B584A0B45AC9}"/>
                      </a:ext>
                    </a:extLst>
                  </p:cNvPr>
                  <p:cNvSpPr txBox="1">
                    <a:spLocks noRot="1" noChangeAspect="1" noMove="1" noResize="1" noEditPoints="1" noAdjustHandles="1" noChangeArrowheads="1" noChangeShapeType="1" noTextEdit="1"/>
                  </p:cNvSpPr>
                  <p:nvPr/>
                </p:nvSpPr>
                <p:spPr>
                  <a:xfrm>
                    <a:off x="1181163" y="5849875"/>
                    <a:ext cx="731547" cy="71885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327EA21-EA24-4658-9763-5C988E8D992B}"/>
                      </a:ext>
                    </a:extLst>
                  </p:cNvPr>
                  <p:cNvSpPr txBox="1"/>
                  <p:nvPr/>
                </p:nvSpPr>
                <p:spPr>
                  <a:xfrm>
                    <a:off x="730992" y="5102719"/>
                    <a:ext cx="681853" cy="715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oMath>
                      </m:oMathPara>
                    </a14:m>
                    <a:endParaRPr lang="en-US" b="0" dirty="0">
                      <a:solidFill>
                        <a:srgbClr val="C00000"/>
                      </a:solidFill>
                    </a:endParaRPr>
                  </a:p>
                </p:txBody>
              </p:sp>
            </mc:Choice>
            <mc:Fallback xmlns="">
              <p:sp>
                <p:nvSpPr>
                  <p:cNvPr id="65" name="TextBox 64">
                    <a:extLst>
                      <a:ext uri="{FF2B5EF4-FFF2-40B4-BE49-F238E27FC236}">
                        <a16:creationId xmlns:a16="http://schemas.microsoft.com/office/drawing/2014/main" id="{2327EA21-EA24-4658-9763-5C988E8D992B}"/>
                      </a:ext>
                    </a:extLst>
                  </p:cNvPr>
                  <p:cNvSpPr txBox="1">
                    <a:spLocks noRot="1" noChangeAspect="1" noMove="1" noResize="1" noEditPoints="1" noAdjustHandles="1" noChangeArrowheads="1" noChangeShapeType="1" noTextEdit="1"/>
                  </p:cNvSpPr>
                  <p:nvPr/>
                </p:nvSpPr>
                <p:spPr>
                  <a:xfrm>
                    <a:off x="730992" y="5102719"/>
                    <a:ext cx="681853" cy="715902"/>
                  </a:xfrm>
                  <a:prstGeom prst="rect">
                    <a:avLst/>
                  </a:prstGeom>
                  <a:blipFill>
                    <a:blip r:embed="rId12"/>
                    <a:stretch>
                      <a:fillRect/>
                    </a:stretch>
                  </a:blipFill>
                </p:spPr>
                <p:txBody>
                  <a:bodyPr/>
                  <a:lstStyle/>
                  <a:p>
                    <a:r>
                      <a:rPr lang="en-CA">
                        <a:noFill/>
                      </a:rPr>
                      <a:t> </a:t>
                    </a:r>
                  </a:p>
                </p:txBody>
              </p:sp>
            </mc:Fallback>
          </mc:AlternateContent>
        </p:grpSp>
      </p:grpSp>
      <p:grpSp>
        <p:nvGrpSpPr>
          <p:cNvPr id="66" name="Group 65">
            <a:extLst>
              <a:ext uri="{FF2B5EF4-FFF2-40B4-BE49-F238E27FC236}">
                <a16:creationId xmlns:a16="http://schemas.microsoft.com/office/drawing/2014/main" id="{E4910136-DC42-4CDB-9E29-3634E8D0F2FF}"/>
              </a:ext>
            </a:extLst>
          </p:cNvPr>
          <p:cNvGrpSpPr/>
          <p:nvPr/>
        </p:nvGrpSpPr>
        <p:grpSpPr>
          <a:xfrm>
            <a:off x="216583" y="95250"/>
            <a:ext cx="5422217" cy="2303453"/>
            <a:chOff x="6286499" y="3151126"/>
            <a:chExt cx="5422217" cy="2303453"/>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5F5B415-797C-40BE-BC58-CB8DAFF73560}"/>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13"/>
                  <a:stretch>
                    <a:fillRect l="-4690" t="-12500" b="-34375"/>
                  </a:stretch>
                </a:blipFill>
              </p:spPr>
              <p:txBody>
                <a:bodyPr/>
                <a:lstStyle/>
                <a:p>
                  <a:r>
                    <a:rPr lang="en-CA">
                      <a:noFill/>
                    </a:rPr>
                    <a:t> </a:t>
                  </a:r>
                </a:p>
              </p:txBody>
            </p:sp>
          </mc:Fallback>
        </mc:AlternateContent>
        <p:grpSp>
          <p:nvGrpSpPr>
            <p:cNvPr id="68" name="Group 67">
              <a:extLst>
                <a:ext uri="{FF2B5EF4-FFF2-40B4-BE49-F238E27FC236}">
                  <a16:creationId xmlns:a16="http://schemas.microsoft.com/office/drawing/2014/main" id="{94BA79E5-ADE5-411C-A06D-977D7F12D9FE}"/>
                </a:ext>
              </a:extLst>
            </p:cNvPr>
            <p:cNvGrpSpPr/>
            <p:nvPr/>
          </p:nvGrpSpPr>
          <p:grpSpPr>
            <a:xfrm>
              <a:off x="6286499" y="3185952"/>
              <a:ext cx="5422217" cy="2268627"/>
              <a:chOff x="6286499" y="3185952"/>
              <a:chExt cx="5422217" cy="2268627"/>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1BB35DE-BF73-40A6-8404-1B7124AB1609}"/>
                      </a:ext>
                    </a:extLst>
                  </p:cNvPr>
                  <p:cNvSpPr txBox="1"/>
                  <p:nvPr/>
                </p:nvSpPr>
                <p:spPr>
                  <a:xfrm>
                    <a:off x="6286499" y="3695700"/>
                    <a:ext cx="5422217" cy="175887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CA" sz="4800" dirty="0"/>
                  </a:p>
                </p:txBody>
              </p:sp>
            </mc:Choice>
            <mc:Fallback xmlns="">
              <p:sp>
                <p:nvSpPr>
                  <p:cNvPr id="69" name="TextBox 68">
                    <a:extLst>
                      <a:ext uri="{FF2B5EF4-FFF2-40B4-BE49-F238E27FC236}">
                        <a16:creationId xmlns:a16="http://schemas.microsoft.com/office/drawing/2014/main" id="{F1BB35DE-BF73-40A6-8404-1B7124AB1609}"/>
                      </a:ext>
                    </a:extLst>
                  </p:cNvPr>
                  <p:cNvSpPr txBox="1">
                    <a:spLocks noRot="1" noChangeAspect="1" noMove="1" noResize="1" noEditPoints="1" noAdjustHandles="1" noChangeArrowheads="1" noChangeShapeType="1" noTextEdit="1"/>
                  </p:cNvSpPr>
                  <p:nvPr/>
                </p:nvSpPr>
                <p:spPr>
                  <a:xfrm>
                    <a:off x="6286499" y="3695700"/>
                    <a:ext cx="5422217" cy="1758879"/>
                  </a:xfrm>
                  <a:prstGeom prst="rect">
                    <a:avLst/>
                  </a:prstGeom>
                  <a:blipFill>
                    <a:blip r:embed="rId20"/>
                    <a:stretch>
                      <a:fillRect/>
                    </a:stretch>
                  </a:blipFill>
                  <a:ln w="38100">
                    <a:solidFill>
                      <a:schemeClr val="tx1"/>
                    </a:solidFill>
                  </a:ln>
                </p:spPr>
                <p:txBody>
                  <a:bodyPr/>
                  <a:lstStyle/>
                  <a:p>
                    <a:r>
                      <a:rPr lang="en-CA">
                        <a:noFill/>
                      </a:rPr>
                      <a:t> </a:t>
                    </a:r>
                  </a:p>
                </p:txBody>
              </p:sp>
            </mc:Fallback>
          </mc:AlternateContent>
          <p:sp>
            <p:nvSpPr>
              <p:cNvPr id="70" name="Rectangle 69">
                <a:extLst>
                  <a:ext uri="{FF2B5EF4-FFF2-40B4-BE49-F238E27FC236}">
                    <a16:creationId xmlns:a16="http://schemas.microsoft.com/office/drawing/2014/main" id="{78D28F4B-27DE-43B9-BF00-5FAAFEB53E7D}"/>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71" name="Group 70">
            <a:extLst>
              <a:ext uri="{FF2B5EF4-FFF2-40B4-BE49-F238E27FC236}">
                <a16:creationId xmlns:a16="http://schemas.microsoft.com/office/drawing/2014/main" id="{A25BB1FF-BEFE-4EF5-AAA8-2A662AC119D7}"/>
              </a:ext>
            </a:extLst>
          </p:cNvPr>
          <p:cNvGrpSpPr/>
          <p:nvPr/>
        </p:nvGrpSpPr>
        <p:grpSpPr>
          <a:xfrm>
            <a:off x="6326358" y="105228"/>
            <a:ext cx="5560842" cy="2430394"/>
            <a:chOff x="6276677" y="3146590"/>
            <a:chExt cx="5560842" cy="2430394"/>
          </a:xfrm>
        </p:grpSpPr>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F17BEE2E-7E16-40E2-9123-87136F1ECBDA}"/>
                    </a:ext>
                  </a:extLst>
                </p:cNvPr>
                <p:cNvSpPr txBox="1"/>
                <p:nvPr/>
              </p:nvSpPr>
              <p:spPr>
                <a:xfrm>
                  <a:off x="6276677" y="3146590"/>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72" name="TextBox 71">
                  <a:extLst>
                    <a:ext uri="{FF2B5EF4-FFF2-40B4-BE49-F238E27FC236}">
                      <a16:creationId xmlns:a16="http://schemas.microsoft.com/office/drawing/2014/main" id="{F17BEE2E-7E16-40E2-9123-87136F1ECBDA}"/>
                    </a:ext>
                  </a:extLst>
                </p:cNvPr>
                <p:cNvSpPr txBox="1">
                  <a:spLocks noRot="1" noChangeAspect="1" noMove="1" noResize="1" noEditPoints="1" noAdjustHandles="1" noChangeArrowheads="1" noChangeShapeType="1" noTextEdit="1"/>
                </p:cNvSpPr>
                <p:nvPr/>
              </p:nvSpPr>
              <p:spPr>
                <a:xfrm>
                  <a:off x="6276677" y="3146590"/>
                  <a:ext cx="3069383" cy="584775"/>
                </a:xfrm>
                <a:prstGeom prst="rect">
                  <a:avLst/>
                </a:prstGeom>
                <a:blipFill>
                  <a:blip r:embed="rId14"/>
                  <a:stretch>
                    <a:fillRect l="-5169" t="-12500" r="-4374" b="-34375"/>
                  </a:stretch>
                </a:blipFill>
              </p:spPr>
              <p:txBody>
                <a:bodyPr/>
                <a:lstStyle/>
                <a:p>
                  <a:r>
                    <a:rPr lang="en-CA">
                      <a:noFill/>
                    </a:rPr>
                    <a:t> </a:t>
                  </a:r>
                </a:p>
              </p:txBody>
            </p:sp>
          </mc:Fallback>
        </mc:AlternateContent>
        <p:grpSp>
          <p:nvGrpSpPr>
            <p:cNvPr id="73" name="Group 72">
              <a:extLst>
                <a:ext uri="{FF2B5EF4-FFF2-40B4-BE49-F238E27FC236}">
                  <a16:creationId xmlns:a16="http://schemas.microsoft.com/office/drawing/2014/main" id="{88FA0387-231A-4823-A6B4-D4798F83F9FC}"/>
                </a:ext>
              </a:extLst>
            </p:cNvPr>
            <p:cNvGrpSpPr/>
            <p:nvPr/>
          </p:nvGrpSpPr>
          <p:grpSpPr>
            <a:xfrm>
              <a:off x="6286280" y="3177153"/>
              <a:ext cx="5551239" cy="2399831"/>
              <a:chOff x="6286280" y="3177153"/>
              <a:chExt cx="5551239" cy="2399831"/>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752B045-7D99-4DB3-8F0B-99F414138DBB}"/>
                      </a:ext>
                    </a:extLst>
                  </p:cNvPr>
                  <p:cNvSpPr txBox="1"/>
                  <p:nvPr/>
                </p:nvSpPr>
                <p:spPr>
                  <a:xfrm>
                    <a:off x="6286500" y="3695700"/>
                    <a:ext cx="5551019" cy="1881284"/>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e>
                          </m:d>
                        </m:oMath>
                      </m:oMathPara>
                    </a14:m>
                    <a:endParaRPr lang="en-US" sz="4800"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i="1" smtClean="0">
                                  <a:latin typeface="Cambria Math" panose="02040503050406030204" pitchFamily="18" charset="0"/>
                                </a:rPr>
                                <m:t>−</m:t>
                              </m:r>
                              <m:r>
                                <a:rPr lang="en-US" sz="4800" i="1" smtClean="0">
                                  <a:solidFill>
                                    <a:srgbClr val="7030A0"/>
                                  </a:solidFill>
                                  <a:latin typeface="Cambria Math" panose="02040503050406030204" pitchFamily="18" charset="0"/>
                                </a:rPr>
                                <m:t>𝛽</m:t>
                              </m:r>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m:t>
                              </m:r>
                              <m:r>
                                <a:rPr lang="en-US" sz="4800" b="0" i="1" smtClean="0">
                                  <a:solidFill>
                                    <a:srgbClr val="7030A0"/>
                                  </a:solidFill>
                                  <a:latin typeface="Cambria Math" panose="02040503050406030204" pitchFamily="18" charset="0"/>
                                </a:rPr>
                                <m:t>   </m:t>
                              </m:r>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e>
                          </m:d>
                        </m:oMath>
                      </m:oMathPara>
                    </a14:m>
                    <a:endParaRPr lang="en-CA" sz="4800" dirty="0"/>
                  </a:p>
                </p:txBody>
              </p:sp>
            </mc:Choice>
            <mc:Fallback xmlns="">
              <p:sp>
                <p:nvSpPr>
                  <p:cNvPr id="74" name="TextBox 73">
                    <a:extLst>
                      <a:ext uri="{FF2B5EF4-FFF2-40B4-BE49-F238E27FC236}">
                        <a16:creationId xmlns:a16="http://schemas.microsoft.com/office/drawing/2014/main" id="{F752B045-7D99-4DB3-8F0B-99F414138DBB}"/>
                      </a:ext>
                    </a:extLst>
                  </p:cNvPr>
                  <p:cNvSpPr txBox="1">
                    <a:spLocks noRot="1" noChangeAspect="1" noMove="1" noResize="1" noEditPoints="1" noAdjustHandles="1" noChangeArrowheads="1" noChangeShapeType="1" noTextEdit="1"/>
                  </p:cNvSpPr>
                  <p:nvPr/>
                </p:nvSpPr>
                <p:spPr>
                  <a:xfrm>
                    <a:off x="6286500" y="3695700"/>
                    <a:ext cx="5551019" cy="1881284"/>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sp>
            <p:nvSpPr>
              <p:cNvPr id="75" name="Rectangle 74">
                <a:extLst>
                  <a:ext uri="{FF2B5EF4-FFF2-40B4-BE49-F238E27FC236}">
                    <a16:creationId xmlns:a16="http://schemas.microsoft.com/office/drawing/2014/main" id="{E37C0965-677F-456F-BEAF-FED0311723BF}"/>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A99BD08-1B27-4C8B-84B3-F3339D927BEB}"/>
                  </a:ext>
                </a:extLst>
              </p:cNvPr>
              <p:cNvSpPr txBox="1"/>
              <p:nvPr/>
            </p:nvSpPr>
            <p:spPr>
              <a:xfrm>
                <a:off x="4667250" y="2728133"/>
                <a:ext cx="2495550" cy="1283557"/>
              </a:xfrm>
              <a:prstGeom prst="rect">
                <a:avLst/>
              </a:prstGeom>
              <a:noFill/>
            </p:spPr>
            <p:txBody>
              <a:bodyPr wrap="square" rtlCol="0">
                <a:spAutoFit/>
              </a:bodyPr>
              <a:lstStyle/>
              <a:p>
                <a:pPr algn="ctr"/>
                <a14:m>
                  <m:oMath xmlns:m="http://schemas.openxmlformats.org/officeDocument/2006/math">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5</m:t>
                        </m:r>
                      </m:num>
                      <m:den>
                        <m:r>
                          <a:rPr lang="en-US" sz="5400" b="0" i="1" smtClean="0">
                            <a:solidFill>
                              <a:schemeClr val="tx1"/>
                            </a:solidFill>
                            <a:latin typeface="Cambria Math" panose="02040503050406030204" pitchFamily="18" charset="0"/>
                          </a:rPr>
                          <m:t>3</m:t>
                        </m:r>
                      </m:den>
                    </m:f>
                  </m:oMath>
                </a14:m>
                <a:r>
                  <a:rPr lang="en-CA" sz="5400" dirty="0"/>
                  <a:t> </a:t>
                </a:r>
              </a:p>
            </p:txBody>
          </p:sp>
        </mc:Choice>
        <mc:Fallback xmlns="">
          <p:sp>
            <p:nvSpPr>
              <p:cNvPr id="76" name="TextBox 75">
                <a:extLst>
                  <a:ext uri="{FF2B5EF4-FFF2-40B4-BE49-F238E27FC236}">
                    <a16:creationId xmlns:a16="http://schemas.microsoft.com/office/drawing/2014/main" id="{EA99BD08-1B27-4C8B-84B3-F3339D927BEB}"/>
                  </a:ext>
                </a:extLst>
              </p:cNvPr>
              <p:cNvSpPr txBox="1">
                <a:spLocks noRot="1" noChangeAspect="1" noMove="1" noResize="1" noEditPoints="1" noAdjustHandles="1" noChangeArrowheads="1" noChangeShapeType="1" noTextEdit="1"/>
              </p:cNvSpPr>
              <p:nvPr/>
            </p:nvSpPr>
            <p:spPr>
              <a:xfrm>
                <a:off x="4667250" y="2728133"/>
                <a:ext cx="2495550" cy="128355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1">
            <p14:nvContentPartPr>
              <p14:cNvPr id="7" name="Ink 6">
                <a:extLst>
                  <a:ext uri="{FF2B5EF4-FFF2-40B4-BE49-F238E27FC236}">
                    <a16:creationId xmlns:a16="http://schemas.microsoft.com/office/drawing/2014/main" id="{8491B75C-6731-4720-8857-B51534EF4C79}"/>
                  </a:ext>
                </a:extLst>
              </p14:cNvPr>
              <p14:cNvContentPartPr/>
              <p14:nvPr>
                <p:extLst>
                  <p:ext uri="{42D2F446-02D8-4167-A562-619A0277C38B}">
                    <p15:isNarration xmlns:p15="http://schemas.microsoft.com/office/powerpoint/2012/main" val="1"/>
                  </p:ext>
                </p:extLst>
              </p14:nvPr>
            </p14:nvContentPartPr>
            <p14:xfrm>
              <a:off x="1932480" y="143640"/>
              <a:ext cx="9104400" cy="6112080"/>
            </p14:xfrm>
          </p:contentPart>
        </mc:Choice>
        <mc:Fallback xmlns="">
          <p:pic>
            <p:nvPicPr>
              <p:cNvPr id="7" name="Ink 6">
                <a:extLst>
                  <a:ext uri="{FF2B5EF4-FFF2-40B4-BE49-F238E27FC236}">
                    <a16:creationId xmlns:a16="http://schemas.microsoft.com/office/drawing/2014/main" id="{8491B75C-6731-4720-8857-B51534EF4C79}"/>
                  </a:ext>
                </a:extLst>
              </p:cNvPr>
              <p:cNvPicPr>
                <a:picLocks noGrp="1" noRot="1" noChangeAspect="1" noMove="1" noResize="1" noEditPoints="1" noAdjustHandles="1" noChangeArrowheads="1" noChangeShapeType="1"/>
              </p:cNvPicPr>
              <p:nvPr/>
            </p:nvPicPr>
            <p:blipFill>
              <a:blip r:embed="rId22"/>
              <a:stretch>
                <a:fillRect/>
              </a:stretch>
            </p:blipFill>
            <p:spPr>
              <a:xfrm>
                <a:off x="1923120" y="134280"/>
                <a:ext cx="9123120" cy="6130800"/>
              </a:xfrm>
              <a:prstGeom prst="rect">
                <a:avLst/>
              </a:prstGeom>
            </p:spPr>
          </p:pic>
        </mc:Fallback>
      </mc:AlternateContent>
    </p:spTree>
    <p:custDataLst>
      <p:tags r:id="rId1"/>
    </p:custDataLst>
    <p:extLst>
      <p:ext uri="{BB962C8B-B14F-4D97-AF65-F5344CB8AC3E}">
        <p14:creationId xmlns:p14="http://schemas.microsoft.com/office/powerpoint/2010/main" val="599932105"/>
      </p:ext>
    </p:extLst>
  </p:cSld>
  <p:clrMapOvr>
    <a:masterClrMapping/>
  </p:clrMapOvr>
  <mc:AlternateContent xmlns:mc="http://schemas.openxmlformats.org/markup-compatibility/2006" xmlns:p14="http://schemas.microsoft.com/office/powerpoint/2010/main">
    <mc:Choice Requires="p14">
      <p:transition spd="med" p14:dur="700" advTm="49499">
        <p:fade/>
      </p:transition>
    </mc:Choice>
    <mc:Fallback xmlns="">
      <p:transition spd="med" advTm="494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38F5640-B3AD-449D-AA60-998CB01B1C6B}"/>
              </a:ext>
            </a:extLst>
          </p:cNvPr>
          <p:cNvCxnSpPr/>
          <p:nvPr/>
        </p:nvCxnSpPr>
        <p:spPr>
          <a:xfrm>
            <a:off x="0" y="27198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F4C64FD-74A9-49D9-A777-AC98BBC1F9F2}"/>
              </a:ext>
            </a:extLst>
          </p:cNvPr>
          <p:cNvGrpSpPr/>
          <p:nvPr/>
        </p:nvGrpSpPr>
        <p:grpSpPr>
          <a:xfrm>
            <a:off x="1468937" y="2795341"/>
            <a:ext cx="3972975" cy="4062009"/>
            <a:chOff x="790381" y="3295650"/>
            <a:chExt cx="3162300" cy="3257550"/>
          </a:xfrm>
        </p:grpSpPr>
        <p:pic>
          <p:nvPicPr>
            <p:cNvPr id="49" name="Picture 48">
              <a:extLst>
                <a:ext uri="{FF2B5EF4-FFF2-40B4-BE49-F238E27FC236}">
                  <a16:creationId xmlns:a16="http://schemas.microsoft.com/office/drawing/2014/main" id="{5AE24CEB-ADCC-4FB1-A451-7B6BEEB0D907}"/>
                </a:ext>
              </a:extLst>
            </p:cNvPr>
            <p:cNvPicPr>
              <a:picLocks noChangeAspect="1"/>
            </p:cNvPicPr>
            <p:nvPr/>
          </p:nvPicPr>
          <p:blipFill rotWithShape="1">
            <a:blip r:embed="rId3"/>
            <a:srcRect l="804" t="40962" r="67026" b="2321"/>
            <a:stretch/>
          </p:blipFill>
          <p:spPr>
            <a:xfrm>
              <a:off x="790381" y="3295650"/>
              <a:ext cx="3162300" cy="3257550"/>
            </a:xfrm>
            <a:prstGeom prst="rect">
              <a:avLst/>
            </a:prstGeom>
          </p:spPr>
        </p:pic>
        <p:grpSp>
          <p:nvGrpSpPr>
            <p:cNvPr id="50" name="Group 49">
              <a:extLst>
                <a:ext uri="{FF2B5EF4-FFF2-40B4-BE49-F238E27FC236}">
                  <a16:creationId xmlns:a16="http://schemas.microsoft.com/office/drawing/2014/main" id="{F3DE12D8-2067-4E56-BE29-FB03D6990E49}"/>
                </a:ext>
              </a:extLst>
            </p:cNvPr>
            <p:cNvGrpSpPr/>
            <p:nvPr/>
          </p:nvGrpSpPr>
          <p:grpSpPr>
            <a:xfrm>
              <a:off x="908210" y="5372646"/>
              <a:ext cx="1015842" cy="1025164"/>
              <a:chOff x="4659768" y="3276653"/>
              <a:chExt cx="932720" cy="942997"/>
            </a:xfrm>
          </p:grpSpPr>
          <p:cxnSp>
            <p:nvCxnSpPr>
              <p:cNvPr id="51" name="Straight Arrow Connector 50">
                <a:extLst>
                  <a:ext uri="{FF2B5EF4-FFF2-40B4-BE49-F238E27FC236}">
                    <a16:creationId xmlns:a16="http://schemas.microsoft.com/office/drawing/2014/main" id="{3F75F6B1-1C95-4F82-8C20-27D0521A53C4}"/>
                  </a:ext>
                </a:extLst>
              </p:cNvPr>
              <p:cNvCxnSpPr>
                <a:cxnSpLocks/>
              </p:cNvCxnSpPr>
              <p:nvPr/>
            </p:nvCxnSpPr>
            <p:spPr>
              <a:xfrm>
                <a:off x="4659768" y="4175873"/>
                <a:ext cx="932720"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F9F6EDD1-C173-439B-9F2E-DA2F96554357}"/>
                  </a:ext>
                </a:extLst>
              </p:cNvPr>
              <p:cNvCxnSpPr>
                <a:cxnSpLocks/>
              </p:cNvCxnSpPr>
              <p:nvPr/>
            </p:nvCxnSpPr>
            <p:spPr>
              <a:xfrm flipV="1">
                <a:off x="4703482" y="3276653"/>
                <a:ext cx="0" cy="942997"/>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818A7630-9475-4949-8A98-5DF4E228621C}"/>
                </a:ext>
              </a:extLst>
            </p:cNvPr>
            <p:cNvCxnSpPr>
              <a:cxnSpLocks/>
            </p:cNvCxnSpPr>
            <p:nvPr/>
          </p:nvCxnSpPr>
          <p:spPr>
            <a:xfrm flipV="1">
              <a:off x="946295" y="4772025"/>
              <a:ext cx="0" cy="60661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55" name="Group 54">
              <a:extLst>
                <a:ext uri="{FF2B5EF4-FFF2-40B4-BE49-F238E27FC236}">
                  <a16:creationId xmlns:a16="http://schemas.microsoft.com/office/drawing/2014/main" id="{278A3242-0C03-4529-A526-44272BA5E9B3}"/>
                </a:ext>
              </a:extLst>
            </p:cNvPr>
            <p:cNvGrpSpPr/>
            <p:nvPr/>
          </p:nvGrpSpPr>
          <p:grpSpPr>
            <a:xfrm>
              <a:off x="917735" y="4797644"/>
              <a:ext cx="1301590" cy="0"/>
              <a:chOff x="917735" y="4797644"/>
              <a:chExt cx="1301590" cy="0"/>
            </a:xfrm>
          </p:grpSpPr>
          <p:cxnSp>
            <p:nvCxnSpPr>
              <p:cNvPr id="56" name="Straight Arrow Connector 55">
                <a:extLst>
                  <a:ext uri="{FF2B5EF4-FFF2-40B4-BE49-F238E27FC236}">
                    <a16:creationId xmlns:a16="http://schemas.microsoft.com/office/drawing/2014/main" id="{B7F76137-24E7-4176-BEA9-1F37FCE57B82}"/>
                  </a:ext>
                </a:extLst>
              </p:cNvPr>
              <p:cNvCxnSpPr>
                <a:cxnSpLocks/>
              </p:cNvCxnSpPr>
              <p:nvPr/>
            </p:nvCxnSpPr>
            <p:spPr>
              <a:xfrm>
                <a:off x="917735" y="4797644"/>
                <a:ext cx="1015842"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005287B6-B9F8-4A70-9A03-5C5CA31BA927}"/>
                  </a:ext>
                </a:extLst>
              </p:cNvPr>
              <p:cNvCxnSpPr>
                <a:cxnSpLocks/>
              </p:cNvCxnSpPr>
              <p:nvPr/>
            </p:nvCxnSpPr>
            <p:spPr>
              <a:xfrm>
                <a:off x="1879760" y="4797644"/>
                <a:ext cx="339565"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0BC491BB-E9D8-4E76-95D7-328E6DE84F4E}"/>
                </a:ext>
              </a:extLst>
            </p:cNvPr>
            <p:cNvCxnSpPr>
              <a:cxnSpLocks/>
            </p:cNvCxnSpPr>
            <p:nvPr/>
          </p:nvCxnSpPr>
          <p:spPr>
            <a:xfrm>
              <a:off x="1879760" y="6350219"/>
              <a:ext cx="653890"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59" name="Group 58">
              <a:extLst>
                <a:ext uri="{FF2B5EF4-FFF2-40B4-BE49-F238E27FC236}">
                  <a16:creationId xmlns:a16="http://schemas.microsoft.com/office/drawing/2014/main" id="{3646D5D8-0479-48D3-B59D-12CDFD7A7529}"/>
                </a:ext>
              </a:extLst>
            </p:cNvPr>
            <p:cNvGrpSpPr/>
            <p:nvPr/>
          </p:nvGrpSpPr>
          <p:grpSpPr>
            <a:xfrm rot="16200000">
              <a:off x="1841664" y="5727919"/>
              <a:ext cx="1301589" cy="4"/>
              <a:chOff x="917734" y="4797645"/>
              <a:chExt cx="1301589" cy="4"/>
            </a:xfrm>
          </p:grpSpPr>
          <p:cxnSp>
            <p:nvCxnSpPr>
              <p:cNvPr id="60" name="Straight Arrow Connector 59">
                <a:extLst>
                  <a:ext uri="{FF2B5EF4-FFF2-40B4-BE49-F238E27FC236}">
                    <a16:creationId xmlns:a16="http://schemas.microsoft.com/office/drawing/2014/main" id="{DD09FE7D-E749-4392-A575-888E67740766}"/>
                  </a:ext>
                </a:extLst>
              </p:cNvPr>
              <p:cNvCxnSpPr>
                <a:cxnSpLocks/>
              </p:cNvCxnSpPr>
              <p:nvPr/>
            </p:nvCxnSpPr>
            <p:spPr>
              <a:xfrm rot="5400000" flipV="1">
                <a:off x="1408342" y="4307037"/>
                <a:ext cx="0" cy="981216"/>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06DE591C-CF31-49F0-88ED-A86639C985F6}"/>
                  </a:ext>
                </a:extLst>
              </p:cNvPr>
              <p:cNvCxnSpPr>
                <a:cxnSpLocks/>
              </p:cNvCxnSpPr>
              <p:nvPr/>
            </p:nvCxnSpPr>
            <p:spPr>
              <a:xfrm>
                <a:off x="1879758" y="4797649"/>
                <a:ext cx="339565"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88EFC95C-080F-4DA5-8F7C-885D826C31F9}"/>
                </a:ext>
              </a:extLst>
            </p:cNvPr>
            <p:cNvCxnSpPr>
              <a:cxnSpLocks/>
            </p:cNvCxnSpPr>
            <p:nvPr/>
          </p:nvCxnSpPr>
          <p:spPr>
            <a:xfrm flipV="1">
              <a:off x="952500" y="4800601"/>
              <a:ext cx="1266825" cy="156209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0F1B0FA8-4D9C-4C02-8595-56A376EAD34F}"/>
                </a:ext>
              </a:extLst>
            </p:cNvPr>
            <p:cNvCxnSpPr>
              <a:cxnSpLocks/>
            </p:cNvCxnSpPr>
            <p:nvPr/>
          </p:nvCxnSpPr>
          <p:spPr>
            <a:xfrm flipV="1">
              <a:off x="952500" y="5092700"/>
              <a:ext cx="1562100" cy="127000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EE4D46A2-4453-4A76-A1D1-A52BFBB20E62}"/>
              </a:ext>
            </a:extLst>
          </p:cNvPr>
          <p:cNvGrpSpPr/>
          <p:nvPr/>
        </p:nvGrpSpPr>
        <p:grpSpPr>
          <a:xfrm>
            <a:off x="7353300" y="2762251"/>
            <a:ext cx="4191000" cy="4229100"/>
            <a:chOff x="616843" y="3295650"/>
            <a:chExt cx="3335838" cy="3391550"/>
          </a:xfrm>
        </p:grpSpPr>
        <p:pic>
          <p:nvPicPr>
            <p:cNvPr id="19" name="Picture 18">
              <a:extLst>
                <a:ext uri="{FF2B5EF4-FFF2-40B4-BE49-F238E27FC236}">
                  <a16:creationId xmlns:a16="http://schemas.microsoft.com/office/drawing/2014/main" id="{EC932BB9-9116-4462-B299-5EAE1FB61F0A}"/>
                </a:ext>
              </a:extLst>
            </p:cNvPr>
            <p:cNvPicPr>
              <a:picLocks noChangeAspect="1"/>
            </p:cNvPicPr>
            <p:nvPr/>
          </p:nvPicPr>
          <p:blipFill rotWithShape="1">
            <a:blip r:embed="rId3"/>
            <a:srcRect l="804" t="40962" r="67026" b="2321"/>
            <a:stretch/>
          </p:blipFill>
          <p:spPr>
            <a:xfrm>
              <a:off x="790381" y="3295650"/>
              <a:ext cx="3162300" cy="3257550"/>
            </a:xfrm>
            <a:prstGeom prst="rect">
              <a:avLst/>
            </a:prstGeom>
          </p:spPr>
        </p:pic>
        <p:cxnSp>
          <p:nvCxnSpPr>
            <p:cNvPr id="20" name="Straight Arrow Connector 19">
              <a:extLst>
                <a:ext uri="{FF2B5EF4-FFF2-40B4-BE49-F238E27FC236}">
                  <a16:creationId xmlns:a16="http://schemas.microsoft.com/office/drawing/2014/main" id="{7ED258F8-943B-405A-8F6C-C716F0C8D40A}"/>
                </a:ext>
              </a:extLst>
            </p:cNvPr>
            <p:cNvCxnSpPr>
              <a:cxnSpLocks/>
            </p:cNvCxnSpPr>
            <p:nvPr/>
          </p:nvCxnSpPr>
          <p:spPr>
            <a:xfrm>
              <a:off x="908210" y="6350219"/>
              <a:ext cx="994447"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CCC1E8E1-7322-41BB-B93D-22D2CEC38FDD}"/>
                </a:ext>
              </a:extLst>
            </p:cNvPr>
            <p:cNvCxnSpPr>
              <a:cxnSpLocks/>
            </p:cNvCxnSpPr>
            <p:nvPr/>
          </p:nvCxnSpPr>
          <p:spPr>
            <a:xfrm flipV="1">
              <a:off x="955820" y="5372646"/>
              <a:ext cx="0" cy="1025164"/>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02A45DE8-2BCF-4C41-9D93-8DF25E741000}"/>
                </a:ext>
              </a:extLst>
            </p:cNvPr>
            <p:cNvCxnSpPr>
              <a:cxnSpLocks/>
            </p:cNvCxnSpPr>
            <p:nvPr/>
          </p:nvCxnSpPr>
          <p:spPr>
            <a:xfrm flipV="1">
              <a:off x="952500" y="4800601"/>
              <a:ext cx="1266825" cy="156209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96936302-79CA-4AD9-8807-14A5989AB2B3}"/>
                </a:ext>
              </a:extLst>
            </p:cNvPr>
            <p:cNvCxnSpPr>
              <a:cxnSpLocks/>
            </p:cNvCxnSpPr>
            <p:nvPr/>
          </p:nvCxnSpPr>
          <p:spPr>
            <a:xfrm rot="2346036" flipV="1">
              <a:off x="2649420" y="3599408"/>
              <a:ext cx="0" cy="1359257"/>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48D59EA-44BC-49F1-BB09-EDFB788756A9}"/>
                </a:ext>
              </a:extLst>
            </p:cNvPr>
            <p:cNvCxnSpPr>
              <a:cxnSpLocks/>
            </p:cNvCxnSpPr>
            <p:nvPr/>
          </p:nvCxnSpPr>
          <p:spPr>
            <a:xfrm flipV="1">
              <a:off x="952500" y="5092700"/>
              <a:ext cx="1562100" cy="127000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F950ADCA-10E6-407F-9EE6-E5BC366FE69A}"/>
                </a:ext>
              </a:extLst>
            </p:cNvPr>
            <p:cNvCxnSpPr>
              <a:cxnSpLocks/>
            </p:cNvCxnSpPr>
            <p:nvPr/>
          </p:nvCxnSpPr>
          <p:spPr>
            <a:xfrm rot="3108715" flipV="1">
              <a:off x="3044297" y="3998570"/>
              <a:ext cx="0" cy="1359257"/>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418CAC9A-259F-49BB-807C-7624337FD75E}"/>
                </a:ext>
              </a:extLst>
            </p:cNvPr>
            <p:cNvGrpSpPr/>
            <p:nvPr/>
          </p:nvGrpSpPr>
          <p:grpSpPr>
            <a:xfrm rot="13840319">
              <a:off x="1977205" y="3223487"/>
              <a:ext cx="1308" cy="2722032"/>
              <a:chOff x="4481644" y="3718787"/>
              <a:chExt cx="1308" cy="2722032"/>
            </a:xfrm>
          </p:grpSpPr>
          <p:cxnSp>
            <p:nvCxnSpPr>
              <p:cNvPr id="30" name="Straight Arrow Connector 29">
                <a:extLst>
                  <a:ext uri="{FF2B5EF4-FFF2-40B4-BE49-F238E27FC236}">
                    <a16:creationId xmlns:a16="http://schemas.microsoft.com/office/drawing/2014/main" id="{73E5DFAD-D3CD-4EAE-96B2-A22CC870B214}"/>
                  </a:ext>
                </a:extLst>
              </p:cNvPr>
              <p:cNvCxnSpPr>
                <a:cxnSpLocks/>
              </p:cNvCxnSpPr>
              <p:nvPr/>
            </p:nvCxnSpPr>
            <p:spPr>
              <a:xfrm rot="16200000">
                <a:off x="3463146" y="5421014"/>
                <a:ext cx="2039611"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C92AF9E3-AFDB-4F35-ABAA-7FA51CE90FFD}"/>
                  </a:ext>
                </a:extLst>
              </p:cNvPr>
              <p:cNvCxnSpPr>
                <a:cxnSpLocks/>
              </p:cNvCxnSpPr>
              <p:nvPr/>
            </p:nvCxnSpPr>
            <p:spPr>
              <a:xfrm flipV="1">
                <a:off x="4481644" y="3718787"/>
                <a:ext cx="0" cy="68846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D7FE4C09-BD5D-4D48-B6D6-84FD9EE3181C}"/>
                </a:ext>
              </a:extLst>
            </p:cNvPr>
            <p:cNvGrpSpPr/>
            <p:nvPr/>
          </p:nvGrpSpPr>
          <p:grpSpPr>
            <a:xfrm rot="13162280">
              <a:off x="2746826" y="3965168"/>
              <a:ext cx="1308" cy="2722032"/>
              <a:chOff x="4481644" y="3718787"/>
              <a:chExt cx="1308" cy="2722032"/>
            </a:xfrm>
          </p:grpSpPr>
          <p:cxnSp>
            <p:nvCxnSpPr>
              <p:cNvPr id="28" name="Straight Arrow Connector 27">
                <a:extLst>
                  <a:ext uri="{FF2B5EF4-FFF2-40B4-BE49-F238E27FC236}">
                    <a16:creationId xmlns:a16="http://schemas.microsoft.com/office/drawing/2014/main" id="{CD11C4E2-F8BD-4829-B93C-955801C010E1}"/>
                  </a:ext>
                </a:extLst>
              </p:cNvPr>
              <p:cNvCxnSpPr>
                <a:cxnSpLocks/>
              </p:cNvCxnSpPr>
              <p:nvPr/>
            </p:nvCxnSpPr>
            <p:spPr>
              <a:xfrm rot="16200000">
                <a:off x="3463146" y="5421014"/>
                <a:ext cx="2039611"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08FC06C7-A16A-473C-BC31-C3C08C76B630}"/>
                  </a:ext>
                </a:extLst>
              </p:cNvPr>
              <p:cNvCxnSpPr>
                <a:cxnSpLocks/>
              </p:cNvCxnSpPr>
              <p:nvPr/>
            </p:nvCxnSpPr>
            <p:spPr>
              <a:xfrm flipV="1">
                <a:off x="4481644" y="3718787"/>
                <a:ext cx="0" cy="688469"/>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2" name="Group 31">
            <a:extLst>
              <a:ext uri="{FF2B5EF4-FFF2-40B4-BE49-F238E27FC236}">
                <a16:creationId xmlns:a16="http://schemas.microsoft.com/office/drawing/2014/main" id="{61D96FCA-8DBF-4396-BFB6-9261CCB20883}"/>
              </a:ext>
            </a:extLst>
          </p:cNvPr>
          <p:cNvGrpSpPr/>
          <p:nvPr/>
        </p:nvGrpSpPr>
        <p:grpSpPr>
          <a:xfrm>
            <a:off x="76200" y="456811"/>
            <a:ext cx="5444197" cy="1690487"/>
            <a:chOff x="666750" y="19050"/>
            <a:chExt cx="5444197" cy="1690487"/>
          </a:xfrm>
        </p:grpSpPr>
        <p:grpSp>
          <p:nvGrpSpPr>
            <p:cNvPr id="33" name="Group 32">
              <a:extLst>
                <a:ext uri="{FF2B5EF4-FFF2-40B4-BE49-F238E27FC236}">
                  <a16:creationId xmlns:a16="http://schemas.microsoft.com/office/drawing/2014/main" id="{F0EF2747-E6F4-4A48-91DA-7E46B9D0BCD0}"/>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E12BD9-50C5-4CFB-BF5C-944543CF1638}"/>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4"/>
                    <a:stretch>
                      <a:fillRect l="-4690" t="-12500" b="-34375"/>
                    </a:stretch>
                  </a:blipFill>
                </p:spPr>
                <p:txBody>
                  <a:bodyPr/>
                  <a:lstStyle/>
                  <a:p>
                    <a:r>
                      <a:rPr lang="en-CA">
                        <a:noFill/>
                      </a:rPr>
                      <a:t> </a:t>
                    </a:r>
                  </a:p>
                </p:txBody>
              </p:sp>
            </mc:Fallback>
          </mc:AlternateContent>
          <p:sp>
            <p:nvSpPr>
              <p:cNvPr id="37" name="Rectangle 36">
                <a:extLst>
                  <a:ext uri="{FF2B5EF4-FFF2-40B4-BE49-F238E27FC236}">
                    <a16:creationId xmlns:a16="http://schemas.microsoft.com/office/drawing/2014/main" id="{1A8D895D-CCBC-4DE1-AE32-48ED646ADEDB}"/>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A4CE9B1-1B3E-4C54-973A-F19F9512293E}"/>
                    </a:ext>
                  </a:extLst>
                </p:cNvPr>
                <p:cNvSpPr txBox="1"/>
                <p:nvPr/>
              </p:nvSpPr>
              <p:spPr>
                <a:xfrm>
                  <a:off x="666750" y="563261"/>
                  <a:ext cx="5444197" cy="1146276"/>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3600" b="0" i="1" smtClean="0">
                                <a:solidFill>
                                  <a:schemeClr val="tx1"/>
                                </a:solidFill>
                                <a:latin typeface="Cambria Math" panose="02040503050406030204" pitchFamily="18" charset="0"/>
                                <a:ea typeface="Cambria Math" panose="02040503050406030204" pitchFamily="18" charset="0"/>
                              </a:rPr>
                            </m:ctrlPr>
                          </m:dPr>
                          <m:e>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𝑡</m:t>
                                        </m:r>
                                      </m:sub>
                                    </m:sSub>
                                  </m:e>
                                </m:acc>
                              </m:e>
                            </m:acc>
                            <m:r>
                              <a:rPr lang="en-US" sz="3600" b="0" i="1" smtClean="0">
                                <a:solidFill>
                                  <a:srgbClr val="C00000"/>
                                </a:solidFill>
                                <a:latin typeface="Cambria Math" panose="02040503050406030204" pitchFamily="18" charset="0"/>
                                <a:ea typeface="Cambria Math" panose="02040503050406030204" pitchFamily="18" charset="0"/>
                              </a:rPr>
                              <m:t>   </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3600" i="1">
                                <a:latin typeface="Cambria Math" panose="02040503050406030204" pitchFamily="18" charset="0"/>
                                <a:ea typeface="Cambria Math" panose="02040503050406030204" pitchFamily="18" charset="0"/>
                              </a:rPr>
                            </m:ctrlPr>
                          </m:dPr>
                          <m:e>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𝑡</m:t>
                                    </m:r>
                                  </m:sub>
                                </m:sSub>
                              </m:e>
                            </m:acc>
                            <m:r>
                              <a:rPr lang="en-US" sz="3600" b="0" i="1" smtClean="0">
                                <a:solidFill>
                                  <a:srgbClr val="002060"/>
                                </a:solidFill>
                                <a:latin typeface="Cambria Math" panose="02040503050406030204" pitchFamily="18" charset="0"/>
                                <a:ea typeface="Cambria Math" panose="02040503050406030204" pitchFamily="18" charset="0"/>
                              </a:rPr>
                              <m:t>   </m:t>
                            </m:r>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𝑥</m:t>
                                    </m:r>
                                  </m:sub>
                                </m:sSub>
                              </m:e>
                            </m:acc>
                          </m:e>
                        </m:d>
                        <m:r>
                          <a:rPr lang="en-US" sz="3600" i="1" smtClean="0">
                            <a:latin typeface="Cambria Math" panose="02040503050406030204" pitchFamily="18" charset="0"/>
                          </a:rPr>
                          <m:t>𝛾</m:t>
                        </m:r>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m:rPr>
                                      <m:brk m:alnAt="7"/>
                                    </m:rPr>
                                    <a:rPr lang="en-US" sz="3600" b="0" i="1" smtClean="0">
                                      <a:solidFill>
                                        <a:schemeClr val="tx1"/>
                                      </a:solidFill>
                                      <a:latin typeface="Cambria Math" panose="02040503050406030204" pitchFamily="18" charset="0"/>
                                    </a:rPr>
                                    <m:t>1</m:t>
                                  </m:r>
                                </m:e>
                                <m:e>
                                  <m:r>
                                    <a:rPr lang="en-US" sz="3600" i="1">
                                      <a:solidFill>
                                        <a:srgbClr val="7030A0"/>
                                      </a:solidFill>
                                      <a:latin typeface="Cambria Math" panose="02040503050406030204" pitchFamily="18" charset="0"/>
                                    </a:rPr>
                                    <m:t>𝛽</m:t>
                                  </m:r>
                                </m:e>
                              </m:mr>
                              <m:mr>
                                <m:e>
                                  <m:r>
                                    <a:rPr lang="en-US" sz="3600" i="1">
                                      <a:solidFill>
                                        <a:srgbClr val="7030A0"/>
                                      </a:solidFill>
                                      <a:latin typeface="Cambria Math" panose="02040503050406030204" pitchFamily="18" charset="0"/>
                                    </a:rPr>
                                    <m:t>𝛽</m:t>
                                  </m:r>
                                </m:e>
                                <m:e>
                                  <m:r>
                                    <a:rPr lang="en-US" sz="3600" b="0" i="1" smtClean="0">
                                      <a:solidFill>
                                        <a:schemeClr val="tx1"/>
                                      </a:solidFill>
                                      <a:latin typeface="Cambria Math" panose="02040503050406030204" pitchFamily="18" charset="0"/>
                                    </a:rPr>
                                    <m:t>1</m:t>
                                  </m:r>
                                </m:e>
                              </m:mr>
                            </m:m>
                          </m:e>
                        </m:d>
                      </m:oMath>
                    </m:oMathPara>
                  </a14:m>
                  <a:endParaRPr lang="en-US" sz="36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264A703-AD1C-4667-8446-D348E5421121}"/>
                    </a:ext>
                  </a:extLst>
                </p:cNvPr>
                <p:cNvSpPr txBox="1">
                  <a:spLocks noRot="1" noChangeAspect="1" noMove="1" noResize="1" noEditPoints="1" noAdjustHandles="1" noChangeArrowheads="1" noChangeShapeType="1" noTextEdit="1"/>
                </p:cNvSpPr>
                <p:nvPr/>
              </p:nvSpPr>
              <p:spPr>
                <a:xfrm>
                  <a:off x="666750" y="563261"/>
                  <a:ext cx="5444197" cy="1146276"/>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grpSp>
        <p:nvGrpSpPr>
          <p:cNvPr id="38" name="Group 37">
            <a:extLst>
              <a:ext uri="{FF2B5EF4-FFF2-40B4-BE49-F238E27FC236}">
                <a16:creationId xmlns:a16="http://schemas.microsoft.com/office/drawing/2014/main" id="{3DB3B175-1B8D-480E-9925-85B6BB30AB49}"/>
              </a:ext>
            </a:extLst>
          </p:cNvPr>
          <p:cNvGrpSpPr/>
          <p:nvPr/>
        </p:nvGrpSpPr>
        <p:grpSpPr>
          <a:xfrm>
            <a:off x="5966774" y="449080"/>
            <a:ext cx="6168076" cy="1690487"/>
            <a:chOff x="666749" y="19050"/>
            <a:chExt cx="6168076" cy="1690487"/>
          </a:xfrm>
        </p:grpSpPr>
        <p:grpSp>
          <p:nvGrpSpPr>
            <p:cNvPr id="39" name="Group 38">
              <a:extLst>
                <a:ext uri="{FF2B5EF4-FFF2-40B4-BE49-F238E27FC236}">
                  <a16:creationId xmlns:a16="http://schemas.microsoft.com/office/drawing/2014/main" id="{ED5AB5EE-9F4A-4FFD-97CF-D3594DABF05D}"/>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82CF55-F865-4992-8E36-A40DBC886246}"/>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27" name="TextBox 26">
                    <a:extLst>
                      <a:ext uri="{FF2B5EF4-FFF2-40B4-BE49-F238E27FC236}">
                        <a16:creationId xmlns:a16="http://schemas.microsoft.com/office/drawing/2014/main" id="{2132B2BC-EA11-423A-B370-F437733BDB7F}"/>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9"/>
                    <a:stretch>
                      <a:fillRect l="-4690" t="-12500" b="-34375"/>
                    </a:stretch>
                  </a:blipFill>
                </p:spPr>
                <p:txBody>
                  <a:bodyPr/>
                  <a:lstStyle/>
                  <a:p>
                    <a:r>
                      <a:rPr lang="en-CA">
                        <a:noFill/>
                      </a:rPr>
                      <a:t> </a:t>
                    </a:r>
                  </a:p>
                </p:txBody>
              </p:sp>
            </mc:Fallback>
          </mc:AlternateContent>
          <p:sp>
            <p:nvSpPr>
              <p:cNvPr id="42" name="Rectangle 41">
                <a:extLst>
                  <a:ext uri="{FF2B5EF4-FFF2-40B4-BE49-F238E27FC236}">
                    <a16:creationId xmlns:a16="http://schemas.microsoft.com/office/drawing/2014/main" id="{F2FED4D6-811A-4EF9-965F-F31A437D02A7}"/>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1915E84-132C-4EEB-B6A5-85D2C661B339}"/>
                    </a:ext>
                  </a:extLst>
                </p:cNvPr>
                <p:cNvSpPr txBox="1"/>
                <p:nvPr/>
              </p:nvSpPr>
              <p:spPr>
                <a:xfrm>
                  <a:off x="666749" y="563261"/>
                  <a:ext cx="6168076" cy="1146276"/>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3600" i="1" smtClean="0">
                                <a:latin typeface="Cambria Math" panose="02040503050406030204" pitchFamily="18" charset="0"/>
                                <a:ea typeface="Cambria Math" panose="02040503050406030204" pitchFamily="18" charset="0"/>
                              </a:rPr>
                            </m:ctrlPr>
                          </m:dPr>
                          <m:e>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𝑡</m:t>
                                    </m:r>
                                  </m:sub>
                                </m:sSub>
                              </m:e>
                            </m:acc>
                            <m:r>
                              <a:rPr lang="en-US" sz="3600" b="0" i="1" smtClean="0">
                                <a:solidFill>
                                  <a:srgbClr val="002060"/>
                                </a:solidFill>
                                <a:latin typeface="Cambria Math" panose="02040503050406030204" pitchFamily="18" charset="0"/>
                                <a:ea typeface="Cambria Math" panose="02040503050406030204" pitchFamily="18" charset="0"/>
                              </a:rPr>
                              <m:t>   </m:t>
                            </m:r>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𝑥</m:t>
                                    </m:r>
                                  </m:sub>
                                </m:sSub>
                              </m:e>
                            </m:acc>
                          </m:e>
                        </m:d>
                        <m:r>
                          <a:rPr lang="en-US" sz="36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ea typeface="Cambria Math" panose="02040503050406030204" pitchFamily="18" charset="0"/>
                              </a:rPr>
                            </m:ctrlPr>
                          </m:dPr>
                          <m:e>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𝑡</m:t>
                                        </m:r>
                                      </m:sub>
                                    </m:sSub>
                                  </m:e>
                                </m:acc>
                              </m:e>
                            </m:acc>
                            <m:r>
                              <a:rPr lang="en-US" sz="3600" b="0" i="1" smtClean="0">
                                <a:solidFill>
                                  <a:srgbClr val="C00000"/>
                                </a:solidFill>
                                <a:latin typeface="Cambria Math" panose="02040503050406030204" pitchFamily="18" charset="0"/>
                                <a:ea typeface="Cambria Math" panose="02040503050406030204" pitchFamily="18" charset="0"/>
                              </a:rPr>
                              <m:t>   </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e>
                        </m:d>
                        <m:r>
                          <a:rPr lang="en-US" sz="3600" i="1" smtClean="0">
                            <a:latin typeface="Cambria Math" panose="02040503050406030204" pitchFamily="18" charset="0"/>
                          </a:rPr>
                          <m:t>𝛾</m:t>
                        </m:r>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m:rPr>
                                      <m:brk m:alnAt="7"/>
                                    </m:rPr>
                                    <a:rPr lang="en-US" sz="3600" b="0" i="1" smtClean="0">
                                      <a:solidFill>
                                        <a:schemeClr val="tx1"/>
                                      </a:solidFill>
                                      <a:latin typeface="Cambria Math" panose="02040503050406030204" pitchFamily="18" charset="0"/>
                                    </a:rPr>
                                    <m:t>1</m:t>
                                  </m:r>
                                </m:e>
                                <m:e>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e>
                              </m:mr>
                              <m:mr>
                                <m:e>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e>
                                <m:e>
                                  <m:r>
                                    <a:rPr lang="en-US" sz="3600" b="0" i="1" smtClean="0">
                                      <a:solidFill>
                                        <a:schemeClr val="tx1"/>
                                      </a:solidFill>
                                      <a:latin typeface="Cambria Math" panose="02040503050406030204" pitchFamily="18" charset="0"/>
                                    </a:rPr>
                                    <m:t>1</m:t>
                                  </m:r>
                                </m:e>
                              </m:mr>
                            </m:m>
                          </m:e>
                        </m:d>
                      </m:oMath>
                    </m:oMathPara>
                  </a14:m>
                  <a:endParaRPr lang="en-US" sz="36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A089C17-9393-48BD-8534-86FCDE983BFB}"/>
                    </a:ext>
                  </a:extLst>
                </p:cNvPr>
                <p:cNvSpPr txBox="1">
                  <a:spLocks noRot="1" noChangeAspect="1" noMove="1" noResize="1" noEditPoints="1" noAdjustHandles="1" noChangeArrowheads="1" noChangeShapeType="1" noTextEdit="1"/>
                </p:cNvSpPr>
                <p:nvPr/>
              </p:nvSpPr>
              <p:spPr>
                <a:xfrm>
                  <a:off x="666749" y="563261"/>
                  <a:ext cx="6168076" cy="1146276"/>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C0CF6788-CECE-45E1-AB68-7BC7EA00EE95}"/>
              </a:ext>
            </a:extLst>
          </p:cNvPr>
          <p:cNvGrpSpPr/>
          <p:nvPr/>
        </p:nvGrpSpPr>
        <p:grpSpPr>
          <a:xfrm>
            <a:off x="1219200" y="3611723"/>
            <a:ext cx="3354377" cy="3246277"/>
            <a:chOff x="0" y="3611723"/>
            <a:chExt cx="3354377" cy="3246277"/>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C3528A4-7E96-44C4-A89D-F84DC1312071}"/>
                    </a:ext>
                  </a:extLst>
                </p:cNvPr>
                <p:cNvSpPr txBox="1"/>
                <p:nvPr/>
              </p:nvSpPr>
              <p:spPr>
                <a:xfrm>
                  <a:off x="2515177" y="6102759"/>
                  <a:ext cx="839200"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3" name="TextBox 42">
                  <a:extLst>
                    <a:ext uri="{FF2B5EF4-FFF2-40B4-BE49-F238E27FC236}">
                      <a16:creationId xmlns:a16="http://schemas.microsoft.com/office/drawing/2014/main" id="{7C3528A4-7E96-44C4-A89D-F84DC1312071}"/>
                    </a:ext>
                  </a:extLst>
                </p:cNvPr>
                <p:cNvSpPr txBox="1">
                  <a:spLocks noRot="1" noChangeAspect="1" noMove="1" noResize="1" noEditPoints="1" noAdjustHandles="1" noChangeArrowheads="1" noChangeShapeType="1" noTextEdit="1"/>
                </p:cNvSpPr>
                <p:nvPr/>
              </p:nvSpPr>
              <p:spPr>
                <a:xfrm>
                  <a:off x="2515177" y="6102759"/>
                  <a:ext cx="839200" cy="75524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30B8F2-225F-4A1F-AAAD-E2F612F982D6}"/>
                    </a:ext>
                  </a:extLst>
                </p:cNvPr>
                <p:cNvSpPr txBox="1"/>
                <p:nvPr/>
              </p:nvSpPr>
              <p:spPr>
                <a:xfrm>
                  <a:off x="0" y="3611723"/>
                  <a:ext cx="777835"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44" name="TextBox 43">
                  <a:extLst>
                    <a:ext uri="{FF2B5EF4-FFF2-40B4-BE49-F238E27FC236}">
                      <a16:creationId xmlns:a16="http://schemas.microsoft.com/office/drawing/2014/main" id="{0730B8F2-225F-4A1F-AAAD-E2F612F982D6}"/>
                    </a:ext>
                  </a:extLst>
                </p:cNvPr>
                <p:cNvSpPr txBox="1">
                  <a:spLocks noRot="1" noChangeAspect="1" noMove="1" noResize="1" noEditPoints="1" noAdjustHandles="1" noChangeArrowheads="1" noChangeShapeType="1" noTextEdit="1"/>
                </p:cNvSpPr>
                <p:nvPr/>
              </p:nvSpPr>
              <p:spPr>
                <a:xfrm>
                  <a:off x="0" y="3611723"/>
                  <a:ext cx="777835" cy="75524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C669F4B-F606-4ACF-AF74-B77AFA626369}"/>
                    </a:ext>
                  </a:extLst>
                </p:cNvPr>
                <p:cNvSpPr txBox="1"/>
                <p:nvPr/>
              </p:nvSpPr>
              <p:spPr>
                <a:xfrm>
                  <a:off x="2343213" y="4344925"/>
                  <a:ext cx="839200" cy="8421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45" name="TextBox 44">
                  <a:extLst>
                    <a:ext uri="{FF2B5EF4-FFF2-40B4-BE49-F238E27FC236}">
                      <a16:creationId xmlns:a16="http://schemas.microsoft.com/office/drawing/2014/main" id="{5C669F4B-F606-4ACF-AF74-B77AFA626369}"/>
                    </a:ext>
                  </a:extLst>
                </p:cNvPr>
                <p:cNvSpPr txBox="1">
                  <a:spLocks noRot="1" noChangeAspect="1" noMove="1" noResize="1" noEditPoints="1" noAdjustHandles="1" noChangeArrowheads="1" noChangeShapeType="1" noTextEdit="1"/>
                </p:cNvSpPr>
                <p:nvPr/>
              </p:nvSpPr>
              <p:spPr>
                <a:xfrm>
                  <a:off x="2343213" y="4344925"/>
                  <a:ext cx="839200" cy="84215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8752DBB-479A-45C6-8493-5C7B157FAA28}"/>
                    </a:ext>
                  </a:extLst>
                </p:cNvPr>
                <p:cNvSpPr txBox="1"/>
                <p:nvPr/>
              </p:nvSpPr>
              <p:spPr>
                <a:xfrm>
                  <a:off x="1664442" y="3712069"/>
                  <a:ext cx="777835" cy="8386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46" name="TextBox 45">
                  <a:extLst>
                    <a:ext uri="{FF2B5EF4-FFF2-40B4-BE49-F238E27FC236}">
                      <a16:creationId xmlns:a16="http://schemas.microsoft.com/office/drawing/2014/main" id="{F8752DBB-479A-45C6-8493-5C7B157FAA28}"/>
                    </a:ext>
                  </a:extLst>
                </p:cNvPr>
                <p:cNvSpPr txBox="1">
                  <a:spLocks noRot="1" noChangeAspect="1" noMove="1" noResize="1" noEditPoints="1" noAdjustHandles="1" noChangeArrowheads="1" noChangeShapeType="1" noTextEdit="1"/>
                </p:cNvSpPr>
                <p:nvPr/>
              </p:nvSpPr>
              <p:spPr>
                <a:xfrm>
                  <a:off x="1664442" y="3712069"/>
                  <a:ext cx="777835" cy="838633"/>
                </a:xfrm>
                <a:prstGeom prst="rect">
                  <a:avLst/>
                </a:prstGeom>
                <a:blipFill>
                  <a:blip r:embed="rId14"/>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4B1AEAFB-C2F9-406E-94B1-D1FB21223DD0}"/>
              </a:ext>
            </a:extLst>
          </p:cNvPr>
          <p:cNvGrpSpPr/>
          <p:nvPr/>
        </p:nvGrpSpPr>
        <p:grpSpPr>
          <a:xfrm>
            <a:off x="7124700" y="4526123"/>
            <a:ext cx="2916227" cy="2331877"/>
            <a:chOff x="-114300" y="4526123"/>
            <a:chExt cx="2916227" cy="2331877"/>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1661A64-67EE-4FD5-B6EB-A223D2C2849D}"/>
                    </a:ext>
                  </a:extLst>
                </p:cNvPr>
                <p:cNvSpPr txBox="1"/>
                <p:nvPr/>
              </p:nvSpPr>
              <p:spPr>
                <a:xfrm>
                  <a:off x="1962727" y="6102759"/>
                  <a:ext cx="839200"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47" name="TextBox 46">
                  <a:extLst>
                    <a:ext uri="{FF2B5EF4-FFF2-40B4-BE49-F238E27FC236}">
                      <a16:creationId xmlns:a16="http://schemas.microsoft.com/office/drawing/2014/main" id="{A1661A64-67EE-4FD5-B6EB-A223D2C2849D}"/>
                    </a:ext>
                  </a:extLst>
                </p:cNvPr>
                <p:cNvSpPr txBox="1">
                  <a:spLocks noRot="1" noChangeAspect="1" noMove="1" noResize="1" noEditPoints="1" noAdjustHandles="1" noChangeArrowheads="1" noChangeShapeType="1" noTextEdit="1"/>
                </p:cNvSpPr>
                <p:nvPr/>
              </p:nvSpPr>
              <p:spPr>
                <a:xfrm>
                  <a:off x="1962727" y="6102759"/>
                  <a:ext cx="839200" cy="755241"/>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480AA33-423E-4B59-BAFA-BEC950E2AA10}"/>
                    </a:ext>
                  </a:extLst>
                </p:cNvPr>
                <p:cNvSpPr txBox="1"/>
                <p:nvPr/>
              </p:nvSpPr>
              <p:spPr>
                <a:xfrm>
                  <a:off x="-114300" y="4526123"/>
                  <a:ext cx="777835" cy="755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48" name="TextBox 47">
                  <a:extLst>
                    <a:ext uri="{FF2B5EF4-FFF2-40B4-BE49-F238E27FC236}">
                      <a16:creationId xmlns:a16="http://schemas.microsoft.com/office/drawing/2014/main" id="{2480AA33-423E-4B59-BAFA-BEC950E2AA10}"/>
                    </a:ext>
                  </a:extLst>
                </p:cNvPr>
                <p:cNvSpPr txBox="1">
                  <a:spLocks noRot="1" noChangeAspect="1" noMove="1" noResize="1" noEditPoints="1" noAdjustHandles="1" noChangeArrowheads="1" noChangeShapeType="1" noTextEdit="1"/>
                </p:cNvSpPr>
                <p:nvPr/>
              </p:nvSpPr>
              <p:spPr>
                <a:xfrm>
                  <a:off x="-114300" y="4526123"/>
                  <a:ext cx="777835" cy="75524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68F1ACE-33E0-4B97-850E-B584A0B45AC9}"/>
                    </a:ext>
                  </a:extLst>
                </p:cNvPr>
                <p:cNvSpPr txBox="1"/>
                <p:nvPr/>
              </p:nvSpPr>
              <p:spPr>
                <a:xfrm>
                  <a:off x="1181163" y="5849875"/>
                  <a:ext cx="731547" cy="718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oMath>
                    </m:oMathPara>
                  </a14:m>
                  <a:endParaRPr lang="en-US" b="0" dirty="0">
                    <a:solidFill>
                      <a:srgbClr val="C00000"/>
                    </a:solidFill>
                  </a:endParaRPr>
                </a:p>
              </p:txBody>
            </p:sp>
          </mc:Choice>
          <mc:Fallback xmlns="">
            <p:sp>
              <p:nvSpPr>
                <p:cNvPr id="53" name="TextBox 52">
                  <a:extLst>
                    <a:ext uri="{FF2B5EF4-FFF2-40B4-BE49-F238E27FC236}">
                      <a16:creationId xmlns:a16="http://schemas.microsoft.com/office/drawing/2014/main" id="{168F1ACE-33E0-4B97-850E-B584A0B45AC9}"/>
                    </a:ext>
                  </a:extLst>
                </p:cNvPr>
                <p:cNvSpPr txBox="1">
                  <a:spLocks noRot="1" noChangeAspect="1" noMove="1" noResize="1" noEditPoints="1" noAdjustHandles="1" noChangeArrowheads="1" noChangeShapeType="1" noTextEdit="1"/>
                </p:cNvSpPr>
                <p:nvPr/>
              </p:nvSpPr>
              <p:spPr>
                <a:xfrm>
                  <a:off x="1181163" y="5849875"/>
                  <a:ext cx="731547" cy="718851"/>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327EA21-EA24-4658-9763-5C988E8D992B}"/>
                    </a:ext>
                  </a:extLst>
                </p:cNvPr>
                <p:cNvSpPr txBox="1"/>
                <p:nvPr/>
              </p:nvSpPr>
              <p:spPr>
                <a:xfrm>
                  <a:off x="730992" y="5102719"/>
                  <a:ext cx="681853" cy="715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oMath>
                    </m:oMathPara>
                  </a14:m>
                  <a:endParaRPr lang="en-US" b="0" dirty="0">
                    <a:solidFill>
                      <a:srgbClr val="C00000"/>
                    </a:solidFill>
                  </a:endParaRPr>
                </a:p>
              </p:txBody>
            </p:sp>
          </mc:Choice>
          <mc:Fallback xmlns="">
            <p:sp>
              <p:nvSpPr>
                <p:cNvPr id="65" name="TextBox 64">
                  <a:extLst>
                    <a:ext uri="{FF2B5EF4-FFF2-40B4-BE49-F238E27FC236}">
                      <a16:creationId xmlns:a16="http://schemas.microsoft.com/office/drawing/2014/main" id="{2327EA21-EA24-4658-9763-5C988E8D992B}"/>
                    </a:ext>
                  </a:extLst>
                </p:cNvPr>
                <p:cNvSpPr txBox="1">
                  <a:spLocks noRot="1" noChangeAspect="1" noMove="1" noResize="1" noEditPoints="1" noAdjustHandles="1" noChangeArrowheads="1" noChangeShapeType="1" noTextEdit="1"/>
                </p:cNvSpPr>
                <p:nvPr/>
              </p:nvSpPr>
              <p:spPr>
                <a:xfrm>
                  <a:off x="730992" y="5102719"/>
                  <a:ext cx="681853" cy="715902"/>
                </a:xfrm>
                <a:prstGeom prst="rect">
                  <a:avLst/>
                </a:prstGeom>
                <a:blipFill>
                  <a:blip r:embed="rId1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7F4B837-04DF-4625-BB22-D2CA24E659F6}"/>
                  </a:ext>
                </a:extLst>
              </p:cNvPr>
              <p:cNvSpPr txBox="1"/>
              <p:nvPr/>
            </p:nvSpPr>
            <p:spPr>
              <a:xfrm>
                <a:off x="4667250" y="2728133"/>
                <a:ext cx="2495550" cy="1283557"/>
              </a:xfrm>
              <a:prstGeom prst="rect">
                <a:avLst/>
              </a:prstGeom>
              <a:noFill/>
            </p:spPr>
            <p:txBody>
              <a:bodyPr wrap="square" rtlCol="0">
                <a:spAutoFit/>
              </a:bodyPr>
              <a:lstStyle/>
              <a:p>
                <a:pPr algn="ctr"/>
                <a14:m>
                  <m:oMath xmlns:m="http://schemas.openxmlformats.org/officeDocument/2006/math">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5</m:t>
                        </m:r>
                      </m:num>
                      <m:den>
                        <m:r>
                          <a:rPr lang="en-US" sz="5400" b="0" i="1" smtClean="0">
                            <a:solidFill>
                              <a:schemeClr val="tx1"/>
                            </a:solidFill>
                            <a:latin typeface="Cambria Math" panose="02040503050406030204" pitchFamily="18" charset="0"/>
                          </a:rPr>
                          <m:t>3</m:t>
                        </m:r>
                      </m:den>
                    </m:f>
                  </m:oMath>
                </a14:m>
                <a:r>
                  <a:rPr lang="en-CA" sz="5400" dirty="0"/>
                  <a:t> </a:t>
                </a:r>
              </a:p>
            </p:txBody>
          </p:sp>
        </mc:Choice>
        <mc:Fallback xmlns="">
          <p:sp>
            <p:nvSpPr>
              <p:cNvPr id="67" name="TextBox 66">
                <a:extLst>
                  <a:ext uri="{FF2B5EF4-FFF2-40B4-BE49-F238E27FC236}">
                    <a16:creationId xmlns:a16="http://schemas.microsoft.com/office/drawing/2014/main" id="{07F4B837-04DF-4625-BB22-D2CA24E659F6}"/>
                  </a:ext>
                </a:extLst>
              </p:cNvPr>
              <p:cNvSpPr txBox="1">
                <a:spLocks noRot="1" noChangeAspect="1" noMove="1" noResize="1" noEditPoints="1" noAdjustHandles="1" noChangeArrowheads="1" noChangeShapeType="1" noTextEdit="1"/>
              </p:cNvSpPr>
              <p:nvPr/>
            </p:nvSpPr>
            <p:spPr>
              <a:xfrm>
                <a:off x="4667250" y="2728133"/>
                <a:ext cx="2495550" cy="128355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6" name="Ink 5">
                <a:extLst>
                  <a:ext uri="{FF2B5EF4-FFF2-40B4-BE49-F238E27FC236}">
                    <a16:creationId xmlns:a16="http://schemas.microsoft.com/office/drawing/2014/main" id="{D499BDE6-FCB6-4C68-B71C-E44DBE7DF67D}"/>
                  </a:ext>
                </a:extLst>
              </p14:cNvPr>
              <p14:cNvContentPartPr/>
              <p14:nvPr>
                <p:extLst>
                  <p:ext uri="{42D2F446-02D8-4167-A562-619A0277C38B}">
                    <p15:isNarration xmlns:p15="http://schemas.microsoft.com/office/powerpoint/2012/main" val="1"/>
                  </p:ext>
                </p:extLst>
              </p14:nvPr>
            </p14:nvContentPartPr>
            <p14:xfrm>
              <a:off x="985320" y="1824120"/>
              <a:ext cx="7724520" cy="818280"/>
            </p14:xfrm>
          </p:contentPart>
        </mc:Choice>
        <mc:Fallback xmlns="">
          <p:pic>
            <p:nvPicPr>
              <p:cNvPr id="6" name="Ink 5">
                <a:extLst>
                  <a:ext uri="{FF2B5EF4-FFF2-40B4-BE49-F238E27FC236}">
                    <a16:creationId xmlns:a16="http://schemas.microsoft.com/office/drawing/2014/main" id="{D499BDE6-FCB6-4C68-B71C-E44DBE7DF67D}"/>
                  </a:ext>
                </a:extLst>
              </p:cNvPr>
              <p:cNvPicPr>
                <a:picLocks noGrp="1" noRot="1" noChangeAspect="1" noMove="1" noResize="1" noEditPoints="1" noAdjustHandles="1" noChangeArrowheads="1" noChangeShapeType="1"/>
              </p:cNvPicPr>
              <p:nvPr/>
            </p:nvPicPr>
            <p:blipFill>
              <a:blip r:embed="rId21"/>
              <a:stretch>
                <a:fillRect/>
              </a:stretch>
            </p:blipFill>
            <p:spPr>
              <a:xfrm>
                <a:off x="975960" y="1814760"/>
                <a:ext cx="7743240" cy="837000"/>
              </a:xfrm>
              <a:prstGeom prst="rect">
                <a:avLst/>
              </a:prstGeom>
            </p:spPr>
          </p:pic>
        </mc:Fallback>
      </mc:AlternateContent>
    </p:spTree>
    <p:extLst>
      <p:ext uri="{BB962C8B-B14F-4D97-AF65-F5344CB8AC3E}">
        <p14:creationId xmlns:p14="http://schemas.microsoft.com/office/powerpoint/2010/main" val="1718485950"/>
      </p:ext>
    </p:extLst>
  </p:cSld>
  <p:clrMapOvr>
    <a:masterClrMapping/>
  </p:clrMapOvr>
  <mc:AlternateContent xmlns:mc="http://schemas.openxmlformats.org/markup-compatibility/2006" xmlns:p14="http://schemas.microsoft.com/office/powerpoint/2010/main">
    <mc:Choice Requires="p14">
      <p:transition spd="med" p14:dur="700" advTm="19175">
        <p:fade/>
      </p:transition>
    </mc:Choice>
    <mc:Fallback xmlns="">
      <p:transition spd="med" advTm="191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38F5640-B3AD-449D-AA60-998CB01B1C6B}"/>
              </a:ext>
            </a:extLst>
          </p:cNvPr>
          <p:cNvCxnSpPr/>
          <p:nvPr/>
        </p:nvCxnSpPr>
        <p:spPr>
          <a:xfrm>
            <a:off x="0" y="3184569"/>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1D96FCA-8DBF-4396-BFB6-9261CCB20883}"/>
              </a:ext>
            </a:extLst>
          </p:cNvPr>
          <p:cNvGrpSpPr/>
          <p:nvPr/>
        </p:nvGrpSpPr>
        <p:grpSpPr>
          <a:xfrm>
            <a:off x="76200" y="456811"/>
            <a:ext cx="5444197" cy="1690487"/>
            <a:chOff x="666750" y="19050"/>
            <a:chExt cx="5444197" cy="1690487"/>
          </a:xfrm>
        </p:grpSpPr>
        <p:grpSp>
          <p:nvGrpSpPr>
            <p:cNvPr id="33" name="Group 32">
              <a:extLst>
                <a:ext uri="{FF2B5EF4-FFF2-40B4-BE49-F238E27FC236}">
                  <a16:creationId xmlns:a16="http://schemas.microsoft.com/office/drawing/2014/main" id="{F0EF2747-E6F4-4A48-91DA-7E46B9D0BCD0}"/>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DE12BD9-50C5-4CFB-BF5C-944543CF1638}"/>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4"/>
                    <a:stretch>
                      <a:fillRect l="-4690" t="-12500" b="-34375"/>
                    </a:stretch>
                  </a:blipFill>
                </p:spPr>
                <p:txBody>
                  <a:bodyPr/>
                  <a:lstStyle/>
                  <a:p>
                    <a:r>
                      <a:rPr lang="en-CA">
                        <a:noFill/>
                      </a:rPr>
                      <a:t> </a:t>
                    </a:r>
                  </a:p>
                </p:txBody>
              </p:sp>
            </mc:Fallback>
          </mc:AlternateContent>
          <p:sp>
            <p:nvSpPr>
              <p:cNvPr id="37" name="Rectangle 36">
                <a:extLst>
                  <a:ext uri="{FF2B5EF4-FFF2-40B4-BE49-F238E27FC236}">
                    <a16:creationId xmlns:a16="http://schemas.microsoft.com/office/drawing/2014/main" id="{1A8D895D-CCBC-4DE1-AE32-48ED646ADEDB}"/>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A4CE9B1-1B3E-4C54-973A-F19F9512293E}"/>
                    </a:ext>
                  </a:extLst>
                </p:cNvPr>
                <p:cNvSpPr txBox="1"/>
                <p:nvPr/>
              </p:nvSpPr>
              <p:spPr>
                <a:xfrm>
                  <a:off x="666750" y="563261"/>
                  <a:ext cx="5444197" cy="1146276"/>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3600" b="0" i="1" smtClean="0">
                                <a:solidFill>
                                  <a:schemeClr val="tx1"/>
                                </a:solidFill>
                                <a:latin typeface="Cambria Math" panose="02040503050406030204" pitchFamily="18" charset="0"/>
                                <a:ea typeface="Cambria Math" panose="02040503050406030204" pitchFamily="18" charset="0"/>
                              </a:rPr>
                            </m:ctrlPr>
                          </m:dPr>
                          <m:e>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𝑡</m:t>
                                        </m:r>
                                      </m:sub>
                                    </m:sSub>
                                  </m:e>
                                </m:acc>
                              </m:e>
                            </m:acc>
                            <m:r>
                              <a:rPr lang="en-US" sz="3600" b="0" i="1" smtClean="0">
                                <a:solidFill>
                                  <a:srgbClr val="C00000"/>
                                </a:solidFill>
                                <a:latin typeface="Cambria Math" panose="02040503050406030204" pitchFamily="18" charset="0"/>
                                <a:ea typeface="Cambria Math" panose="02040503050406030204" pitchFamily="18" charset="0"/>
                              </a:rPr>
                              <m:t>   </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e>
                        </m:d>
                        <m:r>
                          <a:rPr lang="en-US" sz="36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3600" i="1">
                                <a:latin typeface="Cambria Math" panose="02040503050406030204" pitchFamily="18" charset="0"/>
                                <a:ea typeface="Cambria Math" panose="02040503050406030204" pitchFamily="18" charset="0"/>
                              </a:rPr>
                            </m:ctrlPr>
                          </m:dPr>
                          <m:e>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𝑡</m:t>
                                    </m:r>
                                  </m:sub>
                                </m:sSub>
                              </m:e>
                            </m:acc>
                            <m:r>
                              <a:rPr lang="en-US" sz="3600" b="0" i="1" smtClean="0">
                                <a:solidFill>
                                  <a:srgbClr val="002060"/>
                                </a:solidFill>
                                <a:latin typeface="Cambria Math" panose="02040503050406030204" pitchFamily="18" charset="0"/>
                                <a:ea typeface="Cambria Math" panose="02040503050406030204" pitchFamily="18" charset="0"/>
                              </a:rPr>
                              <m:t>   </m:t>
                            </m:r>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𝑥</m:t>
                                    </m:r>
                                  </m:sub>
                                </m:sSub>
                              </m:e>
                            </m:acc>
                          </m:e>
                        </m:d>
                        <m:r>
                          <a:rPr lang="en-US" sz="3600" i="1" smtClean="0">
                            <a:latin typeface="Cambria Math" panose="02040503050406030204" pitchFamily="18" charset="0"/>
                          </a:rPr>
                          <m:t>𝛾</m:t>
                        </m:r>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m:rPr>
                                      <m:brk m:alnAt="7"/>
                                    </m:rPr>
                                    <a:rPr lang="en-US" sz="3600" b="0" i="1" smtClean="0">
                                      <a:solidFill>
                                        <a:schemeClr val="tx1"/>
                                      </a:solidFill>
                                      <a:latin typeface="Cambria Math" panose="02040503050406030204" pitchFamily="18" charset="0"/>
                                    </a:rPr>
                                    <m:t>1</m:t>
                                  </m:r>
                                </m:e>
                                <m:e>
                                  <m:r>
                                    <a:rPr lang="en-US" sz="3600" i="1">
                                      <a:solidFill>
                                        <a:srgbClr val="7030A0"/>
                                      </a:solidFill>
                                      <a:latin typeface="Cambria Math" panose="02040503050406030204" pitchFamily="18" charset="0"/>
                                    </a:rPr>
                                    <m:t>𝛽</m:t>
                                  </m:r>
                                </m:e>
                              </m:mr>
                              <m:mr>
                                <m:e>
                                  <m:r>
                                    <a:rPr lang="en-US" sz="3600" i="1">
                                      <a:solidFill>
                                        <a:srgbClr val="7030A0"/>
                                      </a:solidFill>
                                      <a:latin typeface="Cambria Math" panose="02040503050406030204" pitchFamily="18" charset="0"/>
                                    </a:rPr>
                                    <m:t>𝛽</m:t>
                                  </m:r>
                                </m:e>
                                <m:e>
                                  <m:r>
                                    <a:rPr lang="en-US" sz="3600" b="0" i="1" smtClean="0">
                                      <a:solidFill>
                                        <a:schemeClr val="tx1"/>
                                      </a:solidFill>
                                      <a:latin typeface="Cambria Math" panose="02040503050406030204" pitchFamily="18" charset="0"/>
                                    </a:rPr>
                                    <m:t>1</m:t>
                                  </m:r>
                                </m:e>
                              </m:mr>
                            </m:m>
                          </m:e>
                        </m:d>
                      </m:oMath>
                    </m:oMathPara>
                  </a14:m>
                  <a:endParaRPr lang="en-US" sz="36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264A703-AD1C-4667-8446-D348E5421121}"/>
                    </a:ext>
                  </a:extLst>
                </p:cNvPr>
                <p:cNvSpPr txBox="1">
                  <a:spLocks noRot="1" noChangeAspect="1" noMove="1" noResize="1" noEditPoints="1" noAdjustHandles="1" noChangeArrowheads="1" noChangeShapeType="1" noTextEdit="1"/>
                </p:cNvSpPr>
                <p:nvPr/>
              </p:nvSpPr>
              <p:spPr>
                <a:xfrm>
                  <a:off x="666750" y="563261"/>
                  <a:ext cx="5444197" cy="1146276"/>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grpSp>
        <p:nvGrpSpPr>
          <p:cNvPr id="38" name="Group 37">
            <a:extLst>
              <a:ext uri="{FF2B5EF4-FFF2-40B4-BE49-F238E27FC236}">
                <a16:creationId xmlns:a16="http://schemas.microsoft.com/office/drawing/2014/main" id="{3DB3B175-1B8D-480E-9925-85B6BB30AB49}"/>
              </a:ext>
            </a:extLst>
          </p:cNvPr>
          <p:cNvGrpSpPr/>
          <p:nvPr/>
        </p:nvGrpSpPr>
        <p:grpSpPr>
          <a:xfrm>
            <a:off x="5966774" y="449080"/>
            <a:ext cx="6168076" cy="1690487"/>
            <a:chOff x="666749" y="19050"/>
            <a:chExt cx="6168076" cy="1690487"/>
          </a:xfrm>
        </p:grpSpPr>
        <p:grpSp>
          <p:nvGrpSpPr>
            <p:cNvPr id="39" name="Group 38">
              <a:extLst>
                <a:ext uri="{FF2B5EF4-FFF2-40B4-BE49-F238E27FC236}">
                  <a16:creationId xmlns:a16="http://schemas.microsoft.com/office/drawing/2014/main" id="{ED5AB5EE-9F4A-4FFD-97CF-D3594DABF05D}"/>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D82CF55-F865-4992-8E36-A40DBC886246}"/>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27" name="TextBox 26">
                    <a:extLst>
                      <a:ext uri="{FF2B5EF4-FFF2-40B4-BE49-F238E27FC236}">
                        <a16:creationId xmlns:a16="http://schemas.microsoft.com/office/drawing/2014/main" id="{2132B2BC-EA11-423A-B370-F437733BDB7F}"/>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9"/>
                    <a:stretch>
                      <a:fillRect l="-4690" t="-12500" b="-34375"/>
                    </a:stretch>
                  </a:blipFill>
                </p:spPr>
                <p:txBody>
                  <a:bodyPr/>
                  <a:lstStyle/>
                  <a:p>
                    <a:r>
                      <a:rPr lang="en-CA">
                        <a:noFill/>
                      </a:rPr>
                      <a:t> </a:t>
                    </a:r>
                  </a:p>
                </p:txBody>
              </p:sp>
            </mc:Fallback>
          </mc:AlternateContent>
          <p:sp>
            <p:nvSpPr>
              <p:cNvPr id="42" name="Rectangle 41">
                <a:extLst>
                  <a:ext uri="{FF2B5EF4-FFF2-40B4-BE49-F238E27FC236}">
                    <a16:creationId xmlns:a16="http://schemas.microsoft.com/office/drawing/2014/main" id="{F2FED4D6-811A-4EF9-965F-F31A437D02A7}"/>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1915E84-132C-4EEB-B6A5-85D2C661B339}"/>
                    </a:ext>
                  </a:extLst>
                </p:cNvPr>
                <p:cNvSpPr txBox="1"/>
                <p:nvPr/>
              </p:nvSpPr>
              <p:spPr>
                <a:xfrm>
                  <a:off x="666749" y="563261"/>
                  <a:ext cx="6168076" cy="1146276"/>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3600" i="1" smtClean="0">
                                <a:latin typeface="Cambria Math" panose="02040503050406030204" pitchFamily="18" charset="0"/>
                                <a:ea typeface="Cambria Math" panose="02040503050406030204" pitchFamily="18" charset="0"/>
                              </a:rPr>
                            </m:ctrlPr>
                          </m:dPr>
                          <m:e>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𝑡</m:t>
                                    </m:r>
                                  </m:sub>
                                </m:sSub>
                              </m:e>
                            </m:acc>
                            <m:r>
                              <a:rPr lang="en-US" sz="3600" b="0" i="1" smtClean="0">
                                <a:solidFill>
                                  <a:srgbClr val="002060"/>
                                </a:solidFill>
                                <a:latin typeface="Cambria Math" panose="02040503050406030204" pitchFamily="18" charset="0"/>
                                <a:ea typeface="Cambria Math" panose="02040503050406030204" pitchFamily="18" charset="0"/>
                              </a:rPr>
                              <m:t>   </m:t>
                            </m:r>
                            <m:acc>
                              <m:accPr>
                                <m:chr m:val="⃗"/>
                                <m:ctrlPr>
                                  <a:rPr lang="en-US" sz="3600" i="1">
                                    <a:solidFill>
                                      <a:srgbClr val="002060"/>
                                    </a:solidFill>
                                    <a:latin typeface="Cambria Math" panose="02040503050406030204" pitchFamily="18" charset="0"/>
                                    <a:ea typeface="Cambria Math" panose="02040503050406030204" pitchFamily="18" charset="0"/>
                                  </a:rPr>
                                </m:ctrlPr>
                              </m:accPr>
                              <m:e>
                                <m:sSub>
                                  <m:sSubPr>
                                    <m:ctrlPr>
                                      <a:rPr lang="en-US" sz="3600" i="1">
                                        <a:solidFill>
                                          <a:srgbClr val="002060"/>
                                        </a:solidFill>
                                        <a:latin typeface="Cambria Math" panose="02040503050406030204" pitchFamily="18" charset="0"/>
                                        <a:ea typeface="Cambria Math" panose="02040503050406030204" pitchFamily="18" charset="0"/>
                                      </a:rPr>
                                    </m:ctrlPr>
                                  </m:sSubPr>
                                  <m:e>
                                    <m:r>
                                      <a:rPr lang="en-US" sz="3600" i="1">
                                        <a:solidFill>
                                          <a:srgbClr val="002060"/>
                                        </a:solidFill>
                                        <a:latin typeface="Cambria Math" panose="02040503050406030204" pitchFamily="18" charset="0"/>
                                        <a:ea typeface="Cambria Math" panose="02040503050406030204" pitchFamily="18" charset="0"/>
                                      </a:rPr>
                                      <m:t>𝑒</m:t>
                                    </m:r>
                                  </m:e>
                                  <m:sub>
                                    <m:r>
                                      <a:rPr lang="en-US" sz="3600" i="1">
                                        <a:solidFill>
                                          <a:srgbClr val="002060"/>
                                        </a:solidFill>
                                        <a:latin typeface="Cambria Math" panose="02040503050406030204" pitchFamily="18" charset="0"/>
                                        <a:ea typeface="Cambria Math" panose="02040503050406030204" pitchFamily="18" charset="0"/>
                                      </a:rPr>
                                      <m:t>𝑥</m:t>
                                    </m:r>
                                  </m:sub>
                                </m:sSub>
                              </m:e>
                            </m:acc>
                          </m:e>
                        </m:d>
                        <m:r>
                          <a:rPr lang="en-US" sz="36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ea typeface="Cambria Math" panose="02040503050406030204" pitchFamily="18" charset="0"/>
                              </a:rPr>
                            </m:ctrlPr>
                          </m:dPr>
                          <m:e>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𝑡</m:t>
                                        </m:r>
                                      </m:sub>
                                    </m:sSub>
                                  </m:e>
                                </m:acc>
                              </m:e>
                            </m:acc>
                            <m:r>
                              <a:rPr lang="en-US" sz="3600" b="0" i="1" smtClean="0">
                                <a:solidFill>
                                  <a:srgbClr val="C00000"/>
                                </a:solidFill>
                                <a:latin typeface="Cambria Math" panose="02040503050406030204" pitchFamily="18" charset="0"/>
                                <a:ea typeface="Cambria Math" panose="02040503050406030204" pitchFamily="18" charset="0"/>
                              </a:rPr>
                              <m:t>   </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e>
                        </m:d>
                        <m:r>
                          <a:rPr lang="en-US" sz="3600" i="1" smtClean="0">
                            <a:latin typeface="Cambria Math" panose="02040503050406030204" pitchFamily="18" charset="0"/>
                          </a:rPr>
                          <m:t>𝛾</m:t>
                        </m:r>
                        <m:d>
                          <m:dPr>
                            <m:begChr m:val="["/>
                            <m:endChr m:val="]"/>
                            <m:ctrlPr>
                              <a:rPr lang="en-US" sz="3600" b="0" i="1" smtClean="0">
                                <a:solidFill>
                                  <a:schemeClr val="tx1"/>
                                </a:solidFill>
                                <a:latin typeface="Cambria Math" panose="02040503050406030204" pitchFamily="18" charset="0"/>
                              </a:rPr>
                            </m:ctrlPr>
                          </m:dPr>
                          <m:e>
                            <m:m>
                              <m:mPr>
                                <m:mcs>
                                  <m:mc>
                                    <m:mcPr>
                                      <m:count m:val="2"/>
                                      <m:mcJc m:val="center"/>
                                    </m:mcPr>
                                  </m:mc>
                                </m:mcs>
                                <m:ctrlPr>
                                  <a:rPr lang="en-US" sz="3600" b="0" i="1" smtClean="0">
                                    <a:solidFill>
                                      <a:schemeClr val="tx1"/>
                                    </a:solidFill>
                                    <a:latin typeface="Cambria Math" panose="02040503050406030204" pitchFamily="18" charset="0"/>
                                  </a:rPr>
                                </m:ctrlPr>
                              </m:mPr>
                              <m:mr>
                                <m:e>
                                  <m:r>
                                    <m:rPr>
                                      <m:brk m:alnAt="7"/>
                                    </m:rPr>
                                    <a:rPr lang="en-US" sz="3600" b="0" i="1" smtClean="0">
                                      <a:solidFill>
                                        <a:schemeClr val="tx1"/>
                                      </a:solidFill>
                                      <a:latin typeface="Cambria Math" panose="02040503050406030204" pitchFamily="18" charset="0"/>
                                    </a:rPr>
                                    <m:t>1</m:t>
                                  </m:r>
                                </m:e>
                                <m:e>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e>
                              </m:mr>
                              <m:mr>
                                <m:e>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e>
                                <m:e>
                                  <m:r>
                                    <a:rPr lang="en-US" sz="3600" b="0" i="1" smtClean="0">
                                      <a:solidFill>
                                        <a:schemeClr val="tx1"/>
                                      </a:solidFill>
                                      <a:latin typeface="Cambria Math" panose="02040503050406030204" pitchFamily="18" charset="0"/>
                                    </a:rPr>
                                    <m:t>1</m:t>
                                  </m:r>
                                </m:e>
                              </m:mr>
                            </m:m>
                          </m:e>
                        </m:d>
                      </m:oMath>
                    </m:oMathPara>
                  </a14:m>
                  <a:endParaRPr lang="en-US" sz="36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A089C17-9393-48BD-8534-86FCDE983BFB}"/>
                    </a:ext>
                  </a:extLst>
                </p:cNvPr>
                <p:cNvSpPr txBox="1">
                  <a:spLocks noRot="1" noChangeAspect="1" noMove="1" noResize="1" noEditPoints="1" noAdjustHandles="1" noChangeArrowheads="1" noChangeShapeType="1" noTextEdit="1"/>
                </p:cNvSpPr>
                <p:nvPr/>
              </p:nvSpPr>
              <p:spPr>
                <a:xfrm>
                  <a:off x="666749" y="563261"/>
                  <a:ext cx="6168076" cy="1146276"/>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p:pic>
        <p:nvPicPr>
          <p:cNvPr id="5" name="Picture 4">
            <a:extLst>
              <a:ext uri="{FF2B5EF4-FFF2-40B4-BE49-F238E27FC236}">
                <a16:creationId xmlns:a16="http://schemas.microsoft.com/office/drawing/2014/main" id="{2F411222-0512-48BF-A506-9E688D8CADCF}"/>
              </a:ext>
            </a:extLst>
          </p:cNvPr>
          <p:cNvPicPr>
            <a:picLocks noChangeAspect="1"/>
          </p:cNvPicPr>
          <p:nvPr/>
        </p:nvPicPr>
        <p:blipFill>
          <a:blip r:embed="rId11"/>
          <a:stretch>
            <a:fillRect/>
          </a:stretch>
        </p:blipFill>
        <p:spPr>
          <a:xfrm>
            <a:off x="931576" y="2182083"/>
            <a:ext cx="7810500" cy="904875"/>
          </a:xfrm>
          <a:prstGeom prst="rect">
            <a:avLst/>
          </a:prstGeom>
        </p:spPr>
      </p:pic>
      <p:grpSp>
        <p:nvGrpSpPr>
          <p:cNvPr id="77" name="Group 76">
            <a:extLst>
              <a:ext uri="{FF2B5EF4-FFF2-40B4-BE49-F238E27FC236}">
                <a16:creationId xmlns:a16="http://schemas.microsoft.com/office/drawing/2014/main" id="{B30667F9-851A-446F-A18F-E25DE09AF921}"/>
              </a:ext>
            </a:extLst>
          </p:cNvPr>
          <p:cNvGrpSpPr/>
          <p:nvPr/>
        </p:nvGrpSpPr>
        <p:grpSpPr>
          <a:xfrm>
            <a:off x="74950" y="3607244"/>
            <a:ext cx="5444197" cy="1807570"/>
            <a:chOff x="666750" y="19050"/>
            <a:chExt cx="5444197" cy="1807570"/>
          </a:xfrm>
        </p:grpSpPr>
        <p:grpSp>
          <p:nvGrpSpPr>
            <p:cNvPr id="78" name="Group 77">
              <a:extLst>
                <a:ext uri="{FF2B5EF4-FFF2-40B4-BE49-F238E27FC236}">
                  <a16:creationId xmlns:a16="http://schemas.microsoft.com/office/drawing/2014/main" id="{885EDF2C-4547-42C3-86A4-B02F4AB5260F}"/>
                </a:ext>
              </a:extLst>
            </p:cNvPr>
            <p:cNvGrpSpPr/>
            <p:nvPr/>
          </p:nvGrpSpPr>
          <p:grpSpPr>
            <a:xfrm>
              <a:off x="667573" y="19050"/>
              <a:ext cx="4885971" cy="584775"/>
              <a:chOff x="6287323" y="3151126"/>
              <a:chExt cx="4885971" cy="584775"/>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39AB9BB-C5A7-4210-9338-008B733A1BB6}"/>
                      </a:ext>
                    </a:extLst>
                  </p:cNvPr>
                  <p:cNvSpPr txBox="1"/>
                  <p:nvPr/>
                </p:nvSpPr>
                <p:spPr>
                  <a:xfrm>
                    <a:off x="6335316" y="3151126"/>
                    <a:ext cx="4837978" cy="584775"/>
                  </a:xfrm>
                  <a:prstGeom prst="rect">
                    <a:avLst/>
                  </a:prstGeom>
                  <a:noFill/>
                </p:spPr>
                <p:txBody>
                  <a:bodyPr wrap="square" rtlCol="0">
                    <a:spAutoFit/>
                  </a:bodyPr>
                  <a:lstStyle/>
                  <a:p>
                    <a:r>
                      <a:rPr lang="en-US" sz="3200" dirty="0">
                        <a:solidFill>
                          <a:srgbClr val="00B050"/>
                        </a:solidFill>
                      </a:rPr>
                      <a:t>Components: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80" name="TextBox 79">
                    <a:extLst>
                      <a:ext uri="{FF2B5EF4-FFF2-40B4-BE49-F238E27FC236}">
                        <a16:creationId xmlns:a16="http://schemas.microsoft.com/office/drawing/2014/main" id="{839AB9BB-C5A7-4210-9338-008B733A1BB6}"/>
                      </a:ext>
                    </a:extLst>
                  </p:cNvPr>
                  <p:cNvSpPr txBox="1">
                    <a:spLocks noRot="1" noChangeAspect="1" noMove="1" noResize="1" noEditPoints="1" noAdjustHandles="1" noChangeArrowheads="1" noChangeShapeType="1" noTextEdit="1"/>
                  </p:cNvSpPr>
                  <p:nvPr/>
                </p:nvSpPr>
                <p:spPr>
                  <a:xfrm>
                    <a:off x="6335316" y="3151126"/>
                    <a:ext cx="4837978" cy="584775"/>
                  </a:xfrm>
                  <a:prstGeom prst="rect">
                    <a:avLst/>
                  </a:prstGeom>
                  <a:blipFill>
                    <a:blip r:embed="rId12"/>
                    <a:stretch>
                      <a:fillRect l="-3149" t="-12500" b="-34375"/>
                    </a:stretch>
                  </a:blipFill>
                </p:spPr>
                <p:txBody>
                  <a:bodyPr/>
                  <a:lstStyle/>
                  <a:p>
                    <a:r>
                      <a:rPr lang="en-CA">
                        <a:noFill/>
                      </a:rPr>
                      <a:t> </a:t>
                    </a:r>
                  </a:p>
                </p:txBody>
              </p:sp>
            </mc:Fallback>
          </mc:AlternateContent>
          <p:sp>
            <p:nvSpPr>
              <p:cNvPr id="81" name="Rectangle 80">
                <a:extLst>
                  <a:ext uri="{FF2B5EF4-FFF2-40B4-BE49-F238E27FC236}">
                    <a16:creationId xmlns:a16="http://schemas.microsoft.com/office/drawing/2014/main" id="{D8046F82-E302-45F6-92A0-D1CF2C000BEA}"/>
                  </a:ext>
                </a:extLst>
              </p:cNvPr>
              <p:cNvSpPr/>
              <p:nvPr/>
            </p:nvSpPr>
            <p:spPr>
              <a:xfrm>
                <a:off x="6287323" y="3185952"/>
                <a:ext cx="445588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E826CD3-28D1-400D-B25B-A91526D69DA7}"/>
                    </a:ext>
                  </a:extLst>
                </p:cNvPr>
                <p:cNvSpPr txBox="1"/>
                <p:nvPr/>
              </p:nvSpPr>
              <p:spPr>
                <a:xfrm>
                  <a:off x="666750" y="563261"/>
                  <a:ext cx="5444197" cy="126335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mr>
                              <m:m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mr>
                            </m:m>
                          </m:e>
                        </m:d>
                        <m:r>
                          <a:rPr lang="en-US" sz="4000" i="1">
                            <a:latin typeface="Cambria Math" panose="02040503050406030204" pitchFamily="18" charset="0"/>
                          </a:rPr>
                          <m:t>=</m:t>
                        </m:r>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mr>
                              <m:mr>
                                <m:e>
                                  <m:r>
                                    <a:rPr lang="en-US" sz="4000" i="1">
                                      <a:solidFill>
                                        <a:srgbClr val="0070C0"/>
                                      </a:solidFill>
                                      <a:latin typeface="Cambria Math" panose="02040503050406030204" pitchFamily="18" charset="0"/>
                                    </a:rPr>
                                    <m:t>𝑥</m:t>
                                  </m:r>
                                </m:e>
                              </m:mr>
                            </m:m>
                          </m:e>
                        </m:d>
                      </m:oMath>
                    </m:oMathPara>
                  </a14:m>
                  <a:endParaRPr lang="en-CA" sz="4000" dirty="0"/>
                </a:p>
              </p:txBody>
            </p:sp>
          </mc:Choice>
          <mc:Fallback xmlns="">
            <p:sp>
              <p:nvSpPr>
                <p:cNvPr id="79" name="TextBox 78">
                  <a:extLst>
                    <a:ext uri="{FF2B5EF4-FFF2-40B4-BE49-F238E27FC236}">
                      <a16:creationId xmlns:a16="http://schemas.microsoft.com/office/drawing/2014/main" id="{EE826CD3-28D1-400D-B25B-A91526D69DA7}"/>
                    </a:ext>
                  </a:extLst>
                </p:cNvPr>
                <p:cNvSpPr txBox="1">
                  <a:spLocks noRot="1" noChangeAspect="1" noMove="1" noResize="1" noEditPoints="1" noAdjustHandles="1" noChangeArrowheads="1" noChangeShapeType="1" noTextEdit="1"/>
                </p:cNvSpPr>
                <p:nvPr/>
              </p:nvSpPr>
              <p:spPr>
                <a:xfrm>
                  <a:off x="666750" y="563261"/>
                  <a:ext cx="5444197" cy="1263359"/>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07AD72BC-684A-495F-890D-0BDAE2EE04E9}"/>
              </a:ext>
            </a:extLst>
          </p:cNvPr>
          <p:cNvGrpSpPr/>
          <p:nvPr/>
        </p:nvGrpSpPr>
        <p:grpSpPr>
          <a:xfrm>
            <a:off x="5965524" y="3599513"/>
            <a:ext cx="4738335" cy="1807570"/>
            <a:chOff x="666749" y="19050"/>
            <a:chExt cx="4738335" cy="1807570"/>
          </a:xfrm>
        </p:grpSpPr>
        <p:grpSp>
          <p:nvGrpSpPr>
            <p:cNvPr id="83" name="Group 82">
              <a:extLst>
                <a:ext uri="{FF2B5EF4-FFF2-40B4-BE49-F238E27FC236}">
                  <a16:creationId xmlns:a16="http://schemas.microsoft.com/office/drawing/2014/main" id="{0FCD0EAA-2B3E-4B43-9DA1-C982A2F2BC37}"/>
                </a:ext>
              </a:extLst>
            </p:cNvPr>
            <p:cNvGrpSpPr/>
            <p:nvPr/>
          </p:nvGrpSpPr>
          <p:grpSpPr>
            <a:xfrm>
              <a:off x="667573" y="19050"/>
              <a:ext cx="4650917" cy="584775"/>
              <a:chOff x="6287323" y="3151126"/>
              <a:chExt cx="4650917" cy="584775"/>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B702B760-E8BE-422D-9FDE-19F089900661}"/>
                      </a:ext>
                    </a:extLst>
                  </p:cNvPr>
                  <p:cNvSpPr txBox="1"/>
                  <p:nvPr/>
                </p:nvSpPr>
                <p:spPr>
                  <a:xfrm>
                    <a:off x="6335315" y="3151126"/>
                    <a:ext cx="4602925" cy="584775"/>
                  </a:xfrm>
                  <a:prstGeom prst="rect">
                    <a:avLst/>
                  </a:prstGeom>
                  <a:noFill/>
                </p:spPr>
                <p:txBody>
                  <a:bodyPr wrap="square" rtlCol="0">
                    <a:spAutoFit/>
                  </a:bodyPr>
                  <a:lstStyle/>
                  <a:p>
                    <a:r>
                      <a:rPr lang="en-US" sz="3200" dirty="0">
                        <a:solidFill>
                          <a:srgbClr val="7030A0"/>
                        </a:solidFill>
                      </a:rPr>
                      <a:t>Components: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85" name="TextBox 84">
                    <a:extLst>
                      <a:ext uri="{FF2B5EF4-FFF2-40B4-BE49-F238E27FC236}">
                        <a16:creationId xmlns:a16="http://schemas.microsoft.com/office/drawing/2014/main" id="{B702B760-E8BE-422D-9FDE-19F089900661}"/>
                      </a:ext>
                    </a:extLst>
                  </p:cNvPr>
                  <p:cNvSpPr txBox="1">
                    <a:spLocks noRot="1" noChangeAspect="1" noMove="1" noResize="1" noEditPoints="1" noAdjustHandles="1" noChangeArrowheads="1" noChangeShapeType="1" noTextEdit="1"/>
                  </p:cNvSpPr>
                  <p:nvPr/>
                </p:nvSpPr>
                <p:spPr>
                  <a:xfrm>
                    <a:off x="6335315" y="3151126"/>
                    <a:ext cx="4602925" cy="584775"/>
                  </a:xfrm>
                  <a:prstGeom prst="rect">
                    <a:avLst/>
                  </a:prstGeom>
                  <a:blipFill>
                    <a:blip r:embed="rId14"/>
                    <a:stretch>
                      <a:fillRect l="-3444" t="-12500" b="-34375"/>
                    </a:stretch>
                  </a:blipFill>
                </p:spPr>
                <p:txBody>
                  <a:bodyPr/>
                  <a:lstStyle/>
                  <a:p>
                    <a:r>
                      <a:rPr lang="en-CA">
                        <a:noFill/>
                      </a:rPr>
                      <a:t> </a:t>
                    </a:r>
                  </a:p>
                </p:txBody>
              </p:sp>
            </mc:Fallback>
          </mc:AlternateContent>
          <p:sp>
            <p:nvSpPr>
              <p:cNvPr id="86" name="Rectangle 85">
                <a:extLst>
                  <a:ext uri="{FF2B5EF4-FFF2-40B4-BE49-F238E27FC236}">
                    <a16:creationId xmlns:a16="http://schemas.microsoft.com/office/drawing/2014/main" id="{9B249136-A38B-4146-A9FB-1B5F94BA7BE7}"/>
                  </a:ext>
                </a:extLst>
              </p:cNvPr>
              <p:cNvSpPr/>
              <p:nvPr/>
            </p:nvSpPr>
            <p:spPr>
              <a:xfrm>
                <a:off x="6287323" y="3185952"/>
                <a:ext cx="438788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63FDAD72-5B87-4BBA-890C-C49D28B86647}"/>
                    </a:ext>
                  </a:extLst>
                </p:cNvPr>
                <p:cNvSpPr txBox="1"/>
                <p:nvPr/>
              </p:nvSpPr>
              <p:spPr>
                <a:xfrm>
                  <a:off x="666749" y="563261"/>
                  <a:ext cx="4738335" cy="126335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mr>
                              <m:mr>
                                <m:e>
                                  <m:r>
                                    <a:rPr lang="en-US" sz="4000" i="1">
                                      <a:solidFill>
                                        <a:srgbClr val="0070C0"/>
                                      </a:solidFill>
                                      <a:latin typeface="Cambria Math" panose="02040503050406030204" pitchFamily="18" charset="0"/>
                                    </a:rPr>
                                    <m:t>𝑥</m:t>
                                  </m:r>
                                </m:e>
                              </m:mr>
                            </m:m>
                          </m:e>
                        </m:d>
                        <m:r>
                          <a:rPr lang="en-US" sz="4000" i="1">
                            <a:latin typeface="Cambria Math" panose="02040503050406030204" pitchFamily="18" charset="0"/>
                          </a:rPr>
                          <m:t>=</m:t>
                        </m:r>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solidFill>
                                        <a:srgbClr val="7030A0"/>
                                      </a:solidFill>
                                      <a:latin typeface="Cambria Math" panose="02040503050406030204" pitchFamily="18" charset="0"/>
                                    </a:rPr>
                                    <m:t>𝛽</m:t>
                                  </m:r>
                                </m:e>
                              </m:mr>
                              <m:mr>
                                <m:e>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d>
                          <m:dPr>
                            <m:begChr m:val="["/>
                            <m:endChr m:val="]"/>
                            <m:ctrlPr>
                              <a:rPr lang="en-US" sz="4000" i="1">
                                <a:latin typeface="Cambria Math" panose="02040503050406030204" pitchFamily="18" charset="0"/>
                              </a:rPr>
                            </m:ctrlPr>
                          </m:dPr>
                          <m:e>
                            <m:m>
                              <m:mPr>
                                <m:mcs>
                                  <m:mc>
                                    <m:mcPr>
                                      <m:count m:val="1"/>
                                      <m:mcJc m:val="center"/>
                                    </m:mcPr>
                                  </m:mc>
                                </m:mcs>
                                <m:ctrlPr>
                                  <a:rPr lang="en-US" sz="4000" i="1">
                                    <a:latin typeface="Cambria Math" panose="02040503050406030204" pitchFamily="18" charset="0"/>
                                  </a:rPr>
                                </m:ctrlPr>
                              </m:mPr>
                              <m:mr>
                                <m:e>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mr>
                              <m:m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mr>
                            </m:m>
                          </m:e>
                        </m:d>
                      </m:oMath>
                    </m:oMathPara>
                  </a14:m>
                  <a:endParaRPr lang="en-CA" sz="4000" dirty="0"/>
                </a:p>
              </p:txBody>
            </p:sp>
          </mc:Choice>
          <mc:Fallback xmlns="">
            <p:sp>
              <p:nvSpPr>
                <p:cNvPr id="84" name="TextBox 83">
                  <a:extLst>
                    <a:ext uri="{FF2B5EF4-FFF2-40B4-BE49-F238E27FC236}">
                      <a16:creationId xmlns:a16="http://schemas.microsoft.com/office/drawing/2014/main" id="{63FDAD72-5B87-4BBA-890C-C49D28B86647}"/>
                    </a:ext>
                  </a:extLst>
                </p:cNvPr>
                <p:cNvSpPr txBox="1">
                  <a:spLocks noRot="1" noChangeAspect="1" noMove="1" noResize="1" noEditPoints="1" noAdjustHandles="1" noChangeArrowheads="1" noChangeShapeType="1" noTextEdit="1"/>
                </p:cNvSpPr>
                <p:nvPr/>
              </p:nvSpPr>
              <p:spPr>
                <a:xfrm>
                  <a:off x="666749" y="563261"/>
                  <a:ext cx="4738335" cy="1263359"/>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7" name="Ink 6">
                <a:extLst>
                  <a:ext uri="{FF2B5EF4-FFF2-40B4-BE49-F238E27FC236}">
                    <a16:creationId xmlns:a16="http://schemas.microsoft.com/office/drawing/2014/main" id="{912DC747-96D6-4067-9F39-E3C4052EFCE3}"/>
                  </a:ext>
                </a:extLst>
              </p14:cNvPr>
              <p14:cNvContentPartPr/>
              <p14:nvPr>
                <p:extLst>
                  <p:ext uri="{42D2F446-02D8-4167-A562-619A0277C38B}">
                    <p15:isNarration xmlns:p15="http://schemas.microsoft.com/office/powerpoint/2012/main" val="1"/>
                  </p:ext>
                </p:extLst>
              </p14:nvPr>
            </p14:nvContentPartPr>
            <p14:xfrm>
              <a:off x="371340" y="5471280"/>
              <a:ext cx="9835920" cy="1190880"/>
            </p14:xfrm>
          </p:contentPart>
        </mc:Choice>
        <mc:Fallback xmlns="">
          <p:pic>
            <p:nvPicPr>
              <p:cNvPr id="7" name="Ink 6">
                <a:extLst>
                  <a:ext uri="{FF2B5EF4-FFF2-40B4-BE49-F238E27FC236}">
                    <a16:creationId xmlns:a16="http://schemas.microsoft.com/office/drawing/2014/main" id="{912DC747-96D6-4067-9F39-E3C4052EFCE3}"/>
                  </a:ext>
                </a:extLst>
              </p:cNvPr>
              <p:cNvPicPr>
                <a:picLocks noGrp="1" noRot="1" noChangeAspect="1" noMove="1" noResize="1" noEditPoints="1" noAdjustHandles="1" noChangeArrowheads="1" noChangeShapeType="1"/>
              </p:cNvPicPr>
              <p:nvPr/>
            </p:nvPicPr>
            <p:blipFill>
              <a:blip r:embed="rId17"/>
              <a:stretch>
                <a:fillRect/>
              </a:stretch>
            </p:blipFill>
            <p:spPr>
              <a:xfrm>
                <a:off x="361980" y="5461920"/>
                <a:ext cx="9854640" cy="1209600"/>
              </a:xfrm>
              <a:prstGeom prst="rect">
                <a:avLst/>
              </a:prstGeom>
            </p:spPr>
          </p:pic>
        </mc:Fallback>
      </mc:AlternateContent>
    </p:spTree>
    <p:custDataLst>
      <p:tags r:id="rId1"/>
    </p:custDataLst>
    <p:extLst>
      <p:ext uri="{BB962C8B-B14F-4D97-AF65-F5344CB8AC3E}">
        <p14:creationId xmlns:p14="http://schemas.microsoft.com/office/powerpoint/2010/main" val="3697727225"/>
      </p:ext>
    </p:extLst>
  </p:cSld>
  <p:clrMapOvr>
    <a:masterClrMapping/>
  </p:clrMapOvr>
  <mc:AlternateContent xmlns:mc="http://schemas.openxmlformats.org/markup-compatibility/2006" xmlns:p14="http://schemas.microsoft.com/office/powerpoint/2010/main">
    <mc:Choice Requires="p14">
      <p:transition spd="med" p14:dur="700" advTm="25841">
        <p:fade/>
      </p:transition>
    </mc:Choice>
    <mc:Fallback xmlns="">
      <p:transition spd="med" advTm="258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86D1F-8D4E-4E50-B4C7-570D83F6BCA0}"/>
              </a:ext>
            </a:extLst>
          </p:cNvPr>
          <p:cNvSpPr txBox="1"/>
          <p:nvPr/>
        </p:nvSpPr>
        <p:spPr>
          <a:xfrm>
            <a:off x="88491" y="2049412"/>
            <a:ext cx="11975690" cy="4185761"/>
          </a:xfrm>
          <a:prstGeom prst="rect">
            <a:avLst/>
          </a:prstGeom>
          <a:noFill/>
        </p:spPr>
        <p:txBody>
          <a:bodyPr wrap="square" rtlCol="0">
            <a:spAutoFit/>
          </a:bodyPr>
          <a:lstStyle/>
          <a:p>
            <a:pPr marL="342900" indent="-342900">
              <a:buFont typeface="+mj-lt"/>
              <a:buAutoNum type="arabicPeriod"/>
            </a:pPr>
            <a:r>
              <a:rPr lang="en-US" sz="6000" dirty="0"/>
              <a:t> </a:t>
            </a:r>
            <a:r>
              <a:rPr lang="en-US" sz="5800" dirty="0"/>
              <a:t>“Deeper” understanding of how Lorentz geometry affects time + space </a:t>
            </a:r>
          </a:p>
          <a:p>
            <a:pPr marL="342900" indent="-342900">
              <a:buFont typeface="+mj-lt"/>
              <a:buAutoNum type="arabicPeriod"/>
            </a:pPr>
            <a:endParaRPr lang="en-US" sz="3200" dirty="0"/>
          </a:p>
          <a:p>
            <a:pPr marL="342900" indent="-342900">
              <a:buFont typeface="+mj-lt"/>
              <a:buAutoNum type="arabicPeriod"/>
            </a:pPr>
            <a:r>
              <a:rPr lang="en-US" sz="5800" dirty="0"/>
              <a:t> Example calculations with time dilation and length contraction</a:t>
            </a:r>
            <a:endParaRPr lang="en-CA" sz="5800" dirty="0"/>
          </a:p>
        </p:txBody>
      </p:sp>
      <p:sp>
        <p:nvSpPr>
          <p:cNvPr id="5" name="Title 1">
            <a:extLst>
              <a:ext uri="{FF2B5EF4-FFF2-40B4-BE49-F238E27FC236}">
                <a16:creationId xmlns:a16="http://schemas.microsoft.com/office/drawing/2014/main" id="{B463DA5C-EE45-4EBC-BB41-DD3ABAB1644D}"/>
              </a:ext>
            </a:extLst>
          </p:cNvPr>
          <p:cNvSpPr txBox="1">
            <a:spLocks/>
          </p:cNvSpPr>
          <p:nvPr/>
        </p:nvSpPr>
        <p:spPr>
          <a:xfrm>
            <a:off x="373012" y="294967"/>
            <a:ext cx="4022008" cy="12683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solidFill>
                  <a:srgbClr val="0070C0"/>
                </a:solidFill>
              </a:rPr>
              <a:t>Strategy:</a:t>
            </a:r>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6" name="Ink 5">
                <a:extLst>
                  <a:ext uri="{FF2B5EF4-FFF2-40B4-BE49-F238E27FC236}">
                    <a16:creationId xmlns:a16="http://schemas.microsoft.com/office/drawing/2014/main" id="{78A1254E-DEB6-49E4-B9A3-F954C552C99A}"/>
                  </a:ext>
                </a:extLst>
              </p14:cNvPr>
              <p14:cNvContentPartPr/>
              <p14:nvPr>
                <p:extLst>
                  <p:ext uri="{42D2F446-02D8-4167-A562-619A0277C38B}">
                    <p15:isNarration xmlns:p15="http://schemas.microsoft.com/office/powerpoint/2012/main" val="1"/>
                  </p:ext>
                </p:extLst>
              </p14:nvPr>
            </p14:nvContentPartPr>
            <p14:xfrm>
              <a:off x="724320" y="5247720"/>
              <a:ext cx="2813760" cy="160200"/>
            </p14:xfrm>
          </p:contentPart>
        </mc:Choice>
        <mc:Fallback xmlns="">
          <p:pic>
            <p:nvPicPr>
              <p:cNvPr id="6" name="Ink 5">
                <a:extLst>
                  <a:ext uri="{FF2B5EF4-FFF2-40B4-BE49-F238E27FC236}">
                    <a16:creationId xmlns:a16="http://schemas.microsoft.com/office/drawing/2014/main" id="{78A1254E-DEB6-49E4-B9A3-F954C552C99A}"/>
                  </a:ext>
                </a:extLst>
              </p:cNvPr>
              <p:cNvPicPr>
                <a:picLocks noGrp="1" noRot="1" noChangeAspect="1" noMove="1" noResize="1" noEditPoints="1" noAdjustHandles="1" noChangeArrowheads="1" noChangeShapeType="1"/>
              </p:cNvPicPr>
              <p:nvPr/>
            </p:nvPicPr>
            <p:blipFill>
              <a:blip r:embed="rId4"/>
              <a:stretch>
                <a:fillRect/>
              </a:stretch>
            </p:blipFill>
            <p:spPr>
              <a:xfrm>
                <a:off x="714960" y="5238360"/>
                <a:ext cx="2832480" cy="178920"/>
              </a:xfrm>
              <a:prstGeom prst="rect">
                <a:avLst/>
              </a:prstGeom>
            </p:spPr>
          </p:pic>
        </mc:Fallback>
      </mc:AlternateContent>
    </p:spTree>
    <p:extLst>
      <p:ext uri="{BB962C8B-B14F-4D97-AF65-F5344CB8AC3E}">
        <p14:creationId xmlns:p14="http://schemas.microsoft.com/office/powerpoint/2010/main" val="854046249"/>
      </p:ext>
    </p:extLst>
  </p:cSld>
  <p:clrMapOvr>
    <a:masterClrMapping/>
  </p:clrMapOvr>
  <mc:AlternateContent xmlns:mc="http://schemas.openxmlformats.org/markup-compatibility/2006" xmlns:p14="http://schemas.microsoft.com/office/powerpoint/2010/main">
    <mc:Choice Requires="p14">
      <p:transition spd="slow" p14:dur="2000" advTm="8063"/>
    </mc:Choice>
    <mc:Fallback xmlns="">
      <p:transition spd="slow" advTm="8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4" name="TextBox 3">
            <a:extLst>
              <a:ext uri="{FF2B5EF4-FFF2-40B4-BE49-F238E27FC236}">
                <a16:creationId xmlns:a16="http://schemas.microsoft.com/office/drawing/2014/main" id="{608E96D2-734C-4621-873A-1F90E55A1237}"/>
              </a:ext>
            </a:extLst>
          </p:cNvPr>
          <p:cNvSpPr txBox="1"/>
          <p:nvPr/>
        </p:nvSpPr>
        <p:spPr>
          <a:xfrm>
            <a:off x="358321" y="373743"/>
            <a:ext cx="5089278" cy="1200329"/>
          </a:xfrm>
          <a:prstGeom prst="rect">
            <a:avLst/>
          </a:prstGeom>
          <a:noFill/>
        </p:spPr>
        <p:txBody>
          <a:bodyPr wrap="none" rtlCol="0">
            <a:spAutoFit/>
          </a:bodyPr>
          <a:lstStyle/>
          <a:p>
            <a:r>
              <a:rPr lang="en-US" sz="7200" dirty="0"/>
              <a:t>Time dilation</a:t>
            </a:r>
            <a:endParaRPr lang="en-CA" sz="7200" dirty="0"/>
          </a:p>
        </p:txBody>
      </p:sp>
      <p:grpSp>
        <p:nvGrpSpPr>
          <p:cNvPr id="5" name="Group 4">
            <a:extLst>
              <a:ext uri="{FF2B5EF4-FFF2-40B4-BE49-F238E27FC236}">
                <a16:creationId xmlns:a16="http://schemas.microsoft.com/office/drawing/2014/main" id="{5A0FD6C9-8697-4F42-AF35-42F91C108292}"/>
              </a:ext>
            </a:extLst>
          </p:cNvPr>
          <p:cNvGrpSpPr/>
          <p:nvPr/>
        </p:nvGrpSpPr>
        <p:grpSpPr>
          <a:xfrm>
            <a:off x="6174111" y="1257689"/>
            <a:ext cx="2621544" cy="2204275"/>
            <a:chOff x="1017362" y="960671"/>
            <a:chExt cx="1526052" cy="1283152"/>
          </a:xfrm>
        </p:grpSpPr>
        <p:sp>
          <p:nvSpPr>
            <p:cNvPr id="6" name="Oval 5">
              <a:extLst>
                <a:ext uri="{FF2B5EF4-FFF2-40B4-BE49-F238E27FC236}">
                  <a16:creationId xmlns:a16="http://schemas.microsoft.com/office/drawing/2014/main" id="{33FF1366-EDAA-4783-8E8C-66790615D176}"/>
                </a:ext>
              </a:extLst>
            </p:cNvPr>
            <p:cNvSpPr/>
            <p:nvPr/>
          </p:nvSpPr>
          <p:spPr>
            <a:xfrm>
              <a:off x="2168179" y="1369167"/>
              <a:ext cx="375235" cy="37523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44DC0283-A3C4-4DA2-9122-94AFB52AD379}"/>
                </a:ext>
              </a:extLst>
            </p:cNvPr>
            <p:cNvGrpSpPr/>
            <p:nvPr/>
          </p:nvGrpSpPr>
          <p:grpSpPr>
            <a:xfrm>
              <a:off x="1017362" y="960671"/>
              <a:ext cx="1283152" cy="1283152"/>
              <a:chOff x="9555843" y="3453948"/>
              <a:chExt cx="1283152" cy="1283152"/>
            </a:xfrm>
          </p:grpSpPr>
          <p:sp>
            <p:nvSpPr>
              <p:cNvPr id="8" name="Rectangle 7">
                <a:extLst>
                  <a:ext uri="{FF2B5EF4-FFF2-40B4-BE49-F238E27FC236}">
                    <a16:creationId xmlns:a16="http://schemas.microsoft.com/office/drawing/2014/main" id="{638F12A9-F7BB-4EDB-9A9D-3E45EA513CAD}"/>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Graphic 8" descr="Sign Language">
                <a:extLst>
                  <a:ext uri="{FF2B5EF4-FFF2-40B4-BE49-F238E27FC236}">
                    <a16:creationId xmlns:a16="http://schemas.microsoft.com/office/drawing/2014/main" id="{C9FA2EEB-E687-4075-9208-B36C5E9C2B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3396" y="3548339"/>
                <a:ext cx="834096" cy="914400"/>
              </a:xfrm>
              <a:prstGeom prst="rect">
                <a:avLst/>
              </a:prstGeom>
            </p:spPr>
          </p:pic>
        </p:grpSp>
      </p:grpSp>
      <p:grpSp>
        <p:nvGrpSpPr>
          <p:cNvPr id="10" name="Group 9">
            <a:extLst>
              <a:ext uri="{FF2B5EF4-FFF2-40B4-BE49-F238E27FC236}">
                <a16:creationId xmlns:a16="http://schemas.microsoft.com/office/drawing/2014/main" id="{87CB646F-CD1B-4A1F-BFE8-672BB7A37F1E}"/>
              </a:ext>
            </a:extLst>
          </p:cNvPr>
          <p:cNvGrpSpPr/>
          <p:nvPr/>
        </p:nvGrpSpPr>
        <p:grpSpPr>
          <a:xfrm>
            <a:off x="6614294" y="5150045"/>
            <a:ext cx="2123285" cy="1513604"/>
            <a:chOff x="1341981" y="5979729"/>
            <a:chExt cx="1123146" cy="800645"/>
          </a:xfrm>
        </p:grpSpPr>
        <p:grpSp>
          <p:nvGrpSpPr>
            <p:cNvPr id="11" name="Group 10">
              <a:extLst>
                <a:ext uri="{FF2B5EF4-FFF2-40B4-BE49-F238E27FC236}">
                  <a16:creationId xmlns:a16="http://schemas.microsoft.com/office/drawing/2014/main" id="{9A4885E1-6EA6-438E-93B0-F43233E8BDC8}"/>
                </a:ext>
              </a:extLst>
            </p:cNvPr>
            <p:cNvGrpSpPr/>
            <p:nvPr/>
          </p:nvGrpSpPr>
          <p:grpSpPr>
            <a:xfrm rot="1431413">
              <a:off x="1341981" y="5979729"/>
              <a:ext cx="829544" cy="742223"/>
              <a:chOff x="9029699" y="4591050"/>
              <a:chExt cx="1085851" cy="971550"/>
            </a:xfrm>
          </p:grpSpPr>
          <p:sp>
            <p:nvSpPr>
              <p:cNvPr id="13" name="Rectangle 12">
                <a:extLst>
                  <a:ext uri="{FF2B5EF4-FFF2-40B4-BE49-F238E27FC236}">
                    <a16:creationId xmlns:a16="http://schemas.microsoft.com/office/drawing/2014/main" id="{4732F7D8-2DF6-45A3-8D81-F4DD4F553055}"/>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2" descr="Image result for sneeze icon">
                <a:extLst>
                  <a:ext uri="{FF2B5EF4-FFF2-40B4-BE49-F238E27FC236}">
                    <a16:creationId xmlns:a16="http://schemas.microsoft.com/office/drawing/2014/main" id="{2BFD96D8-FB97-48EB-954D-4BD3CAE7AB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Oval 11">
              <a:extLst>
                <a:ext uri="{FF2B5EF4-FFF2-40B4-BE49-F238E27FC236}">
                  <a16:creationId xmlns:a16="http://schemas.microsoft.com/office/drawing/2014/main" id="{88350CD1-2521-4CF6-AE3D-AF05776ED61A}"/>
                </a:ext>
              </a:extLst>
            </p:cNvPr>
            <p:cNvSpPr/>
            <p:nvPr/>
          </p:nvSpPr>
          <p:spPr>
            <a:xfrm>
              <a:off x="2179377" y="6494624"/>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96919822-F137-4097-9D1D-E30A2DE8AF5E}"/>
              </a:ext>
            </a:extLst>
          </p:cNvPr>
          <p:cNvGrpSpPr/>
          <p:nvPr/>
        </p:nvGrpSpPr>
        <p:grpSpPr>
          <a:xfrm>
            <a:off x="7253515" y="2286001"/>
            <a:ext cx="1223309" cy="4114799"/>
            <a:chOff x="2180545" y="2709666"/>
            <a:chExt cx="1109429" cy="411479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C0EBD3-9CBB-4154-8680-0ACD8A3BB59A}"/>
                    </a:ext>
                  </a:extLst>
                </p:cNvPr>
                <p:cNvSpPr txBox="1"/>
                <p:nvPr/>
              </p:nvSpPr>
              <p:spPr>
                <a:xfrm>
                  <a:off x="2180545" y="3806366"/>
                  <a:ext cx="889304" cy="148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𝑆</m:t>
                            </m:r>
                          </m:e>
                        </m:acc>
                      </m:oMath>
                    </m:oMathPara>
                  </a14:m>
                  <a:endParaRPr lang="en-CA" sz="8000" dirty="0">
                    <a:solidFill>
                      <a:srgbClr val="7030A0"/>
                    </a:solidFill>
                  </a:endParaRPr>
                </a:p>
              </p:txBody>
            </p:sp>
          </mc:Choice>
          <mc:Fallback xmlns="">
            <p:sp>
              <p:nvSpPr>
                <p:cNvPr id="16" name="TextBox 15">
                  <a:extLst>
                    <a:ext uri="{FF2B5EF4-FFF2-40B4-BE49-F238E27FC236}">
                      <a16:creationId xmlns:a16="http://schemas.microsoft.com/office/drawing/2014/main" id="{19C0EBD3-9CBB-4154-8680-0ACD8A3BB59A}"/>
                    </a:ext>
                  </a:extLst>
                </p:cNvPr>
                <p:cNvSpPr txBox="1">
                  <a:spLocks noRot="1" noChangeAspect="1" noMove="1" noResize="1" noEditPoints="1" noAdjustHandles="1" noChangeArrowheads="1" noChangeShapeType="1" noTextEdit="1"/>
                </p:cNvSpPr>
                <p:nvPr/>
              </p:nvSpPr>
              <p:spPr>
                <a:xfrm>
                  <a:off x="2180545" y="3806366"/>
                  <a:ext cx="889304" cy="1480983"/>
                </a:xfrm>
                <a:prstGeom prst="rect">
                  <a:avLst/>
                </a:prstGeom>
                <a:blipFill>
                  <a:blip r:embed="rId8"/>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3289974" y="2709666"/>
              <a:ext cx="0" cy="411479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EC50A8B4-7067-4230-84D4-F4B4EFF73C18}"/>
              </a:ext>
            </a:extLst>
          </p:cNvPr>
          <p:cNvGrpSpPr/>
          <p:nvPr/>
        </p:nvGrpSpPr>
        <p:grpSpPr>
          <a:xfrm>
            <a:off x="9811783" y="3614173"/>
            <a:ext cx="2475458" cy="2777758"/>
            <a:chOff x="1286855" y="4495113"/>
            <a:chExt cx="1641622" cy="1842094"/>
          </a:xfrm>
        </p:grpSpPr>
        <p:grpSp>
          <p:nvGrpSpPr>
            <p:cNvPr id="21" name="Group 20">
              <a:extLst>
                <a:ext uri="{FF2B5EF4-FFF2-40B4-BE49-F238E27FC236}">
                  <a16:creationId xmlns:a16="http://schemas.microsoft.com/office/drawing/2014/main" id="{8D37DFD8-B21C-497C-80C1-A10A3C9E10B2}"/>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EA2FD-BAEF-4BD9-BFFB-610BC08180EC}"/>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1CA283-78E7-450E-BE34-F44DB273C239}"/>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10"/>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DBADB721-4571-4735-BCAB-1DE757F50066}"/>
                </a:ext>
              </a:extLst>
            </p:cNvPr>
            <p:cNvGrpSpPr/>
            <p:nvPr/>
          </p:nvGrpSpPr>
          <p:grpSpPr>
            <a:xfrm>
              <a:off x="1286855" y="5194300"/>
              <a:ext cx="1130259" cy="1142907"/>
              <a:chOff x="4611916" y="637672"/>
              <a:chExt cx="3516345" cy="3555693"/>
            </a:xfrm>
          </p:grpSpPr>
          <p:cxnSp>
            <p:nvCxnSpPr>
              <p:cNvPr id="25" name="Straight Arrow Connector 24">
                <a:extLst>
                  <a:ext uri="{FF2B5EF4-FFF2-40B4-BE49-F238E27FC236}">
                    <a16:creationId xmlns:a16="http://schemas.microsoft.com/office/drawing/2014/main" id="{17628062-8E59-4E75-AD21-4FDC53AC5281}"/>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DD0D2F9-482C-4D24-9308-1080295F392B}"/>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8" name="Group 27">
            <a:extLst>
              <a:ext uri="{FF2B5EF4-FFF2-40B4-BE49-F238E27FC236}">
                <a16:creationId xmlns:a16="http://schemas.microsoft.com/office/drawing/2014/main" id="{D4D022DD-AA3C-4A18-A1F6-B14A463E02FD}"/>
              </a:ext>
            </a:extLst>
          </p:cNvPr>
          <p:cNvGrpSpPr/>
          <p:nvPr/>
        </p:nvGrpSpPr>
        <p:grpSpPr>
          <a:xfrm>
            <a:off x="9382496" y="514353"/>
            <a:ext cx="2885701" cy="2896904"/>
            <a:chOff x="4382797" y="3188269"/>
            <a:chExt cx="3054229" cy="3066084"/>
          </a:xfrm>
        </p:grpSpPr>
        <p:grpSp>
          <p:nvGrpSpPr>
            <p:cNvPr id="29" name="Group 28">
              <a:extLst>
                <a:ext uri="{FF2B5EF4-FFF2-40B4-BE49-F238E27FC236}">
                  <a16:creationId xmlns:a16="http://schemas.microsoft.com/office/drawing/2014/main" id="{67AF0696-CED8-41FA-88B1-F64BD383B196}"/>
                </a:ext>
              </a:extLst>
            </p:cNvPr>
            <p:cNvGrpSpPr/>
            <p:nvPr/>
          </p:nvGrpSpPr>
          <p:grpSpPr>
            <a:xfrm>
              <a:off x="4811845" y="4257766"/>
              <a:ext cx="1571644" cy="1612623"/>
              <a:chOff x="4598547" y="3250367"/>
              <a:chExt cx="919034" cy="942997"/>
            </a:xfrm>
          </p:grpSpPr>
          <p:cxnSp>
            <p:nvCxnSpPr>
              <p:cNvPr id="32" name="Straight Arrow Connector 31">
                <a:extLst>
                  <a:ext uri="{FF2B5EF4-FFF2-40B4-BE49-F238E27FC236}">
                    <a16:creationId xmlns:a16="http://schemas.microsoft.com/office/drawing/2014/main" id="{7384CAF7-C4CC-4FB9-825C-229BD9B1843E}"/>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06DC55A-651A-413F-A12E-BBF021F46F23}"/>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C228A8-B28B-473E-9C8E-A2708B5683AD}"/>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C67804-B731-4327-B366-52199BEBD855}"/>
                    </a:ext>
                  </a:extLst>
                </p:cNvPr>
                <p:cNvSpPr txBox="1"/>
                <p:nvPr/>
              </p:nvSpPr>
              <p:spPr>
                <a:xfrm>
                  <a:off x="4382797" y="3188269"/>
                  <a:ext cx="1071313"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4382797" y="3188269"/>
                  <a:ext cx="1071313" cy="1074978"/>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49F6BE-00EA-469A-8937-3D269C3FC494}"/>
                  </a:ext>
                </a:extLst>
              </p:cNvPr>
              <p:cNvSpPr txBox="1"/>
              <p:nvPr/>
            </p:nvSpPr>
            <p:spPr>
              <a:xfrm>
                <a:off x="186871" y="2069193"/>
                <a:ext cx="5960748" cy="3522631"/>
              </a:xfrm>
              <a:prstGeom prst="rect">
                <a:avLst/>
              </a:prstGeom>
              <a:noFill/>
            </p:spPr>
            <p:txBody>
              <a:bodyPr wrap="square" rtlCol="0">
                <a:spAutoFit/>
              </a:bodyPr>
              <a:lstStyle/>
              <a:p>
                <a:r>
                  <a:rPr lang="en-US" sz="5400" dirty="0"/>
                  <a:t>Measure the </a:t>
                </a:r>
                <a:br>
                  <a:rPr lang="en-US" sz="5400" dirty="0">
                    <a:solidFill>
                      <a:srgbClr val="00B050"/>
                    </a:solidFill>
                  </a:rPr>
                </a:br>
                <a:r>
                  <a:rPr lang="en-US" sz="5400" dirty="0">
                    <a:solidFill>
                      <a:srgbClr val="00B050"/>
                    </a:solidFill>
                  </a:rPr>
                  <a:t>time component </a:t>
                </a:r>
                <a:r>
                  <a:rPr lang="en-US" sz="5400" dirty="0"/>
                  <a:t>of a spacetime vector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oMath>
                </a14:m>
                <a:r>
                  <a:rPr lang="en-CA" sz="5400" dirty="0">
                    <a:solidFill>
                      <a:srgbClr val="7030A0"/>
                    </a:solidFill>
                  </a:rPr>
                  <a:t> </a:t>
                </a:r>
                <a:r>
                  <a:rPr lang="en-CA" sz="5400" dirty="0"/>
                  <a:t>in </a:t>
                </a:r>
                <a:r>
                  <a:rPr lang="en-CA" sz="5400" u="sng" dirty="0"/>
                  <a:t>different bases</a:t>
                </a:r>
                <a:r>
                  <a:rPr lang="en-CA" sz="5400" dirty="0"/>
                  <a:t>.</a:t>
                </a:r>
              </a:p>
            </p:txBody>
          </p:sp>
        </mc:Choice>
        <mc:Fallback xmlns="">
          <p:sp>
            <p:nvSpPr>
              <p:cNvPr id="34" name="TextBox 33">
                <a:extLst>
                  <a:ext uri="{FF2B5EF4-FFF2-40B4-BE49-F238E27FC236}">
                    <a16:creationId xmlns:a16="http://schemas.microsoft.com/office/drawing/2014/main" id="{D349F6BE-00EA-469A-8937-3D269C3FC494}"/>
                  </a:ext>
                </a:extLst>
              </p:cNvPr>
              <p:cNvSpPr txBox="1">
                <a:spLocks noRot="1" noChangeAspect="1" noMove="1" noResize="1" noEditPoints="1" noAdjustHandles="1" noChangeArrowheads="1" noChangeShapeType="1" noTextEdit="1"/>
              </p:cNvSpPr>
              <p:nvPr/>
            </p:nvSpPr>
            <p:spPr>
              <a:xfrm>
                <a:off x="186871" y="2069193"/>
                <a:ext cx="5960748" cy="3522631"/>
              </a:xfrm>
              <a:prstGeom prst="rect">
                <a:avLst/>
              </a:prstGeom>
              <a:blipFill>
                <a:blip r:embed="rId13"/>
                <a:stretch>
                  <a:fillRect l="-5527" t="-4844" r="-1126" b="-9689"/>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01349079"/>
      </p:ext>
    </p:extLst>
  </p:cSld>
  <p:clrMapOvr>
    <a:masterClrMapping/>
  </p:clrMapOvr>
  <mc:AlternateContent xmlns:mc="http://schemas.openxmlformats.org/markup-compatibility/2006" xmlns:p14="http://schemas.microsoft.com/office/powerpoint/2010/main">
    <mc:Choice Requires="p14">
      <p:transition spd="slow" p14:dur="2000" advTm="26399"/>
    </mc:Choice>
    <mc:Fallback xmlns="">
      <p:transition spd="slow" advTm="263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4587" b="-3981"/>
          <a:stretch/>
        </p:blipFill>
        <p:spPr>
          <a:xfrm>
            <a:off x="318111" y="0"/>
            <a:ext cx="10978539" cy="7181850"/>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9088243-C535-48CE-AB5A-F5E02A5D0BD4}"/>
                  </a:ext>
                </a:extLst>
              </p:cNvPr>
              <p:cNvSpPr txBox="1"/>
              <p:nvPr/>
            </p:nvSpPr>
            <p:spPr>
              <a:xfrm>
                <a:off x="3610311" y="469432"/>
                <a:ext cx="2447589" cy="1135311"/>
              </a:xfrm>
              <a:prstGeom prst="rect">
                <a:avLst/>
              </a:prstGeom>
              <a:solidFill>
                <a:schemeClr val="bg1"/>
              </a:solidFill>
              <a:effectLst>
                <a:softEdge rad="63500"/>
              </a:effectLst>
            </p:spPr>
            <p:txBody>
              <a:bodyPr wrap="square" rtlCol="0">
                <a:spAutoFit/>
              </a:bodyPr>
              <a:lstStyle/>
              <a:p>
                <a:pPr algn="ctr"/>
                <a14:m>
                  <m:oMath xmlns:m="http://schemas.openxmlformats.org/officeDocument/2006/math">
                    <m:r>
                      <a:rPr lang="en-US" sz="4800" b="0" i="1" smtClean="0">
                        <a:solidFill>
                          <a:srgbClr val="00B050"/>
                        </a:solidFill>
                        <a:latin typeface="Cambria Math" panose="02040503050406030204" pitchFamily="18" charset="0"/>
                      </a:rPr>
                      <m:t>𝑣</m:t>
                    </m:r>
                    <m:r>
                      <a:rPr lang="en-US" sz="4800" i="1">
                        <a:latin typeface="Cambria Math" panose="02040503050406030204" pitchFamily="18" charset="0"/>
                      </a:rPr>
                      <m:t>=</m:t>
                    </m:r>
                    <m:f>
                      <m:fPr>
                        <m:ctrlPr>
                          <a:rPr lang="en-US" sz="4800" b="0" i="1" smtClean="0">
                            <a:solidFill>
                              <a:srgbClr val="7030A0"/>
                            </a:solidFill>
                            <a:latin typeface="Cambria Math" panose="02040503050406030204" pitchFamily="18" charset="0"/>
                          </a:rPr>
                        </m:ctrlPr>
                      </m:fPr>
                      <m:num>
                        <m:r>
                          <a:rPr lang="en-US" sz="4800" b="0" i="1" smtClean="0">
                            <a:solidFill>
                              <a:srgbClr val="7030A0"/>
                            </a:solidFill>
                            <a:latin typeface="Cambria Math" panose="02040503050406030204" pitchFamily="18" charset="0"/>
                          </a:rPr>
                          <m:t>1</m:t>
                        </m:r>
                      </m:num>
                      <m:den>
                        <m:r>
                          <a:rPr lang="en-US" sz="4800" b="0" i="1" smtClean="0">
                            <a:solidFill>
                              <a:srgbClr val="7030A0"/>
                            </a:solidFill>
                            <a:latin typeface="Cambria Math" panose="02040503050406030204" pitchFamily="18" charset="0"/>
                          </a:rPr>
                          <m:t>2</m:t>
                        </m:r>
                      </m:den>
                    </m:f>
                    <m:r>
                      <a:rPr lang="en-US" sz="4800" b="0" i="1" smtClean="0">
                        <a:latin typeface="Cambria Math" panose="02040503050406030204" pitchFamily="18" charset="0"/>
                      </a:rPr>
                      <m:t>𝑐</m:t>
                    </m:r>
                  </m:oMath>
                </a14:m>
                <a:r>
                  <a:rPr lang="en-CA" sz="4800" dirty="0"/>
                  <a:t> </a:t>
                </a:r>
              </a:p>
            </p:txBody>
          </p:sp>
        </mc:Choice>
        <mc:Fallback xmlns="">
          <p:sp>
            <p:nvSpPr>
              <p:cNvPr id="42" name="TextBox 41">
                <a:extLst>
                  <a:ext uri="{FF2B5EF4-FFF2-40B4-BE49-F238E27FC236}">
                    <a16:creationId xmlns:a16="http://schemas.microsoft.com/office/drawing/2014/main" id="{59088243-C535-48CE-AB5A-F5E02A5D0BD4}"/>
                  </a:ext>
                </a:extLst>
              </p:cNvPr>
              <p:cNvSpPr txBox="1">
                <a:spLocks noRot="1" noChangeAspect="1" noMove="1" noResize="1" noEditPoints="1" noAdjustHandles="1" noChangeArrowheads="1" noChangeShapeType="1" noTextEdit="1"/>
              </p:cNvSpPr>
              <p:nvPr/>
            </p:nvSpPr>
            <p:spPr>
              <a:xfrm>
                <a:off x="3610311" y="469432"/>
                <a:ext cx="2447589" cy="1135311"/>
              </a:xfrm>
              <a:prstGeom prst="rect">
                <a:avLst/>
              </a:prstGeom>
              <a:blipFill>
                <a:blip r:embed="rId5"/>
                <a:stretch>
                  <a:fillRect/>
                </a:stretch>
              </a:blipFill>
              <a:effectLst>
                <a:softEdge rad="63500"/>
              </a:effectLst>
            </p:spPr>
            <p:txBody>
              <a:bodyPr/>
              <a:lstStyle/>
              <a:p>
                <a:r>
                  <a:rPr lang="en-CA">
                    <a:noFill/>
                  </a:rPr>
                  <a:t> </a:t>
                </a:r>
              </a:p>
            </p:txBody>
          </p:sp>
        </mc:Fallback>
      </mc:AlternateContent>
      <p:sp>
        <p:nvSpPr>
          <p:cNvPr id="102" name="Oval 101">
            <a:extLst>
              <a:ext uri="{FF2B5EF4-FFF2-40B4-BE49-F238E27FC236}">
                <a16:creationId xmlns:a16="http://schemas.microsoft.com/office/drawing/2014/main" id="{3F8D6E11-A2C5-4E81-A140-1A26878E3BA8}"/>
              </a:ext>
            </a:extLst>
          </p:cNvPr>
          <p:cNvSpPr/>
          <p:nvPr/>
        </p:nvSpPr>
        <p:spPr>
          <a:xfrm>
            <a:off x="-2433362" y="6049105"/>
            <a:ext cx="458416" cy="4584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Graphic 21" descr="Fireworks">
            <a:extLst>
              <a:ext uri="{FF2B5EF4-FFF2-40B4-BE49-F238E27FC236}">
                <a16:creationId xmlns:a16="http://schemas.microsoft.com/office/drawing/2014/main" id="{AD828090-E4E6-4CD5-81C9-AC4E71C85F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11136" y="462643"/>
            <a:ext cx="914400" cy="914400"/>
          </a:xfrm>
          <a:prstGeom prst="rect">
            <a:avLst/>
          </a:prstGeom>
        </p:spPr>
      </p:pic>
      <p:sp>
        <p:nvSpPr>
          <p:cNvPr id="28" name="Oval 27">
            <a:extLst>
              <a:ext uri="{FF2B5EF4-FFF2-40B4-BE49-F238E27FC236}">
                <a16:creationId xmlns:a16="http://schemas.microsoft.com/office/drawing/2014/main" id="{F8170086-A9C3-47BC-87B8-DA7907E75DF0}"/>
              </a:ext>
            </a:extLst>
          </p:cNvPr>
          <p:cNvSpPr/>
          <p:nvPr/>
        </p:nvSpPr>
        <p:spPr>
          <a:xfrm>
            <a:off x="-1887857" y="1464127"/>
            <a:ext cx="508132" cy="50813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2BA124AA-11B0-45EF-AFD5-DE85A3DEED34}"/>
              </a:ext>
            </a:extLst>
          </p:cNvPr>
          <p:cNvGrpSpPr/>
          <p:nvPr/>
        </p:nvGrpSpPr>
        <p:grpSpPr>
          <a:xfrm>
            <a:off x="-4302284" y="3246120"/>
            <a:ext cx="3052604" cy="3041825"/>
            <a:chOff x="1107916" y="3246120"/>
            <a:chExt cx="3052604" cy="304182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A0DE338-7684-48D5-B043-B082409373FC}"/>
                    </a:ext>
                  </a:extLst>
                </p:cNvPr>
                <p:cNvSpPr txBox="1"/>
                <p:nvPr/>
              </p:nvSpPr>
              <p:spPr>
                <a:xfrm>
                  <a:off x="2263040" y="3404469"/>
                  <a:ext cx="1253822" cy="1818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30" name="TextBox 29">
                  <a:extLst>
                    <a:ext uri="{FF2B5EF4-FFF2-40B4-BE49-F238E27FC236}">
                      <a16:creationId xmlns:a16="http://schemas.microsoft.com/office/drawing/2014/main" id="{8A0DE338-7684-48D5-B043-B082409373FC}"/>
                    </a:ext>
                  </a:extLst>
                </p:cNvPr>
                <p:cNvSpPr txBox="1">
                  <a:spLocks noRot="1" noChangeAspect="1" noMove="1" noResize="1" noEditPoints="1" noAdjustHandles="1" noChangeArrowheads="1" noChangeShapeType="1" noTextEdit="1"/>
                </p:cNvSpPr>
                <p:nvPr/>
              </p:nvSpPr>
              <p:spPr>
                <a:xfrm>
                  <a:off x="2263040" y="3404469"/>
                  <a:ext cx="1253822" cy="1818860"/>
                </a:xfrm>
                <a:prstGeom prst="rect">
                  <a:avLst/>
                </a:prstGeom>
                <a:blipFill>
                  <a:blip r:embed="rId9"/>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6EA33A00-31FA-4D37-87AA-929686A6EA34}"/>
                </a:ext>
              </a:extLst>
            </p:cNvPr>
            <p:cNvCxnSpPr>
              <a:cxnSpLocks/>
            </p:cNvCxnSpPr>
            <p:nvPr/>
          </p:nvCxnSpPr>
          <p:spPr>
            <a:xfrm flipV="1">
              <a:off x="1107916" y="3246120"/>
              <a:ext cx="3052604" cy="3041825"/>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8719A8B8-B1AD-404E-AC77-BBF9628E9385}"/>
              </a:ext>
            </a:extLst>
          </p:cNvPr>
          <p:cNvGrpSpPr/>
          <p:nvPr/>
        </p:nvGrpSpPr>
        <p:grpSpPr>
          <a:xfrm>
            <a:off x="571402" y="0"/>
            <a:ext cx="6572348" cy="6305552"/>
            <a:chOff x="590452" y="0"/>
            <a:chExt cx="6572348" cy="6305552"/>
          </a:xfrm>
        </p:grpSpPr>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112512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590452" y="0"/>
              <a:ext cx="981063" cy="1343810"/>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6D0CC774-DCB9-4A23-862D-2C64D3F98D78}"/>
                </a:ext>
              </a:extLst>
            </p:cNvPr>
            <p:cNvCxnSpPr>
              <a:cxnSpLocks/>
            </p:cNvCxnSpPr>
            <p:nvPr/>
          </p:nvCxnSpPr>
          <p:spPr>
            <a:xfrm flipV="1">
              <a:off x="1104900" y="247650"/>
              <a:ext cx="6057900" cy="6057902"/>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04C3BC-1922-453E-80A6-90E0D7C3737C}"/>
                </a:ext>
              </a:extLst>
            </p:cNvPr>
            <p:cNvCxnSpPr>
              <a:cxnSpLocks/>
            </p:cNvCxnSpPr>
            <p:nvPr/>
          </p:nvCxnSpPr>
          <p:spPr>
            <a:xfrm flipV="1">
              <a:off x="1179670" y="266700"/>
              <a:ext cx="2954180" cy="6029826"/>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26" name="Picture 2" descr="Ford Mustang, Car, Racing Car, Sports Car, Automobile">
              <a:extLst>
                <a:ext uri="{FF2B5EF4-FFF2-40B4-BE49-F238E27FC236}">
                  <a16:creationId xmlns:a16="http://schemas.microsoft.com/office/drawing/2014/main" id="{EA7909C5-6553-46D8-830D-00BA915BFE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2990849" y="0"/>
              <a:ext cx="2056484" cy="1015324"/>
            </a:xfrm>
            <a:prstGeom prst="rect">
              <a:avLst/>
            </a:prstGeom>
            <a:noFill/>
          </p:spPr>
        </p:pic>
      </p:grpSp>
      <p:cxnSp>
        <p:nvCxnSpPr>
          <p:cNvPr id="33" name="Straight Connector 32">
            <a:extLst>
              <a:ext uri="{FF2B5EF4-FFF2-40B4-BE49-F238E27FC236}">
                <a16:creationId xmlns:a16="http://schemas.microsoft.com/office/drawing/2014/main" id="{4FD799C3-2F5C-4DBD-AF42-F0DAE73D22EF}"/>
              </a:ext>
            </a:extLst>
          </p:cNvPr>
          <p:cNvCxnSpPr>
            <a:cxnSpLocks/>
          </p:cNvCxnSpPr>
          <p:nvPr/>
        </p:nvCxnSpPr>
        <p:spPr>
          <a:xfrm flipV="1">
            <a:off x="-5905500" y="266700"/>
            <a:ext cx="1162050" cy="601980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FA1661-6746-4708-8DE1-D1B8FBDF30B3}"/>
              </a:ext>
            </a:extLst>
          </p:cNvPr>
          <p:cNvCxnSpPr>
            <a:cxnSpLocks/>
          </p:cNvCxnSpPr>
          <p:nvPr/>
        </p:nvCxnSpPr>
        <p:spPr>
          <a:xfrm flipV="1">
            <a:off x="-5905500" y="266700"/>
            <a:ext cx="2400300" cy="60007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357B9E-AA46-4836-A557-EABD9BDBF2A4}"/>
              </a:ext>
            </a:extLst>
          </p:cNvPr>
          <p:cNvCxnSpPr>
            <a:cxnSpLocks/>
          </p:cNvCxnSpPr>
          <p:nvPr/>
        </p:nvCxnSpPr>
        <p:spPr>
          <a:xfrm flipV="1">
            <a:off x="-5943600" y="266700"/>
            <a:ext cx="3676650" cy="601980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32A3C43-5F94-4160-89FF-68EC5319B5DD}"/>
                  </a:ext>
                </a:extLst>
              </p:cNvPr>
              <p:cNvSpPr txBox="1"/>
              <p:nvPr/>
            </p:nvSpPr>
            <p:spPr>
              <a:xfrm>
                <a:off x="8648582" y="566496"/>
                <a:ext cx="2324218" cy="1396088"/>
              </a:xfrm>
              <a:prstGeom prst="rect">
                <a:avLst/>
              </a:prstGeom>
              <a:solidFill>
                <a:schemeClr val="bg1"/>
              </a:solidFill>
              <a:effectLst>
                <a:softEdge rad="63500"/>
              </a:effectLst>
            </p:spPr>
            <p:txBody>
              <a:bodyPr wrap="square" rtlCol="0">
                <a:spAutoFit/>
              </a:bodyPr>
              <a:lstStyle/>
              <a:p>
                <a:pPr algn="ctr"/>
                <a14:m>
                  <m:oMath xmlns:m="http://schemas.openxmlformats.org/officeDocument/2006/math">
                    <m:r>
                      <a:rPr lang="en-US" sz="6000" i="1" smtClean="0">
                        <a:solidFill>
                          <a:srgbClr val="7030A0"/>
                        </a:solidFill>
                        <a:latin typeface="Cambria Math" panose="02040503050406030204" pitchFamily="18" charset="0"/>
                      </a:rPr>
                      <m:t>𝛽</m:t>
                    </m:r>
                    <m:r>
                      <a:rPr lang="en-US" sz="6000" i="1">
                        <a:latin typeface="Cambria Math" panose="02040503050406030204" pitchFamily="18" charset="0"/>
                      </a:rPr>
                      <m:t>=</m:t>
                    </m:r>
                    <m:f>
                      <m:fPr>
                        <m:ctrlPr>
                          <a:rPr lang="en-US" sz="6000" b="0" i="1" smtClean="0">
                            <a:solidFill>
                              <a:srgbClr val="7030A0"/>
                            </a:solidFill>
                            <a:latin typeface="Cambria Math" panose="02040503050406030204" pitchFamily="18" charset="0"/>
                          </a:rPr>
                        </m:ctrlPr>
                      </m:fPr>
                      <m:num>
                        <m:r>
                          <a:rPr lang="en-US" sz="6000" b="0" i="1" smtClean="0">
                            <a:solidFill>
                              <a:srgbClr val="7030A0"/>
                            </a:solidFill>
                            <a:latin typeface="Cambria Math" panose="02040503050406030204" pitchFamily="18" charset="0"/>
                          </a:rPr>
                          <m:t>1</m:t>
                        </m:r>
                      </m:num>
                      <m:den>
                        <m:r>
                          <a:rPr lang="en-US" sz="6000" b="0" i="1" smtClean="0">
                            <a:solidFill>
                              <a:srgbClr val="7030A0"/>
                            </a:solidFill>
                            <a:latin typeface="Cambria Math" panose="02040503050406030204" pitchFamily="18" charset="0"/>
                          </a:rPr>
                          <m:t>2</m:t>
                        </m:r>
                      </m:den>
                    </m:f>
                  </m:oMath>
                </a14:m>
                <a:r>
                  <a:rPr lang="en-CA" sz="6000" dirty="0"/>
                  <a:t> </a:t>
                </a:r>
              </a:p>
            </p:txBody>
          </p:sp>
        </mc:Choice>
        <mc:Fallback xmlns="">
          <p:sp>
            <p:nvSpPr>
              <p:cNvPr id="19" name="TextBox 18">
                <a:extLst>
                  <a:ext uri="{FF2B5EF4-FFF2-40B4-BE49-F238E27FC236}">
                    <a16:creationId xmlns:a16="http://schemas.microsoft.com/office/drawing/2014/main" id="{432A3C43-5F94-4160-89FF-68EC5319B5DD}"/>
                  </a:ext>
                </a:extLst>
              </p:cNvPr>
              <p:cNvSpPr txBox="1">
                <a:spLocks noRot="1" noChangeAspect="1" noMove="1" noResize="1" noEditPoints="1" noAdjustHandles="1" noChangeArrowheads="1" noChangeShapeType="1" noTextEdit="1"/>
              </p:cNvSpPr>
              <p:nvPr/>
            </p:nvSpPr>
            <p:spPr>
              <a:xfrm>
                <a:off x="8648582" y="566496"/>
                <a:ext cx="2324218" cy="1396088"/>
              </a:xfrm>
              <a:prstGeom prst="rect">
                <a:avLst/>
              </a:prstGeom>
              <a:blipFill>
                <a:blip r:embed="rId12"/>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8E71106-519B-4469-9B90-A88E76ADAF7C}"/>
                  </a:ext>
                </a:extLst>
              </p:cNvPr>
              <p:cNvSpPr txBox="1"/>
              <p:nvPr/>
            </p:nvSpPr>
            <p:spPr>
              <a:xfrm>
                <a:off x="5980792" y="3276600"/>
                <a:ext cx="6211208" cy="3593163"/>
              </a:xfrm>
              <a:prstGeom prst="rect">
                <a:avLst/>
              </a:prstGeom>
              <a:solidFill>
                <a:schemeClr val="bg1"/>
              </a:solidFill>
              <a:effectLst>
                <a:softEdge rad="63500"/>
              </a:effectLst>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1</m:t>
                        </m:r>
                      </m:num>
                      <m:den>
                        <m:rad>
                          <m:radPr>
                            <m:degHide m:val="on"/>
                            <m:ctrlPr>
                              <a:rPr lang="en-US" sz="4800" b="0" i="1" smtClean="0">
                                <a:solidFill>
                                  <a:schemeClr val="tx1"/>
                                </a:solidFill>
                                <a:latin typeface="Cambria Math" panose="02040503050406030204" pitchFamily="18" charset="0"/>
                              </a:rPr>
                            </m:ctrlPr>
                          </m:radPr>
                          <m:deg/>
                          <m:e>
                            <m:r>
                              <a:rPr lang="en-US" sz="4800" b="0" i="1" smtClean="0">
                                <a:solidFill>
                                  <a:schemeClr val="tx1"/>
                                </a:solidFill>
                                <a:latin typeface="Cambria Math" panose="02040503050406030204" pitchFamily="18" charset="0"/>
                              </a:rPr>
                              <m:t>1−</m:t>
                            </m:r>
                            <m:sSup>
                              <m:sSupPr>
                                <m:ctrlPr>
                                  <a:rPr lang="en-US" sz="4800" b="0" i="1" smtClean="0">
                                    <a:solidFill>
                                      <a:schemeClr val="tx1"/>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𝛽</m:t>
                                </m:r>
                              </m:e>
                              <m:sup>
                                <m:r>
                                  <a:rPr lang="en-US" sz="4800" b="0" i="1" smtClean="0">
                                    <a:solidFill>
                                      <a:schemeClr val="tx1"/>
                                    </a:solidFill>
                                    <a:latin typeface="Cambria Math" panose="02040503050406030204" pitchFamily="18" charset="0"/>
                                  </a:rPr>
                                  <m:t>2</m:t>
                                </m:r>
                              </m:sup>
                            </m:sSup>
                          </m:e>
                        </m:rad>
                      </m:den>
                    </m:f>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1</m:t>
                        </m:r>
                      </m:num>
                      <m:den>
                        <m:rad>
                          <m:radPr>
                            <m:degHide m:val="on"/>
                            <m:ctrlPr>
                              <a:rPr lang="en-US" sz="4800" b="0" i="1" smtClean="0">
                                <a:solidFill>
                                  <a:schemeClr val="tx1"/>
                                </a:solidFill>
                                <a:latin typeface="Cambria Math" panose="02040503050406030204" pitchFamily="18" charset="0"/>
                              </a:rPr>
                            </m:ctrlPr>
                          </m:radPr>
                          <m:deg/>
                          <m:e>
                            <m:r>
                              <a:rPr lang="en-US" sz="4800" b="0" i="1" smtClean="0">
                                <a:solidFill>
                                  <a:schemeClr val="tx1"/>
                                </a:solidFill>
                                <a:latin typeface="Cambria Math" panose="02040503050406030204" pitchFamily="18" charset="0"/>
                              </a:rPr>
                              <m:t>1−</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1/2</m:t>
                                    </m:r>
                                  </m:e>
                                </m:d>
                              </m:e>
                              <m:sup>
                                <m:r>
                                  <a:rPr lang="en-US" sz="4800" b="0" i="1" smtClean="0">
                                    <a:solidFill>
                                      <a:schemeClr val="tx1"/>
                                    </a:solidFill>
                                    <a:latin typeface="Cambria Math" panose="02040503050406030204" pitchFamily="18" charset="0"/>
                                  </a:rPr>
                                  <m:t>2</m:t>
                                </m:r>
                              </m:sup>
                            </m:sSup>
                          </m:e>
                        </m:rad>
                      </m:den>
                    </m:f>
                  </m:oMath>
                </a14:m>
                <a:r>
                  <a:rPr lang="en-US" sz="4800" b="0" i="1" dirty="0">
                    <a:solidFill>
                      <a:schemeClr val="tx1"/>
                    </a:solidFill>
                    <a:latin typeface="Cambria Math" panose="02040503050406030204" pitchFamily="18" charset="0"/>
                  </a:rPr>
                  <a:t> </a:t>
                </a:r>
              </a:p>
              <a:p>
                <a14:m>
                  <m:oMath xmlns:m="http://schemas.openxmlformats.org/officeDocument/2006/math">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1</m:t>
                        </m:r>
                      </m:num>
                      <m:den>
                        <m:rad>
                          <m:radPr>
                            <m:degHide m:val="on"/>
                            <m:ctrlPr>
                              <a:rPr lang="en-US" sz="4800" b="0" i="1" smtClean="0">
                                <a:solidFill>
                                  <a:schemeClr val="tx1"/>
                                </a:solidFill>
                                <a:latin typeface="Cambria Math" panose="02040503050406030204" pitchFamily="18" charset="0"/>
                              </a:rPr>
                            </m:ctrlPr>
                          </m:radPr>
                          <m:deg/>
                          <m:e>
                            <m:r>
                              <a:rPr lang="en-US" sz="4800" b="0" i="1" smtClean="0">
                                <a:solidFill>
                                  <a:schemeClr val="tx1"/>
                                </a:solidFill>
                                <a:latin typeface="Cambria Math" panose="02040503050406030204" pitchFamily="18" charset="0"/>
                              </a:rPr>
                              <m:t>1−1/4</m:t>
                            </m:r>
                          </m:e>
                        </m:rad>
                      </m:den>
                    </m:f>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1</m:t>
                        </m:r>
                      </m:num>
                      <m:den>
                        <m:rad>
                          <m:radPr>
                            <m:degHide m:val="on"/>
                            <m:ctrlPr>
                              <a:rPr lang="en-US" sz="4800" b="0" i="1" smtClean="0">
                                <a:solidFill>
                                  <a:schemeClr val="tx1"/>
                                </a:solidFill>
                                <a:latin typeface="Cambria Math" panose="02040503050406030204" pitchFamily="18" charset="0"/>
                              </a:rPr>
                            </m:ctrlPr>
                          </m:radPr>
                          <m:deg/>
                          <m:e>
                            <m:r>
                              <a:rPr lang="en-US" sz="4800" b="0" i="1" smtClean="0">
                                <a:solidFill>
                                  <a:schemeClr val="tx1"/>
                                </a:solidFill>
                                <a:latin typeface="Cambria Math" panose="02040503050406030204" pitchFamily="18" charset="0"/>
                              </a:rPr>
                              <m:t>3/4</m:t>
                            </m:r>
                          </m:e>
                        </m:rad>
                      </m:den>
                    </m:f>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1</m:t>
                        </m:r>
                      </m:num>
                      <m:den>
                        <m:rad>
                          <m:radPr>
                            <m:degHide m:val="on"/>
                            <m:ctrlPr>
                              <a:rPr lang="en-US" sz="4800" b="0" i="1" smtClean="0">
                                <a:solidFill>
                                  <a:schemeClr val="tx1"/>
                                </a:solidFill>
                                <a:latin typeface="Cambria Math" panose="02040503050406030204" pitchFamily="18" charset="0"/>
                              </a:rPr>
                            </m:ctrlPr>
                          </m:radPr>
                          <m:deg/>
                          <m:e>
                            <m:r>
                              <a:rPr lang="en-US" sz="4800" b="0" i="1" smtClean="0">
                                <a:solidFill>
                                  <a:schemeClr val="tx1"/>
                                </a:solidFill>
                                <a:latin typeface="Cambria Math" panose="02040503050406030204" pitchFamily="18" charset="0"/>
                              </a:rPr>
                              <m:t>3</m:t>
                            </m:r>
                          </m:e>
                        </m:rad>
                        <m:r>
                          <a:rPr lang="en-US" sz="4800" b="0" i="1" smtClean="0">
                            <a:solidFill>
                              <a:schemeClr val="tx1"/>
                            </a:solidFill>
                            <a:latin typeface="Cambria Math" panose="02040503050406030204" pitchFamily="18" charset="0"/>
                          </a:rPr>
                          <m:t>/2</m:t>
                        </m:r>
                      </m:den>
                    </m:f>
                  </m:oMath>
                </a14:m>
                <a:r>
                  <a:rPr lang="en-US" sz="4800" b="0" dirty="0">
                    <a:solidFill>
                      <a:schemeClr val="tx1"/>
                    </a:solidFill>
                  </a:rPr>
                  <a:t> </a:t>
                </a:r>
              </a:p>
              <a:p>
                <a14:m>
                  <m:oMath xmlns:m="http://schemas.openxmlformats.org/officeDocument/2006/math">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20" name="TextBox 19">
                <a:extLst>
                  <a:ext uri="{FF2B5EF4-FFF2-40B4-BE49-F238E27FC236}">
                    <a16:creationId xmlns:a16="http://schemas.microsoft.com/office/drawing/2014/main" id="{88E71106-519B-4469-9B90-A88E76ADAF7C}"/>
                  </a:ext>
                </a:extLst>
              </p:cNvPr>
              <p:cNvSpPr txBox="1">
                <a:spLocks noRot="1" noChangeAspect="1" noMove="1" noResize="1" noEditPoints="1" noAdjustHandles="1" noChangeArrowheads="1" noChangeShapeType="1" noTextEdit="1"/>
              </p:cNvSpPr>
              <p:nvPr/>
            </p:nvSpPr>
            <p:spPr>
              <a:xfrm>
                <a:off x="5980792" y="3276600"/>
                <a:ext cx="6211208" cy="3593163"/>
              </a:xfrm>
              <a:prstGeom prst="rect">
                <a:avLst/>
              </a:prstGeom>
              <a:blipFill>
                <a:blip r:embed="rId14"/>
                <a:stretch>
                  <a:fillRect/>
                </a:stretch>
              </a:blipFill>
              <a:effectLst>
                <a:softEdge rad="63500"/>
              </a:effectLst>
            </p:spPr>
            <p:txBody>
              <a:bodyPr/>
              <a:lstStyle/>
              <a:p>
                <a:r>
                  <a:rPr lang="en-CA">
                    <a:noFill/>
                  </a:rPr>
                  <a:t> </a:t>
                </a:r>
              </a:p>
            </p:txBody>
          </p:sp>
        </mc:Fallback>
      </mc:AlternateContent>
      <p:grpSp>
        <p:nvGrpSpPr>
          <p:cNvPr id="3" name="Group 2">
            <a:extLst>
              <a:ext uri="{FF2B5EF4-FFF2-40B4-BE49-F238E27FC236}">
                <a16:creationId xmlns:a16="http://schemas.microsoft.com/office/drawing/2014/main" id="{09A36721-1B95-4205-AE89-BA8C209CC610}"/>
              </a:ext>
            </a:extLst>
          </p:cNvPr>
          <p:cNvGrpSpPr/>
          <p:nvPr/>
        </p:nvGrpSpPr>
        <p:grpSpPr>
          <a:xfrm>
            <a:off x="4387872" y="1544863"/>
            <a:ext cx="1162782" cy="3526801"/>
            <a:chOff x="4387872" y="1544863"/>
            <a:chExt cx="1162782" cy="3526801"/>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790F58F-368B-47BF-8832-BC805BF3577A}"/>
                    </a:ext>
                  </a:extLst>
                </p:cNvPr>
                <p:cNvSpPr txBox="1"/>
                <p:nvPr/>
              </p:nvSpPr>
              <p:spPr>
                <a:xfrm rot="18884054">
                  <a:off x="3323109" y="2609626"/>
                  <a:ext cx="3145189" cy="1015663"/>
                </a:xfrm>
                <a:prstGeom prst="rect">
                  <a:avLst/>
                </a:prstGeom>
                <a:solidFill>
                  <a:schemeClr val="bg1"/>
                </a:solidFill>
                <a:effectLst>
                  <a:softEdge rad="317500"/>
                </a:effectLst>
              </p:spPr>
              <p:txBody>
                <a:bodyPr wrap="square" rtlCol="0">
                  <a:spAutoFit/>
                </a:bodyPr>
                <a:lstStyle/>
                <a:p>
                  <a:pPr algn="ctr"/>
                  <a14:m>
                    <m:oMath xmlns:m="http://schemas.openxmlformats.org/officeDocument/2006/math">
                      <m:r>
                        <a:rPr lang="en-US" sz="6000" b="0" i="1" smtClean="0">
                          <a:solidFill>
                            <a:srgbClr val="0070C0"/>
                          </a:solidFill>
                          <a:latin typeface="Cambria Math" panose="02040503050406030204" pitchFamily="18" charset="0"/>
                        </a:rPr>
                        <m:t>𝑥</m:t>
                      </m:r>
                      <m:r>
                        <a:rPr lang="en-US" sz="6000" i="1">
                          <a:latin typeface="Cambria Math" panose="02040503050406030204" pitchFamily="18" charset="0"/>
                        </a:rPr>
                        <m:t>=</m:t>
                      </m:r>
                      <m:r>
                        <a:rPr lang="en-US" sz="6000" b="0" i="1" smtClean="0">
                          <a:latin typeface="Cambria Math" panose="02040503050406030204" pitchFamily="18" charset="0"/>
                        </a:rPr>
                        <m:t>1 </m:t>
                      </m:r>
                      <m:r>
                        <a:rPr lang="en-US" sz="6000" b="0" i="1" smtClean="0">
                          <a:latin typeface="Cambria Math" panose="02040503050406030204" pitchFamily="18" charset="0"/>
                        </a:rPr>
                        <m:t>𝑐𝑡</m:t>
                      </m:r>
                    </m:oMath>
                  </a14:m>
                  <a:r>
                    <a:rPr lang="en-CA" sz="6000" dirty="0"/>
                    <a:t> </a:t>
                  </a:r>
                </a:p>
              </p:txBody>
            </p:sp>
          </mc:Choice>
          <mc:Fallback xmlns="">
            <p:sp>
              <p:nvSpPr>
                <p:cNvPr id="43" name="TextBox 42">
                  <a:extLst>
                    <a:ext uri="{FF2B5EF4-FFF2-40B4-BE49-F238E27FC236}">
                      <a16:creationId xmlns:a16="http://schemas.microsoft.com/office/drawing/2014/main" id="{7790F58F-368B-47BF-8832-BC805BF3577A}"/>
                    </a:ext>
                  </a:extLst>
                </p:cNvPr>
                <p:cNvSpPr txBox="1">
                  <a:spLocks noRot="1" noChangeAspect="1" noMove="1" noResize="1" noEditPoints="1" noAdjustHandles="1" noChangeArrowheads="1" noChangeShapeType="1" noTextEdit="1"/>
                </p:cNvSpPr>
                <p:nvPr/>
              </p:nvSpPr>
              <p:spPr>
                <a:xfrm rot="18884054">
                  <a:off x="3323109" y="2609626"/>
                  <a:ext cx="3145189" cy="1015663"/>
                </a:xfrm>
                <a:prstGeom prst="rect">
                  <a:avLst/>
                </a:prstGeom>
                <a:blipFill>
                  <a:blip r:embed="rId15"/>
                  <a:stretch>
                    <a:fillRect/>
                  </a:stretch>
                </a:blipFill>
                <a:effectLst>
                  <a:softEdge rad="317500"/>
                </a:effectLst>
              </p:spPr>
              <p:txBody>
                <a:bodyPr/>
                <a:lstStyle/>
                <a:p>
                  <a:r>
                    <a:rPr lang="en-CA">
                      <a:noFill/>
                    </a:rPr>
                    <a:t> </a:t>
                  </a:r>
                </a:p>
              </p:txBody>
            </p:sp>
          </mc:Fallback>
        </mc:AlternateContent>
        <p:sp>
          <p:nvSpPr>
            <p:cNvPr id="21" name="TextBox 20">
              <a:extLst>
                <a:ext uri="{FF2B5EF4-FFF2-40B4-BE49-F238E27FC236}">
                  <a16:creationId xmlns:a16="http://schemas.microsoft.com/office/drawing/2014/main" id="{2D1A6ABC-363B-49BA-9FC6-4C94F732E14E}"/>
                </a:ext>
              </a:extLst>
            </p:cNvPr>
            <p:cNvSpPr txBox="1"/>
            <p:nvPr/>
          </p:nvSpPr>
          <p:spPr>
            <a:xfrm rot="18884054">
              <a:off x="3685672" y="3206682"/>
              <a:ext cx="3145189" cy="584775"/>
            </a:xfrm>
            <a:prstGeom prst="rect">
              <a:avLst/>
            </a:prstGeom>
            <a:solidFill>
              <a:schemeClr val="bg1"/>
            </a:solidFill>
            <a:effectLst>
              <a:softEdge rad="63500"/>
            </a:effectLst>
          </p:spPr>
          <p:txBody>
            <a:bodyPr wrap="square" rtlCol="0">
              <a:spAutoFit/>
            </a:bodyPr>
            <a:lstStyle/>
            <a:p>
              <a:pPr algn="ctr"/>
              <a:r>
                <a:rPr lang="en-US" sz="3200" dirty="0"/>
                <a:t>(light beam)</a:t>
              </a:r>
              <a:endParaRPr lang="en-CA" sz="32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5" name="Ink 4">
                <a:extLst>
                  <a:ext uri="{FF2B5EF4-FFF2-40B4-BE49-F238E27FC236}">
                    <a16:creationId xmlns:a16="http://schemas.microsoft.com/office/drawing/2014/main" id="{7C0F565A-55DD-4969-B994-85A7DA48AC85}"/>
                  </a:ext>
                </a:extLst>
              </p14:cNvPr>
              <p14:cNvContentPartPr/>
              <p14:nvPr>
                <p:extLst>
                  <p:ext uri="{42D2F446-02D8-4167-A562-619A0277C38B}">
                    <p15:isNarration xmlns:p15="http://schemas.microsoft.com/office/powerpoint/2012/main" val="1"/>
                  </p:ext>
                </p:extLst>
              </p14:nvPr>
            </p14:nvContentPartPr>
            <p14:xfrm>
              <a:off x="6430320" y="5640840"/>
              <a:ext cx="991080" cy="1167120"/>
            </p14:xfrm>
          </p:contentPart>
        </mc:Choice>
        <mc:Fallback xmlns="">
          <p:pic>
            <p:nvPicPr>
              <p:cNvPr id="5" name="Ink 4">
                <a:extLst>
                  <a:ext uri="{FF2B5EF4-FFF2-40B4-BE49-F238E27FC236}">
                    <a16:creationId xmlns:a16="http://schemas.microsoft.com/office/drawing/2014/main" id="{7C0F565A-55DD-4969-B994-85A7DA48AC85}"/>
                  </a:ext>
                </a:extLst>
              </p:cNvPr>
              <p:cNvPicPr>
                <a:picLocks noGrp="1" noRot="1" noChangeAspect="1" noMove="1" noResize="1" noEditPoints="1" noAdjustHandles="1" noChangeArrowheads="1" noChangeShapeType="1"/>
              </p:cNvPicPr>
              <p:nvPr/>
            </p:nvPicPr>
            <p:blipFill>
              <a:blip r:embed="rId17"/>
              <a:stretch>
                <a:fillRect/>
              </a:stretch>
            </p:blipFill>
            <p:spPr>
              <a:xfrm>
                <a:off x="6420960" y="5631480"/>
                <a:ext cx="1009800" cy="1185840"/>
              </a:xfrm>
              <a:prstGeom prst="rect">
                <a:avLst/>
              </a:prstGeom>
            </p:spPr>
          </p:pic>
        </mc:Fallback>
      </mc:AlternateContent>
    </p:spTree>
    <p:custDataLst>
      <p:tags r:id="rId1"/>
    </p:custDataLst>
    <p:extLst>
      <p:ext uri="{BB962C8B-B14F-4D97-AF65-F5344CB8AC3E}">
        <p14:creationId xmlns:p14="http://schemas.microsoft.com/office/powerpoint/2010/main" val="3501546042"/>
      </p:ext>
    </p:extLst>
  </p:cSld>
  <p:clrMapOvr>
    <a:masterClrMapping/>
  </p:clrMapOvr>
  <mc:AlternateContent xmlns:mc="http://schemas.openxmlformats.org/markup-compatibility/2006" xmlns:p14="http://schemas.microsoft.com/office/powerpoint/2010/main">
    <mc:Choice Requires="p14">
      <p:transition spd="med" p14:dur="700" advTm="22098">
        <p:fade/>
      </p:transition>
    </mc:Choice>
    <mc:Fallback xmlns="">
      <p:transition spd="med" advTm="220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bg/>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9" grpId="0" animBg="1"/>
      <p:bldP spid="20"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53EF15-9C95-464E-98B4-58964987CCB5}"/>
              </a:ext>
            </a:extLst>
          </p:cNvPr>
          <p:cNvGrpSpPr/>
          <p:nvPr/>
        </p:nvGrpSpPr>
        <p:grpSpPr>
          <a:xfrm>
            <a:off x="-29028" y="338364"/>
            <a:ext cx="5905500" cy="6234251"/>
            <a:chOff x="-29028" y="338364"/>
            <a:chExt cx="5905500" cy="6234251"/>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11" name="Picture 10">
              <a:extLst>
                <a:ext uri="{FF2B5EF4-FFF2-40B4-BE49-F238E27FC236}">
                  <a16:creationId xmlns:a16="http://schemas.microsoft.com/office/drawing/2014/main" id="{9C88D34C-7745-4FB9-9FE5-D7C16126A607}"/>
                </a:ext>
              </a:extLst>
            </p:cNvPr>
            <p:cNvPicPr>
              <a:picLocks noChangeAspect="1"/>
            </p:cNvPicPr>
            <p:nvPr/>
          </p:nvPicPr>
          <p:blipFill rotWithShape="1">
            <a:blip r:embed="rId4">
              <a:alphaModFix/>
            </a:blip>
            <a:srcRect l="8896" t="70853" r="27686" b="-3981"/>
            <a:stretch/>
          </p:blipFill>
          <p:spPr>
            <a:xfrm rot="5400000">
              <a:off x="1542804" y="2504328"/>
              <a:ext cx="6233885" cy="1902689"/>
            </a:xfrm>
            <a:prstGeom prst="rect">
              <a:avLst/>
            </a:prstGeom>
          </p:spPr>
        </p:pic>
      </p:grpSp>
      <p:grpSp>
        <p:nvGrpSpPr>
          <p:cNvPr id="9" name="Group 8">
            <a:extLst>
              <a:ext uri="{FF2B5EF4-FFF2-40B4-BE49-F238E27FC236}">
                <a16:creationId xmlns:a16="http://schemas.microsoft.com/office/drawing/2014/main" id="{BB07E64B-B458-498D-A92F-51D4D122B43C}"/>
              </a:ext>
            </a:extLst>
          </p:cNvPr>
          <p:cNvGrpSpPr/>
          <p:nvPr/>
        </p:nvGrpSpPr>
        <p:grpSpPr>
          <a:xfrm>
            <a:off x="0" y="707550"/>
            <a:ext cx="1635072" cy="5152201"/>
            <a:chOff x="685802" y="1303189"/>
            <a:chExt cx="1635072" cy="5152201"/>
          </a:xfrm>
        </p:grpSpPr>
        <mc:AlternateContent xmlns:mc="http://schemas.openxmlformats.org/markup-compatibility/2006" xmlns:a14="http://schemas.microsoft.com/office/drawing/2010/main">
          <mc:Choice Requires="a14">
            <p:sp>
              <p:nvSpPr>
                <p:cNvPr id="96" name="Subtitle 2">
                  <a:extLst>
                    <a:ext uri="{FF2B5EF4-FFF2-40B4-BE49-F238E27FC236}">
                      <a16:creationId xmlns:a16="http://schemas.microsoft.com/office/drawing/2014/main" id="{452527A8-451A-479B-BC05-C4C9F431ED0C}"/>
                    </a:ext>
                  </a:extLst>
                </p:cNvPr>
                <p:cNvSpPr txBox="1">
                  <a:spLocks/>
                </p:cNvSpPr>
                <p:nvPr/>
              </p:nvSpPr>
              <p:spPr>
                <a:xfrm>
                  <a:off x="685802" y="1303189"/>
                  <a:ext cx="1635072" cy="640820"/>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 </a:t>
                  </a:r>
                  <a14:m>
                    <m:oMath xmlns:m="http://schemas.openxmlformats.org/officeDocument/2006/math">
                      <m:r>
                        <a:rPr lang="en-US" sz="4000" i="1">
                          <a:solidFill>
                            <a:srgbClr val="0070C0"/>
                          </a:solidFill>
                          <a:latin typeface="Cambria Math" panose="02040503050406030204" pitchFamily="18" charset="0"/>
                        </a:rPr>
                        <m:t>𝑡</m:t>
                      </m:r>
                    </m:oMath>
                  </a14:m>
                  <a:endParaRPr lang="en-US" sz="2000" dirty="0">
                    <a:solidFill>
                      <a:srgbClr val="0070C0"/>
                    </a:solidFill>
                  </a:endParaRPr>
                </a:p>
              </p:txBody>
            </p:sp>
          </mc:Choice>
          <mc:Fallback xmlns="">
            <p:sp>
              <p:nvSpPr>
                <p:cNvPr id="96" name="Subtitle 2">
                  <a:extLst>
                    <a:ext uri="{FF2B5EF4-FFF2-40B4-BE49-F238E27FC236}">
                      <a16:creationId xmlns:a16="http://schemas.microsoft.com/office/drawing/2014/main" id="{452527A8-451A-479B-BC05-C4C9F431ED0C}"/>
                    </a:ext>
                  </a:extLst>
                </p:cNvPr>
                <p:cNvSpPr txBox="1">
                  <a:spLocks noRot="1" noChangeAspect="1" noMove="1" noResize="1" noEditPoints="1" noAdjustHandles="1" noChangeArrowheads="1" noChangeShapeType="1" noTextEdit="1"/>
                </p:cNvSpPr>
                <p:nvPr/>
              </p:nvSpPr>
              <p:spPr>
                <a:xfrm>
                  <a:off x="685802" y="1303189"/>
                  <a:ext cx="1635072" cy="640820"/>
                </a:xfrm>
                <a:prstGeom prst="rect">
                  <a:avLst/>
                </a:prstGeom>
                <a:blipFill>
                  <a:blip r:embed="rId5"/>
                  <a:stretch>
                    <a:fillRect l="-7836" t="-26667" b="-40952"/>
                  </a:stretch>
                </a:blipFill>
                <a:effectLst>
                  <a:softEdge rad="63500"/>
                </a:effectLst>
              </p:spPr>
              <p:txBody>
                <a:bodyPr/>
                <a:lstStyle/>
                <a:p>
                  <a:r>
                    <a:rPr lang="en-CA">
                      <a:noFill/>
                    </a:rPr>
                    <a:t> </a:t>
                  </a:r>
                </a:p>
              </p:txBody>
            </p:sp>
          </mc:Fallback>
        </mc:AlternateContent>
        <p:cxnSp>
          <p:nvCxnSpPr>
            <p:cNvPr id="97" name="Straight Arrow Connector 96">
              <a:extLst>
                <a:ext uri="{FF2B5EF4-FFF2-40B4-BE49-F238E27FC236}">
                  <a16:creationId xmlns:a16="http://schemas.microsoft.com/office/drawing/2014/main" id="{97F6DB29-D9A2-4902-B106-6DA2BB763C92}"/>
                </a:ext>
              </a:extLst>
            </p:cNvPr>
            <p:cNvCxnSpPr>
              <a:cxnSpLocks/>
            </p:cNvCxnSpPr>
            <p:nvPr/>
          </p:nvCxnSpPr>
          <p:spPr>
            <a:xfrm flipV="1">
              <a:off x="1431379" y="2038350"/>
              <a:ext cx="0" cy="441704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5C01F49-3358-4238-99C6-6DB99B3BC5FF}"/>
              </a:ext>
            </a:extLst>
          </p:cNvPr>
          <p:cNvGrpSpPr/>
          <p:nvPr/>
        </p:nvGrpSpPr>
        <p:grpSpPr>
          <a:xfrm>
            <a:off x="1676220" y="3409950"/>
            <a:ext cx="781560" cy="2857500"/>
            <a:chOff x="2565894" y="3354644"/>
            <a:chExt cx="78156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565894" y="38063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565894" y="3806366"/>
                  <a:ext cx="781560" cy="1133772"/>
                </a:xfrm>
                <a:prstGeom prst="rect">
                  <a:avLst/>
                </a:prstGeom>
                <a:blipFill>
                  <a:blip r:embed="rId11"/>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BB5959-0197-46BF-9EC0-2AE87FF1F6FC}"/>
                  </a:ext>
                </a:extLst>
              </p:cNvPr>
              <p:cNvSpPr txBox="1"/>
              <p:nvPr/>
            </p:nvSpPr>
            <p:spPr>
              <a:xfrm rot="17987385">
                <a:off x="2227943" y="4248150"/>
                <a:ext cx="289650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4800" dirty="0">
                  <a:solidFill>
                    <a:schemeClr val="tx1"/>
                  </a:solidFill>
                </a:endParaRPr>
              </a:p>
            </p:txBody>
          </p:sp>
        </mc:Choice>
        <mc:Fallback xmlns="">
          <p:sp>
            <p:nvSpPr>
              <p:cNvPr id="56" name="TextBox 55">
                <a:extLst>
                  <a:ext uri="{FF2B5EF4-FFF2-40B4-BE49-F238E27FC236}">
                    <a16:creationId xmlns:a16="http://schemas.microsoft.com/office/drawing/2014/main" id="{7DBB5959-0197-46BF-9EC0-2AE87FF1F6FC}"/>
                  </a:ext>
                </a:extLst>
              </p:cNvPr>
              <p:cNvSpPr txBox="1">
                <a:spLocks noRot="1" noChangeAspect="1" noMove="1" noResize="1" noEditPoints="1" noAdjustHandles="1" noChangeArrowheads="1" noChangeShapeType="1" noTextEdit="1"/>
              </p:cNvSpPr>
              <p:nvPr/>
            </p:nvSpPr>
            <p:spPr>
              <a:xfrm rot="17987385">
                <a:off x="2227943" y="4248150"/>
                <a:ext cx="2896507" cy="830997"/>
              </a:xfrm>
              <a:prstGeom prst="rect">
                <a:avLst/>
              </a:prstGeom>
              <a:blipFill>
                <a:blip r:embed="rId20"/>
                <a:stretch>
                  <a:fillRect/>
                </a:stretch>
              </a:blipFill>
            </p:spPr>
            <p:txBody>
              <a:bodyPr/>
              <a:lstStyle/>
              <a:p>
                <a:r>
                  <a:rPr lang="en-CA">
                    <a:noFill/>
                  </a:rPr>
                  <a:t> </a:t>
                </a:r>
              </a:p>
            </p:txBody>
          </p:sp>
        </mc:Fallback>
      </mc:AlternateContent>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095" t="10139" b="5438"/>
          <a:stretch/>
        </p:blipFill>
        <p:spPr bwMode="auto">
          <a:xfrm>
            <a:off x="2014215" y="5748412"/>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1632777" y="5944550"/>
            <a:ext cx="1432144" cy="707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2DFB9AE-924E-42C3-BB3B-81922085182C}"/>
                  </a:ext>
                </a:extLst>
              </p:cNvPr>
              <p:cNvSpPr txBox="1"/>
              <p:nvPr/>
            </p:nvSpPr>
            <p:spPr>
              <a:xfrm>
                <a:off x="6780893" y="0"/>
                <a:ext cx="5411107" cy="21752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+0</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E2DFB9AE-924E-42C3-BB3B-81922085182C}"/>
                  </a:ext>
                </a:extLst>
              </p:cNvPr>
              <p:cNvSpPr txBox="1">
                <a:spLocks noRot="1" noChangeAspect="1" noMove="1" noResize="1" noEditPoints="1" noAdjustHandles="1" noChangeArrowheads="1" noChangeShapeType="1" noTextEdit="1"/>
              </p:cNvSpPr>
              <p:nvPr/>
            </p:nvSpPr>
            <p:spPr>
              <a:xfrm>
                <a:off x="6780893" y="0"/>
                <a:ext cx="5411107" cy="2175211"/>
              </a:xfrm>
              <a:prstGeom prst="rect">
                <a:avLst/>
              </a:prstGeom>
              <a:blipFill>
                <a:blip r:embed="rId27"/>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5240E5A1-CDFB-49A2-B7BC-944DC2FF8248}"/>
              </a:ext>
            </a:extLst>
          </p:cNvPr>
          <p:cNvGrpSpPr/>
          <p:nvPr/>
        </p:nvGrpSpPr>
        <p:grpSpPr>
          <a:xfrm>
            <a:off x="6717276" y="3067665"/>
            <a:ext cx="5150874" cy="3790335"/>
            <a:chOff x="6717276" y="3067665"/>
            <a:chExt cx="5150874" cy="3790335"/>
          </a:xfrm>
        </p:grpSpPr>
        <p:grpSp>
          <p:nvGrpSpPr>
            <p:cNvPr id="61" name="Group 60">
              <a:extLst>
                <a:ext uri="{FF2B5EF4-FFF2-40B4-BE49-F238E27FC236}">
                  <a16:creationId xmlns:a16="http://schemas.microsoft.com/office/drawing/2014/main" id="{DCEAC807-0687-4A05-8DA1-A94EF68BB8AE}"/>
                </a:ext>
              </a:extLst>
            </p:cNvPr>
            <p:cNvGrpSpPr/>
            <p:nvPr/>
          </p:nvGrpSpPr>
          <p:grpSpPr>
            <a:xfrm>
              <a:off x="6800850" y="3842339"/>
              <a:ext cx="4324350" cy="3015661"/>
              <a:chOff x="6248400" y="3842339"/>
              <a:chExt cx="4324350" cy="3015661"/>
            </a:xfrm>
          </p:grpSpPr>
          <p:grpSp>
            <p:nvGrpSpPr>
              <p:cNvPr id="62" name="Group 61">
                <a:extLst>
                  <a:ext uri="{FF2B5EF4-FFF2-40B4-BE49-F238E27FC236}">
                    <a16:creationId xmlns:a16="http://schemas.microsoft.com/office/drawing/2014/main" id="{B1B68D20-60A6-4F45-AE28-12491ABBA909}"/>
                  </a:ext>
                </a:extLst>
              </p:cNvPr>
              <p:cNvGrpSpPr/>
              <p:nvPr/>
            </p:nvGrpSpPr>
            <p:grpSpPr>
              <a:xfrm>
                <a:off x="6248400" y="4063794"/>
                <a:ext cx="4324350" cy="2794206"/>
                <a:chOff x="6218571" y="4063794"/>
                <a:chExt cx="4291041" cy="2794206"/>
              </a:xfrm>
            </p:grpSpPr>
            <mc:AlternateContent xmlns:mc="http://schemas.openxmlformats.org/markup-compatibility/2006" xmlns:a14="http://schemas.microsoft.com/office/drawing/2010/main">
              <mc:Choice Requires="a14">
                <p:sp>
                  <p:nvSpPr>
                    <p:cNvPr id="64" name="Subtitle 2">
                      <a:extLst>
                        <a:ext uri="{FF2B5EF4-FFF2-40B4-BE49-F238E27FC236}">
                          <a16:creationId xmlns:a16="http://schemas.microsoft.com/office/drawing/2014/main" id="{27ACC02D-4226-4BD9-B0DB-EE7A31A671C2}"/>
                        </a:ext>
                      </a:extLst>
                    </p:cNvPr>
                    <p:cNvSpPr txBox="1">
                      <a:spLocks/>
                    </p:cNvSpPr>
                    <p:nvPr/>
                  </p:nvSpPr>
                  <p:spPr>
                    <a:xfrm>
                      <a:off x="6218571" y="4063794"/>
                      <a:ext cx="4291041" cy="2794206"/>
                    </a:xfrm>
                    <a:prstGeom prst="rect">
                      <a:avLst/>
                    </a:prstGeom>
                    <a:no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       happens</a:t>
                      </a:r>
                    </a:p>
                    <a:p>
                      <a:pPr marL="0" indent="0">
                        <a:buNone/>
                      </a:pPr>
                      <a14:m>
                        <m:oMath xmlns:m="http://schemas.openxmlformats.org/officeDocument/2006/math">
                          <m:r>
                            <a:rPr lang="en-US" sz="4000" b="0" i="1" smtClean="0">
                              <a:solidFill>
                                <a:srgbClr val="00B050"/>
                              </a:solidFill>
                              <a:latin typeface="Cambria Math" panose="02040503050406030204" pitchFamily="18" charset="0"/>
                            </a:rPr>
                            <m:t>3</m:t>
                          </m:r>
                        </m:oMath>
                      </a14:m>
                      <a:r>
                        <a:rPr lang="en-US" sz="4000" dirty="0">
                          <a:solidFill>
                            <a:srgbClr val="00B050"/>
                          </a:solidFill>
                        </a:rPr>
                        <a:t> time units </a:t>
                      </a:r>
                      <a:r>
                        <a:rPr lang="en-US" sz="4000" dirty="0"/>
                        <a:t>after, </a:t>
                      </a:r>
                      <a:br>
                        <a:rPr lang="en-US" sz="4000" dirty="0"/>
                      </a:br>
                      <a14:m>
                        <m:oMath xmlns:m="http://schemas.openxmlformats.org/officeDocument/2006/math">
                          <m:r>
                            <a:rPr lang="en-US" sz="4000" b="0" i="1" smtClean="0">
                              <a:solidFill>
                                <a:srgbClr val="0070C0"/>
                              </a:solidFill>
                              <a:latin typeface="Cambria Math" panose="02040503050406030204" pitchFamily="18" charset="0"/>
                            </a:rPr>
                            <m:t>0</m:t>
                          </m:r>
                        </m:oMath>
                      </a14:m>
                      <a:r>
                        <a:rPr lang="en-US" sz="4000" dirty="0">
                          <a:solidFill>
                            <a:srgbClr val="0070C0"/>
                          </a:solidFill>
                        </a:rPr>
                        <a:t> space units </a:t>
                      </a:r>
                      <a:r>
                        <a:rPr lang="en-US" sz="4000" dirty="0"/>
                        <a:t>away </a:t>
                      </a:r>
                    </a:p>
                    <a:p>
                      <a:pPr marL="0" indent="0">
                        <a:buNone/>
                      </a:pPr>
                      <a:r>
                        <a:rPr lang="en-US" sz="4000" dirty="0"/>
                        <a:t>from </a:t>
                      </a:r>
                    </a:p>
                  </p:txBody>
                </p:sp>
              </mc:Choice>
              <mc:Fallback xmlns="">
                <p:sp>
                  <p:nvSpPr>
                    <p:cNvPr id="64" name="Subtitle 2">
                      <a:extLst>
                        <a:ext uri="{FF2B5EF4-FFF2-40B4-BE49-F238E27FC236}">
                          <a16:creationId xmlns:a16="http://schemas.microsoft.com/office/drawing/2014/main" id="{27ACC02D-4226-4BD9-B0DB-EE7A31A671C2}"/>
                        </a:ext>
                      </a:extLst>
                    </p:cNvPr>
                    <p:cNvSpPr txBox="1">
                      <a:spLocks noRot="1" noChangeAspect="1" noMove="1" noResize="1" noEditPoints="1" noAdjustHandles="1" noChangeArrowheads="1" noChangeShapeType="1" noTextEdit="1"/>
                    </p:cNvSpPr>
                    <p:nvPr/>
                  </p:nvSpPr>
                  <p:spPr>
                    <a:xfrm>
                      <a:off x="6218571" y="4063794"/>
                      <a:ext cx="4291041" cy="2794206"/>
                    </a:xfrm>
                    <a:prstGeom prst="rect">
                      <a:avLst/>
                    </a:prstGeom>
                    <a:blipFill>
                      <a:blip r:embed="rId24"/>
                      <a:stretch>
                        <a:fillRect l="-5078" t="-6114" r="-1551" b="-437"/>
                      </a:stretch>
                    </a:blipFill>
                    <a:effectLst>
                      <a:softEdge rad="63500"/>
                    </a:effectLst>
                  </p:spPr>
                  <p:txBody>
                    <a:bodyPr/>
                    <a:lstStyle/>
                    <a:p>
                      <a:r>
                        <a:rPr lang="en-CA">
                          <a:noFill/>
                        </a:rPr>
                        <a:t> </a:t>
                      </a:r>
                    </a:p>
                  </p:txBody>
                </p:sp>
              </mc:Fallback>
            </mc:AlternateContent>
            <p:pic>
              <p:nvPicPr>
                <p:cNvPr id="65" name="Picture 2" descr="Image result for sneeze icon">
                  <a:extLst>
                    <a:ext uri="{FF2B5EF4-FFF2-40B4-BE49-F238E27FC236}">
                      <a16:creationId xmlns:a16="http://schemas.microsoft.com/office/drawing/2014/main" id="{ED940DAB-DEEA-4763-9555-AFE34A6E475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b="54448"/>
                <a:stretch/>
              </p:blipFill>
              <p:spPr bwMode="auto">
                <a:xfrm rot="1431413">
                  <a:off x="7435409" y="5967549"/>
                  <a:ext cx="802475" cy="628053"/>
                </a:xfrm>
                <a:prstGeom prst="rect">
                  <a:avLst/>
                </a:prstGeom>
                <a:noFill/>
                <a:extLst>
                  <a:ext uri="{909E8E84-426E-40DD-AFC4-6F175D3DCCD1}">
                    <a14:hiddenFill xmlns:a14="http://schemas.microsoft.com/office/drawing/2010/main">
                      <a:solidFill>
                        <a:srgbClr val="FFFFFF"/>
                      </a:solidFill>
                    </a14:hiddenFill>
                  </a:ext>
                </a:extLst>
              </p:spPr>
            </p:pic>
          </p:grpSp>
          <p:pic>
            <p:nvPicPr>
              <p:cNvPr id="63" name="Graphic 62" descr="Sign Language">
                <a:extLst>
                  <a:ext uri="{FF2B5EF4-FFF2-40B4-BE49-F238E27FC236}">
                    <a16:creationId xmlns:a16="http://schemas.microsoft.com/office/drawing/2014/main" id="{45F3E98C-E20A-4A30-9A47-A46DCA42A2D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283146" y="3842339"/>
                <a:ext cx="847904" cy="929538"/>
              </a:xfrm>
              <a:prstGeom prst="rect">
                <a:avLst/>
              </a:prstGeom>
            </p:spPr>
          </p:pic>
        </p:grpSp>
        <p:sp>
          <p:nvSpPr>
            <p:cNvPr id="67" name="Rectangle 66">
              <a:extLst>
                <a:ext uri="{FF2B5EF4-FFF2-40B4-BE49-F238E27FC236}">
                  <a16:creationId xmlns:a16="http://schemas.microsoft.com/office/drawing/2014/main" id="{DE035F61-7EA3-4244-86BA-D61D75940C3A}"/>
                </a:ext>
              </a:extLst>
            </p:cNvPr>
            <p:cNvSpPr/>
            <p:nvPr/>
          </p:nvSpPr>
          <p:spPr>
            <a:xfrm>
              <a:off x="6717276" y="3067665"/>
              <a:ext cx="5150874" cy="35986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8" name="Picture 2">
              <a:extLst>
                <a:ext uri="{FF2B5EF4-FFF2-40B4-BE49-F238E27FC236}">
                  <a16:creationId xmlns:a16="http://schemas.microsoft.com/office/drawing/2014/main" id="{EEDE5318-5FE5-4A1B-AB67-848526ACF5A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095" t="10139" b="5438"/>
            <a:stretch/>
          </p:blipFill>
          <p:spPr bwMode="auto">
            <a:xfrm>
              <a:off x="10744201" y="3176661"/>
              <a:ext cx="1028700" cy="1409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9040D11-12BE-4EF5-876A-6E0CA38F07DC}"/>
              </a:ext>
            </a:extLst>
          </p:cNvPr>
          <p:cNvGrpSpPr/>
          <p:nvPr/>
        </p:nvGrpSpPr>
        <p:grpSpPr>
          <a:xfrm>
            <a:off x="2766538" y="-62345"/>
            <a:ext cx="3615905" cy="1620550"/>
            <a:chOff x="2766538" y="-62345"/>
            <a:chExt cx="3615905" cy="1620550"/>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4EAE3E5-FA8E-4C9E-BA91-1D25BF064AC5}"/>
                    </a:ext>
                  </a:extLst>
                </p:cNvPr>
                <p:cNvSpPr txBox="1"/>
                <p:nvPr/>
              </p:nvSpPr>
              <p:spPr>
                <a:xfrm>
                  <a:off x="2766538" y="-62345"/>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69" name="TextBox 68">
                  <a:extLst>
                    <a:ext uri="{FF2B5EF4-FFF2-40B4-BE49-F238E27FC236}">
                      <a16:creationId xmlns:a16="http://schemas.microsoft.com/office/drawing/2014/main" id="{94EAE3E5-FA8E-4C9E-BA91-1D25BF064AC5}"/>
                    </a:ext>
                  </a:extLst>
                </p:cNvPr>
                <p:cNvSpPr txBox="1">
                  <a:spLocks noRot="1" noChangeAspect="1" noMove="1" noResize="1" noEditPoints="1" noAdjustHandles="1" noChangeArrowheads="1" noChangeShapeType="1" noTextEdit="1"/>
                </p:cNvSpPr>
                <p:nvPr/>
              </p:nvSpPr>
              <p:spPr>
                <a:xfrm>
                  <a:off x="2766538" y="-62345"/>
                  <a:ext cx="2229757" cy="830997"/>
                </a:xfrm>
                <a:prstGeom prst="rect">
                  <a:avLst/>
                </a:prstGeom>
                <a:blipFill>
                  <a:blip r:embed="rId3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C1EB9AF-D213-4B43-BDDF-07D3BCEA4EF8}"/>
                    </a:ext>
                  </a:extLst>
                </p:cNvPr>
                <p:cNvSpPr txBox="1"/>
                <p:nvPr/>
              </p:nvSpPr>
              <p:spPr>
                <a:xfrm>
                  <a:off x="4034576" y="374419"/>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70" name="TextBox 69">
                  <a:extLst>
                    <a:ext uri="{FF2B5EF4-FFF2-40B4-BE49-F238E27FC236}">
                      <a16:creationId xmlns:a16="http://schemas.microsoft.com/office/drawing/2014/main" id="{AC1EB9AF-D213-4B43-BDDF-07D3BCEA4EF8}"/>
                    </a:ext>
                  </a:extLst>
                </p:cNvPr>
                <p:cNvSpPr txBox="1">
                  <a:spLocks noRot="1" noChangeAspect="1" noMove="1" noResize="1" noEditPoints="1" noAdjustHandles="1" noChangeArrowheads="1" noChangeShapeType="1" noTextEdit="1"/>
                </p:cNvSpPr>
                <p:nvPr/>
              </p:nvSpPr>
              <p:spPr>
                <a:xfrm>
                  <a:off x="4034576" y="374419"/>
                  <a:ext cx="2347867" cy="1183786"/>
                </a:xfrm>
                <a:prstGeom prst="rect">
                  <a:avLst/>
                </a:prstGeom>
                <a:blipFill>
                  <a:blip r:embed="rId32"/>
                  <a:stretch>
                    <a:fillRect/>
                  </a:stretch>
                </a:blipFill>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8" name="Group 27">
            <a:extLst>
              <a:ext uri="{FF2B5EF4-FFF2-40B4-BE49-F238E27FC236}">
                <a16:creationId xmlns:a16="http://schemas.microsoft.com/office/drawing/2014/main" id="{9280D168-3F64-47E6-9322-36A30831DD4D}"/>
              </a:ext>
            </a:extLst>
          </p:cNvPr>
          <p:cNvGrpSpPr/>
          <p:nvPr/>
        </p:nvGrpSpPr>
        <p:grpSpPr>
          <a:xfrm>
            <a:off x="1137656" y="287654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783558" y="3641279"/>
                <a:ext cx="834096" cy="914400"/>
              </a:xfrm>
              <a:prstGeom prst="rect">
                <a:avLst/>
              </a:prstGeom>
            </p:spPr>
          </p:pic>
        </p:grpSp>
      </p:grpSp>
    </p:spTree>
    <p:custDataLst>
      <p:tags r:id="rId1"/>
    </p:custDataLst>
    <p:extLst>
      <p:ext uri="{BB962C8B-B14F-4D97-AF65-F5344CB8AC3E}">
        <p14:creationId xmlns:p14="http://schemas.microsoft.com/office/powerpoint/2010/main" val="3971978978"/>
      </p:ext>
    </p:extLst>
  </p:cSld>
  <p:clrMapOvr>
    <a:masterClrMapping/>
  </p:clrMapOvr>
  <mc:AlternateContent xmlns:mc="http://schemas.openxmlformats.org/markup-compatibility/2006" xmlns:p14="http://schemas.microsoft.com/office/powerpoint/2010/main">
    <mc:Choice Requires="p14">
      <p:transition spd="slow" p14:dur="2000" advTm="34540"/>
    </mc:Choice>
    <mc:Fallback xmlns="">
      <p:transition spd="slow" advTm="345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1.66667E-6 2.96296E-6 L 0.19427 -0.69098 " pathEditMode="relative" rAng="0" ptsTypes="AA">
                                      <p:cBhvr>
                                        <p:cTn id="10" dur="5000" fill="hold"/>
                                        <p:tgtEl>
                                          <p:spTgt spid="53"/>
                                        </p:tgtEl>
                                        <p:attrNameLst>
                                          <p:attrName>ppt_x</p:attrName>
                                          <p:attrName>ppt_y</p:attrName>
                                        </p:attrNameLst>
                                      </p:cBhvr>
                                      <p:rCtr x="9714" y="-34560"/>
                                    </p:animMotion>
                                  </p:childTnLst>
                                </p:cTn>
                              </p:par>
                              <p:par>
                                <p:cTn id="11" presetID="22" presetClass="entr" presetSubtype="4"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5500"/>
                                        <p:tgtEl>
                                          <p:spTgt spid="52"/>
                                        </p:tgtEl>
                                      </p:cBhvr>
                                    </p:animEffect>
                                  </p:childTnLst>
                                </p:cTn>
                              </p:par>
                              <p:par>
                                <p:cTn id="14" presetID="42" presetClass="path" presetSubtype="0" fill="hold" nodeType="withEffect">
                                  <p:stCondLst>
                                    <p:cond delay="0"/>
                                  </p:stCondLst>
                                  <p:childTnLst>
                                    <p:animMotion origin="layout" path="M -3.75E-6 4.07407E-6 L -3.75E-6 -0.69399 " pathEditMode="relative" rAng="0" ptsTypes="AA">
                                      <p:cBhvr>
                                        <p:cTn id="15" dur="5000" fill="hold"/>
                                        <p:tgtEl>
                                          <p:spTgt spid="55"/>
                                        </p:tgtEl>
                                        <p:attrNameLst>
                                          <p:attrName>ppt_x</p:attrName>
                                          <p:attrName>ppt_y</p:attrName>
                                        </p:attrNameLst>
                                      </p:cBhvr>
                                      <p:rCtr x="0" y="-34699"/>
                                    </p:animMotion>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500"/>
                                        <p:tgtEl>
                                          <p:spTgt spid="10"/>
                                        </p:tgtEl>
                                      </p:cBhvr>
                                    </p:animEffect>
                                  </p:childTnLst>
                                </p:cTn>
                              </p:par>
                              <p:par>
                                <p:cTn id="19" presetID="1" presetClass="entr" presetSubtype="0" fill="hold" nodeType="withEffect">
                                  <p:stCondLst>
                                    <p:cond delay="300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550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down)">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4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53EF15-9C95-464E-98B4-58964987CCB5}"/>
              </a:ext>
            </a:extLst>
          </p:cNvPr>
          <p:cNvGrpSpPr/>
          <p:nvPr/>
        </p:nvGrpSpPr>
        <p:grpSpPr>
          <a:xfrm>
            <a:off x="-29028" y="338364"/>
            <a:ext cx="5905500" cy="6234251"/>
            <a:chOff x="-29028" y="338364"/>
            <a:chExt cx="5905500" cy="6234251"/>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11" name="Picture 10">
              <a:extLst>
                <a:ext uri="{FF2B5EF4-FFF2-40B4-BE49-F238E27FC236}">
                  <a16:creationId xmlns:a16="http://schemas.microsoft.com/office/drawing/2014/main" id="{9C88D34C-7745-4FB9-9FE5-D7C16126A607}"/>
                </a:ext>
              </a:extLst>
            </p:cNvPr>
            <p:cNvPicPr>
              <a:picLocks noChangeAspect="1"/>
            </p:cNvPicPr>
            <p:nvPr/>
          </p:nvPicPr>
          <p:blipFill rotWithShape="1">
            <a:blip r:embed="rId4">
              <a:alphaModFix/>
            </a:blip>
            <a:srcRect l="8896" t="70853" r="27686" b="-3981"/>
            <a:stretch/>
          </p:blipFill>
          <p:spPr>
            <a:xfrm rot="5400000">
              <a:off x="1542804" y="2504328"/>
              <a:ext cx="6233885" cy="1902689"/>
            </a:xfrm>
            <a:prstGeom prst="rect">
              <a:avLst/>
            </a:prstGeom>
          </p:spPr>
        </p:pic>
      </p:grpSp>
      <p:grpSp>
        <p:nvGrpSpPr>
          <p:cNvPr id="9" name="Group 8">
            <a:extLst>
              <a:ext uri="{FF2B5EF4-FFF2-40B4-BE49-F238E27FC236}">
                <a16:creationId xmlns:a16="http://schemas.microsoft.com/office/drawing/2014/main" id="{BB07E64B-B458-498D-A92F-51D4D122B43C}"/>
              </a:ext>
            </a:extLst>
          </p:cNvPr>
          <p:cNvGrpSpPr/>
          <p:nvPr/>
        </p:nvGrpSpPr>
        <p:grpSpPr>
          <a:xfrm>
            <a:off x="0" y="707550"/>
            <a:ext cx="1635072" cy="5152201"/>
            <a:chOff x="685802" y="1303189"/>
            <a:chExt cx="1635072" cy="5152201"/>
          </a:xfrm>
        </p:grpSpPr>
        <mc:AlternateContent xmlns:mc="http://schemas.openxmlformats.org/markup-compatibility/2006" xmlns:a14="http://schemas.microsoft.com/office/drawing/2010/main">
          <mc:Choice Requires="a14">
            <p:sp>
              <p:nvSpPr>
                <p:cNvPr id="96" name="Subtitle 2">
                  <a:extLst>
                    <a:ext uri="{FF2B5EF4-FFF2-40B4-BE49-F238E27FC236}">
                      <a16:creationId xmlns:a16="http://schemas.microsoft.com/office/drawing/2014/main" id="{452527A8-451A-479B-BC05-C4C9F431ED0C}"/>
                    </a:ext>
                  </a:extLst>
                </p:cNvPr>
                <p:cNvSpPr txBox="1">
                  <a:spLocks/>
                </p:cNvSpPr>
                <p:nvPr/>
              </p:nvSpPr>
              <p:spPr>
                <a:xfrm>
                  <a:off x="685802" y="1303189"/>
                  <a:ext cx="1635072" cy="640820"/>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 </a:t>
                  </a:r>
                  <a14:m>
                    <m:oMath xmlns:m="http://schemas.openxmlformats.org/officeDocument/2006/math">
                      <m:r>
                        <a:rPr lang="en-US" sz="4000" i="1">
                          <a:solidFill>
                            <a:srgbClr val="0070C0"/>
                          </a:solidFill>
                          <a:latin typeface="Cambria Math" panose="02040503050406030204" pitchFamily="18" charset="0"/>
                        </a:rPr>
                        <m:t>𝑡</m:t>
                      </m:r>
                    </m:oMath>
                  </a14:m>
                  <a:endParaRPr lang="en-US" sz="2000" dirty="0">
                    <a:solidFill>
                      <a:srgbClr val="0070C0"/>
                    </a:solidFill>
                  </a:endParaRPr>
                </a:p>
              </p:txBody>
            </p:sp>
          </mc:Choice>
          <mc:Fallback xmlns="">
            <p:sp>
              <p:nvSpPr>
                <p:cNvPr id="96" name="Subtitle 2">
                  <a:extLst>
                    <a:ext uri="{FF2B5EF4-FFF2-40B4-BE49-F238E27FC236}">
                      <a16:creationId xmlns:a16="http://schemas.microsoft.com/office/drawing/2014/main" id="{452527A8-451A-479B-BC05-C4C9F431ED0C}"/>
                    </a:ext>
                  </a:extLst>
                </p:cNvPr>
                <p:cNvSpPr txBox="1">
                  <a:spLocks noRot="1" noChangeAspect="1" noMove="1" noResize="1" noEditPoints="1" noAdjustHandles="1" noChangeArrowheads="1" noChangeShapeType="1" noTextEdit="1"/>
                </p:cNvSpPr>
                <p:nvPr/>
              </p:nvSpPr>
              <p:spPr>
                <a:xfrm>
                  <a:off x="685802" y="1303189"/>
                  <a:ext cx="1635072" cy="640820"/>
                </a:xfrm>
                <a:prstGeom prst="rect">
                  <a:avLst/>
                </a:prstGeom>
                <a:blipFill>
                  <a:blip r:embed="rId5"/>
                  <a:stretch>
                    <a:fillRect l="-7836" t="-26667" b="-40952"/>
                  </a:stretch>
                </a:blipFill>
                <a:effectLst>
                  <a:softEdge rad="63500"/>
                </a:effectLst>
              </p:spPr>
              <p:txBody>
                <a:bodyPr/>
                <a:lstStyle/>
                <a:p>
                  <a:r>
                    <a:rPr lang="en-CA">
                      <a:noFill/>
                    </a:rPr>
                    <a:t> </a:t>
                  </a:r>
                </a:p>
              </p:txBody>
            </p:sp>
          </mc:Fallback>
        </mc:AlternateContent>
        <p:cxnSp>
          <p:nvCxnSpPr>
            <p:cNvPr id="97" name="Straight Arrow Connector 96">
              <a:extLst>
                <a:ext uri="{FF2B5EF4-FFF2-40B4-BE49-F238E27FC236}">
                  <a16:creationId xmlns:a16="http://schemas.microsoft.com/office/drawing/2014/main" id="{97F6DB29-D9A2-4902-B106-6DA2BB763C92}"/>
                </a:ext>
              </a:extLst>
            </p:cNvPr>
            <p:cNvCxnSpPr>
              <a:cxnSpLocks/>
            </p:cNvCxnSpPr>
            <p:nvPr/>
          </p:nvCxnSpPr>
          <p:spPr>
            <a:xfrm flipV="1">
              <a:off x="1431379" y="2038350"/>
              <a:ext cx="0" cy="441704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280D168-3F64-47E6-9322-36A30831DD4D}"/>
              </a:ext>
            </a:extLst>
          </p:cNvPr>
          <p:cNvGrpSpPr/>
          <p:nvPr/>
        </p:nvGrpSpPr>
        <p:grpSpPr>
          <a:xfrm>
            <a:off x="1137656" y="287654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3558" y="3641279"/>
                <a:ext cx="834096" cy="914400"/>
              </a:xfrm>
              <a:prstGeom prst="rect">
                <a:avLst/>
              </a:prstGeom>
            </p:spPr>
          </p:pic>
        </p:grpSp>
      </p:grp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1676220" y="3409950"/>
            <a:ext cx="781560" cy="2857500"/>
            <a:chOff x="2565894" y="3354644"/>
            <a:chExt cx="78156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565894" y="38063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565894" y="3806366"/>
                  <a:ext cx="781560" cy="1133772"/>
                </a:xfrm>
                <a:prstGeom prst="rect">
                  <a:avLst/>
                </a:prstGeom>
                <a:blipFill>
                  <a:blip r:embed="rId11"/>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AA4FEC-97FB-4FFE-A9CE-2B284CD205DF}"/>
                  </a:ext>
                </a:extLst>
              </p:cNvPr>
              <p:cNvSpPr txBox="1"/>
              <p:nvPr/>
            </p:nvSpPr>
            <p:spPr>
              <a:xfrm>
                <a:off x="2766538" y="-62345"/>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71AA4FEC-97FB-4FFE-A9CE-2B284CD205DF}"/>
                  </a:ext>
                </a:extLst>
              </p:cNvPr>
              <p:cNvSpPr txBox="1">
                <a:spLocks noRot="1" noChangeAspect="1" noMove="1" noResize="1" noEditPoints="1" noAdjustHandles="1" noChangeArrowheads="1" noChangeShapeType="1" noTextEdit="1"/>
              </p:cNvSpPr>
              <p:nvPr/>
            </p:nvSpPr>
            <p:spPr>
              <a:xfrm>
                <a:off x="2766538" y="-62345"/>
                <a:ext cx="2229757" cy="830997"/>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BB5959-0197-46BF-9EC0-2AE87FF1F6FC}"/>
                  </a:ext>
                </a:extLst>
              </p:cNvPr>
              <p:cNvSpPr txBox="1"/>
              <p:nvPr/>
            </p:nvSpPr>
            <p:spPr>
              <a:xfrm rot="17987385">
                <a:off x="2227943" y="4248150"/>
                <a:ext cx="289650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4800" dirty="0">
                  <a:solidFill>
                    <a:schemeClr val="tx1"/>
                  </a:solidFill>
                </a:endParaRPr>
              </a:p>
            </p:txBody>
          </p:sp>
        </mc:Choice>
        <mc:Fallback xmlns="">
          <p:sp>
            <p:nvSpPr>
              <p:cNvPr id="56" name="TextBox 55">
                <a:extLst>
                  <a:ext uri="{FF2B5EF4-FFF2-40B4-BE49-F238E27FC236}">
                    <a16:creationId xmlns:a16="http://schemas.microsoft.com/office/drawing/2014/main" id="{7DBB5959-0197-46BF-9EC0-2AE87FF1F6FC}"/>
                  </a:ext>
                </a:extLst>
              </p:cNvPr>
              <p:cNvSpPr txBox="1">
                <a:spLocks noRot="1" noChangeAspect="1" noMove="1" noResize="1" noEditPoints="1" noAdjustHandles="1" noChangeArrowheads="1" noChangeShapeType="1" noTextEdit="1"/>
              </p:cNvSpPr>
              <p:nvPr/>
            </p:nvSpPr>
            <p:spPr>
              <a:xfrm rot="17987385">
                <a:off x="2227943" y="4248150"/>
                <a:ext cx="2896507" cy="830997"/>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2DFB9AE-924E-42C3-BB3B-81922085182C}"/>
                  </a:ext>
                </a:extLst>
              </p:cNvPr>
              <p:cNvSpPr txBox="1"/>
              <p:nvPr/>
            </p:nvSpPr>
            <p:spPr>
              <a:xfrm>
                <a:off x="6780893" y="0"/>
                <a:ext cx="5411107" cy="21752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+0</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E2DFB9AE-924E-42C3-BB3B-81922085182C}"/>
                  </a:ext>
                </a:extLst>
              </p:cNvPr>
              <p:cNvSpPr txBox="1">
                <a:spLocks noRot="1" noChangeAspect="1" noMove="1" noResize="1" noEditPoints="1" noAdjustHandles="1" noChangeArrowheads="1" noChangeShapeType="1" noTextEdit="1"/>
              </p:cNvSpPr>
              <p:nvPr/>
            </p:nvSpPr>
            <p:spPr>
              <a:xfrm>
                <a:off x="6780893" y="0"/>
                <a:ext cx="5411107" cy="2175211"/>
              </a:xfrm>
              <a:prstGeom prst="rect">
                <a:avLst/>
              </a:prstGeom>
              <a:blipFill>
                <a:blip r:embed="rId26"/>
                <a:stretch>
                  <a:fillRect/>
                </a:stretch>
              </a:blipFill>
            </p:spPr>
            <p:txBody>
              <a:bodyPr/>
              <a:lstStyle/>
              <a:p>
                <a:r>
                  <a:rPr lang="en-CA">
                    <a:noFill/>
                  </a:rPr>
                  <a:t> </a:t>
                </a:r>
              </a:p>
            </p:txBody>
          </p:sp>
        </mc:Fallback>
      </mc:AlternateContent>
      <p:pic>
        <p:nvPicPr>
          <p:cNvPr id="40" name="Picture 2">
            <a:extLst>
              <a:ext uri="{FF2B5EF4-FFF2-40B4-BE49-F238E27FC236}">
                <a16:creationId xmlns:a16="http://schemas.microsoft.com/office/drawing/2014/main" id="{6E1DE918-6847-47B3-B89D-7D5D634BEE6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9095" t="10139" b="5438"/>
          <a:stretch/>
        </p:blipFill>
        <p:spPr bwMode="auto">
          <a:xfrm>
            <a:off x="2014215" y="105172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rd Mustang, Car, Racing Car, Sports Car, Automobile">
            <a:extLst>
              <a:ext uri="{FF2B5EF4-FFF2-40B4-BE49-F238E27FC236}">
                <a16:creationId xmlns:a16="http://schemas.microsoft.com/office/drawing/2014/main" id="{1BB8BCCF-69A8-432A-9014-3CF530A264F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flipH="1">
            <a:off x="3897995" y="1206296"/>
            <a:ext cx="1432144" cy="707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5B1515-8EC7-40A0-A060-1CBFF94625B2}"/>
                  </a:ext>
                </a:extLst>
              </p:cNvPr>
              <p:cNvSpPr txBox="1"/>
              <p:nvPr/>
            </p:nvSpPr>
            <p:spPr>
              <a:xfrm>
                <a:off x="4034576" y="374419"/>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30" name="TextBox 29">
                <a:extLst>
                  <a:ext uri="{FF2B5EF4-FFF2-40B4-BE49-F238E27FC236}">
                    <a16:creationId xmlns:a16="http://schemas.microsoft.com/office/drawing/2014/main" id="{D35B1515-8EC7-40A0-A060-1CBFF94625B2}"/>
                  </a:ext>
                </a:extLst>
              </p:cNvPr>
              <p:cNvSpPr txBox="1">
                <a:spLocks noRot="1" noChangeAspect="1" noMove="1" noResize="1" noEditPoints="1" noAdjustHandles="1" noChangeArrowheads="1" noChangeShapeType="1" noTextEdit="1"/>
              </p:cNvSpPr>
              <p:nvPr/>
            </p:nvSpPr>
            <p:spPr>
              <a:xfrm>
                <a:off x="4034576" y="374419"/>
                <a:ext cx="2347867" cy="1183786"/>
              </a:xfrm>
              <a:prstGeom prst="rect">
                <a:avLst/>
              </a:prstGeom>
              <a:blipFill>
                <a:blip r:embed="rId24"/>
                <a:stretch>
                  <a:fillRect/>
                </a:stretch>
              </a:blipFill>
            </p:spPr>
            <p:txBody>
              <a:bodyPr/>
              <a:lstStyle/>
              <a:p>
                <a:r>
                  <a:rPr lang="en-CA">
                    <a:noFill/>
                  </a:rPr>
                  <a:t> </a:t>
                </a:r>
              </a:p>
            </p:txBody>
          </p:sp>
        </mc:Fallback>
      </mc:AlternateContent>
      <p:grpSp>
        <p:nvGrpSpPr>
          <p:cNvPr id="31" name="Group 30">
            <a:extLst>
              <a:ext uri="{FF2B5EF4-FFF2-40B4-BE49-F238E27FC236}">
                <a16:creationId xmlns:a16="http://schemas.microsoft.com/office/drawing/2014/main" id="{9B6319B3-5811-4612-960B-C83D1BD15CD5}"/>
              </a:ext>
            </a:extLst>
          </p:cNvPr>
          <p:cNvGrpSpPr/>
          <p:nvPr/>
        </p:nvGrpSpPr>
        <p:grpSpPr>
          <a:xfrm>
            <a:off x="7477528" y="2324072"/>
            <a:ext cx="4549372" cy="2067814"/>
            <a:chOff x="308589" y="37647"/>
            <a:chExt cx="4549372" cy="2067814"/>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C16D914-1A37-4F08-ABAF-F75B4FF128B3}"/>
                    </a:ext>
                  </a:extLst>
                </p:cNvPr>
                <p:cNvSpPr txBox="1"/>
                <p:nvPr/>
              </p:nvSpPr>
              <p:spPr>
                <a:xfrm>
                  <a:off x="314383" y="624350"/>
                  <a:ext cx="4543578" cy="1481111"/>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b="0" i="1" smtClean="0">
                            <a:latin typeface="Cambria Math" panose="02040503050406030204" pitchFamily="18" charset="0"/>
                          </a:rPr>
                          <m:t>= </m:t>
                        </m:r>
                        <m:r>
                          <a:rPr lang="en-US" sz="4000" b="0" i="1" smtClean="0">
                            <a:latin typeface="Cambria Math" panose="02040503050406030204" pitchFamily="18" charset="0"/>
                          </a:rPr>
                          <m:t>𝛾</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m:oMathPara>
                  </a14:m>
                  <a:endParaRPr lang="en-US" sz="4000" b="0" dirty="0"/>
                </a:p>
                <a:p>
                  <a:pPr/>
                  <a14:m>
                    <m:oMathPara xmlns:m="http://schemas.openxmlformats.org/officeDocument/2006/math">
                      <m:oMathParaPr>
                        <m:jc m:val="left"/>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b="0" i="1" smtClean="0">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  </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d>
                      </m:oMath>
                    </m:oMathPara>
                  </a14:m>
                  <a:endParaRPr lang="en-CA" sz="4000" dirty="0"/>
                </a:p>
              </p:txBody>
            </p:sp>
          </mc:Choice>
          <mc:Fallback xmlns="">
            <p:sp>
              <p:nvSpPr>
                <p:cNvPr id="47" name="TextBox 46">
                  <a:extLst>
                    <a:ext uri="{FF2B5EF4-FFF2-40B4-BE49-F238E27FC236}">
                      <a16:creationId xmlns:a16="http://schemas.microsoft.com/office/drawing/2014/main" id="{9C16D914-1A37-4F08-ABAF-F75B4FF128B3}"/>
                    </a:ext>
                  </a:extLst>
                </p:cNvPr>
                <p:cNvSpPr txBox="1">
                  <a:spLocks noRot="1" noChangeAspect="1" noMove="1" noResize="1" noEditPoints="1" noAdjustHandles="1" noChangeArrowheads="1" noChangeShapeType="1" noTextEdit="1"/>
                </p:cNvSpPr>
                <p:nvPr/>
              </p:nvSpPr>
              <p:spPr>
                <a:xfrm>
                  <a:off x="314383" y="624350"/>
                  <a:ext cx="4543578" cy="1481111"/>
                </a:xfrm>
                <a:prstGeom prst="rect">
                  <a:avLst/>
                </a:prstGeom>
                <a:blipFill>
                  <a:blip r:embed="rId2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5C6F384-D1A5-4720-B78C-D088960F66DB}"/>
                    </a:ext>
                  </a:extLst>
                </p:cNvPr>
                <p:cNvSpPr txBox="1"/>
                <p:nvPr/>
              </p:nvSpPr>
              <p:spPr>
                <a:xfrm>
                  <a:off x="308589" y="37647"/>
                  <a:ext cx="3078087" cy="584775"/>
                </a:xfrm>
                <a:prstGeom prst="rect">
                  <a:avLst/>
                </a:prstGeom>
                <a:noFill/>
                <a:ln w="38100">
                  <a:solidFill>
                    <a:schemeClr val="tx1"/>
                  </a:solidFill>
                </a:ln>
              </p:spPr>
              <p:txBody>
                <a:bodyPr wrap="none" rtlCol="0">
                  <a:spAutoFit/>
                </a:bodyPr>
                <a:lstStyle/>
                <a:p>
                  <a:r>
                    <a:rPr lang="en-US" sz="3200" dirty="0">
                      <a:solidFill>
                        <a:srgbClr val="00B050"/>
                      </a:solidFill>
                    </a:rPr>
                    <a:t>Basis: Man </a:t>
                  </a:r>
                  <a14:m>
                    <m:oMath xmlns:m="http://schemas.openxmlformats.org/officeDocument/2006/math">
                      <m:r>
                        <a:rPr lang="en-US" sz="3200" i="1" dirty="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49" name="TextBox 48">
                  <a:extLst>
                    <a:ext uri="{FF2B5EF4-FFF2-40B4-BE49-F238E27FC236}">
                      <a16:creationId xmlns:a16="http://schemas.microsoft.com/office/drawing/2014/main" id="{D5C6F384-D1A5-4720-B78C-D088960F66DB}"/>
                    </a:ext>
                  </a:extLst>
                </p:cNvPr>
                <p:cNvSpPr txBox="1">
                  <a:spLocks noRot="1" noChangeAspect="1" noMove="1" noResize="1" noEditPoints="1" noAdjustHandles="1" noChangeArrowheads="1" noChangeShapeType="1" noTextEdit="1"/>
                </p:cNvSpPr>
                <p:nvPr/>
              </p:nvSpPr>
              <p:spPr>
                <a:xfrm>
                  <a:off x="308589" y="37647"/>
                  <a:ext cx="3078087" cy="584775"/>
                </a:xfrm>
                <a:prstGeom prst="rect">
                  <a:avLst/>
                </a:prstGeom>
                <a:blipFill>
                  <a:blip r:embed="rId30"/>
                  <a:stretch>
                    <a:fillRect l="-4501" t="-8824" r="-3327" b="-29412"/>
                  </a:stretch>
                </a:blipFill>
                <a:ln w="38100">
                  <a:solidFill>
                    <a:schemeClr val="tx1"/>
                  </a:solidFill>
                </a:ln>
              </p:spPr>
              <p:txBody>
                <a:bodyPr/>
                <a:lstStyle/>
                <a:p>
                  <a:r>
                    <a:rPr lang="en-CA">
                      <a:noFill/>
                    </a:rPr>
                    <a:t> </a:t>
                  </a:r>
                </a:p>
              </p:txBody>
            </p:sp>
          </mc:Fallback>
        </mc:AlternateContent>
      </p:grpSp>
      <p:grpSp>
        <p:nvGrpSpPr>
          <p:cNvPr id="50" name="Group 49">
            <a:extLst>
              <a:ext uri="{FF2B5EF4-FFF2-40B4-BE49-F238E27FC236}">
                <a16:creationId xmlns:a16="http://schemas.microsoft.com/office/drawing/2014/main" id="{62AAD86C-8D09-4189-8F51-891AE87C613C}"/>
              </a:ext>
            </a:extLst>
          </p:cNvPr>
          <p:cNvGrpSpPr/>
          <p:nvPr/>
        </p:nvGrpSpPr>
        <p:grpSpPr>
          <a:xfrm>
            <a:off x="7458478" y="4762500"/>
            <a:ext cx="4549372" cy="1910142"/>
            <a:chOff x="308589" y="37647"/>
            <a:chExt cx="4549372" cy="1910142"/>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3E3632A-B03C-489D-9856-412EDA7F8444}"/>
                    </a:ext>
                  </a:extLst>
                </p:cNvPr>
                <p:cNvSpPr txBox="1"/>
                <p:nvPr/>
              </p:nvSpPr>
              <p:spPr>
                <a:xfrm>
                  <a:off x="314383" y="624350"/>
                  <a:ext cx="4543578" cy="132343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      </m:t>
                            </m:r>
                            <m:r>
                              <a:rPr lang="en-US" sz="4000" i="1">
                                <a:latin typeface="Cambria Math" panose="02040503050406030204" pitchFamily="18" charset="0"/>
                              </a:rPr>
                              <m:t>𝑐𝑡</m:t>
                            </m:r>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solidFill>
                                  <a:srgbClr val="0070C0"/>
                                </a:solidFill>
                                <a:latin typeface="Cambria Math" panose="02040503050406030204" pitchFamily="18" charset="0"/>
                              </a:rPr>
                              <m:t>𝑥</m:t>
                            </m:r>
                          </m:e>
                        </m:d>
                      </m:oMath>
                    </m:oMathPara>
                  </a14:m>
                  <a:endParaRPr lang="en-US" sz="4000" dirty="0"/>
                </a:p>
                <a:p>
                  <a:pPr/>
                  <a14:m>
                    <m:oMathPara xmlns:m="http://schemas.openxmlformats.org/officeDocument/2006/math">
                      <m:oMathParaPr>
                        <m:jc m:val="left"/>
                      </m:oMathParaPr>
                      <m:oMath xmlns:m="http://schemas.openxmlformats.org/officeDocument/2006/math">
                        <m:r>
                          <a:rPr lang="en-US" sz="4000" i="1">
                            <a:solidFill>
                              <a:srgbClr val="FF0000"/>
                            </a:solidFill>
                            <a:latin typeface="Cambria Math" panose="02040503050406030204" pitchFamily="18" charset="0"/>
                          </a:rPr>
                          <m:t>  </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i="1">
                                <a:latin typeface="Cambria Math" panose="02040503050406030204" pitchFamily="18" charset="0"/>
                              </a:rPr>
                              <m:t>+  </m:t>
                            </m:r>
                            <m:r>
                              <a:rPr lang="en-US" sz="4000" i="1">
                                <a:solidFill>
                                  <a:srgbClr val="0070C0"/>
                                </a:solidFill>
                                <a:latin typeface="Cambria Math" panose="02040503050406030204" pitchFamily="18" charset="0"/>
                              </a:rPr>
                              <m:t>𝑥</m:t>
                            </m:r>
                          </m:e>
                        </m:d>
                      </m:oMath>
                    </m:oMathPara>
                  </a14:m>
                  <a:endParaRPr lang="en-CA" sz="4000" dirty="0"/>
                </a:p>
              </p:txBody>
            </p:sp>
          </mc:Choice>
          <mc:Fallback xmlns="">
            <p:sp>
              <p:nvSpPr>
                <p:cNvPr id="53" name="TextBox 52">
                  <a:extLst>
                    <a:ext uri="{FF2B5EF4-FFF2-40B4-BE49-F238E27FC236}">
                      <a16:creationId xmlns:a16="http://schemas.microsoft.com/office/drawing/2014/main" id="{03E3632A-B03C-489D-9856-412EDA7F8444}"/>
                    </a:ext>
                  </a:extLst>
                </p:cNvPr>
                <p:cNvSpPr txBox="1">
                  <a:spLocks noRot="1" noChangeAspect="1" noMove="1" noResize="1" noEditPoints="1" noAdjustHandles="1" noChangeArrowheads="1" noChangeShapeType="1" noTextEdit="1"/>
                </p:cNvSpPr>
                <p:nvPr/>
              </p:nvSpPr>
              <p:spPr>
                <a:xfrm>
                  <a:off x="314383" y="624350"/>
                  <a:ext cx="4543578" cy="1323439"/>
                </a:xfrm>
                <a:prstGeom prst="rect">
                  <a:avLst/>
                </a:prstGeom>
                <a:blipFill>
                  <a:blip r:embed="rId31"/>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5C3CDE1-1C08-4425-A304-D0AA46E89028}"/>
                    </a:ext>
                  </a:extLst>
                </p:cNvPr>
                <p:cNvSpPr txBox="1"/>
                <p:nvPr/>
              </p:nvSpPr>
              <p:spPr>
                <a:xfrm>
                  <a:off x="308589" y="37647"/>
                  <a:ext cx="4371133" cy="584775"/>
                </a:xfrm>
                <a:prstGeom prst="rect">
                  <a:avLst/>
                </a:prstGeom>
                <a:noFill/>
                <a:ln w="38100">
                  <a:solidFill>
                    <a:schemeClr val="tx1"/>
                  </a:solidFill>
                </a:ln>
              </p:spPr>
              <p:txBody>
                <a:bodyPr wrap="none" rtlCol="0">
                  <a:spAutoFit/>
                </a:bodyPr>
                <a:lstStyle/>
                <a:p>
                  <a:r>
                    <a:rPr lang="en-US" sz="3200" dirty="0">
                      <a:solidFill>
                        <a:srgbClr val="00B050"/>
                      </a:solidFill>
                    </a:rPr>
                    <a:t>Components: Man </a:t>
                  </a:r>
                  <a14:m>
                    <m:oMath xmlns:m="http://schemas.openxmlformats.org/officeDocument/2006/math">
                      <m:r>
                        <a:rPr lang="en-US" sz="3200" i="1" dirty="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4" name="TextBox 53">
                  <a:extLst>
                    <a:ext uri="{FF2B5EF4-FFF2-40B4-BE49-F238E27FC236}">
                      <a16:creationId xmlns:a16="http://schemas.microsoft.com/office/drawing/2014/main" id="{85C3CDE1-1C08-4425-A304-D0AA46E89028}"/>
                    </a:ext>
                  </a:extLst>
                </p:cNvPr>
                <p:cNvSpPr txBox="1">
                  <a:spLocks noRot="1" noChangeAspect="1" noMove="1" noResize="1" noEditPoints="1" noAdjustHandles="1" noChangeArrowheads="1" noChangeShapeType="1" noTextEdit="1"/>
                </p:cNvSpPr>
                <p:nvPr/>
              </p:nvSpPr>
              <p:spPr>
                <a:xfrm>
                  <a:off x="308589" y="37647"/>
                  <a:ext cx="4371133" cy="584775"/>
                </a:xfrm>
                <a:prstGeom prst="rect">
                  <a:avLst/>
                </a:prstGeom>
                <a:blipFill>
                  <a:blip r:embed="rId32"/>
                  <a:stretch>
                    <a:fillRect l="-3181" t="-8824" r="-2075" b="-29412"/>
                  </a:stretch>
                </a:blipFill>
                <a:ln w="38100">
                  <a:solidFill>
                    <a:schemeClr val="tx1"/>
                  </a:solidFill>
                </a:ln>
              </p:spPr>
              <p:txBody>
                <a:bodyPr/>
                <a:lstStyle/>
                <a:p>
                  <a:r>
                    <a:rPr lang="en-CA">
                      <a:noFill/>
                    </a:rPr>
                    <a:t> </a:t>
                  </a:r>
                </a:p>
              </p:txBody>
            </p:sp>
          </mc:Fallback>
        </mc:AlternateContent>
      </p:grpSp>
      <p:grpSp>
        <p:nvGrpSpPr>
          <p:cNvPr id="8" name="Group 7">
            <a:extLst>
              <a:ext uri="{FF2B5EF4-FFF2-40B4-BE49-F238E27FC236}">
                <a16:creationId xmlns:a16="http://schemas.microsoft.com/office/drawing/2014/main" id="{18D9FCF3-DE7E-470C-A7C8-C767F4A500EB}"/>
              </a:ext>
            </a:extLst>
          </p:cNvPr>
          <p:cNvGrpSpPr/>
          <p:nvPr/>
        </p:nvGrpSpPr>
        <p:grpSpPr>
          <a:xfrm>
            <a:off x="5836724" y="3371833"/>
            <a:ext cx="1569864" cy="1467653"/>
            <a:chOff x="5836724" y="3371833"/>
            <a:chExt cx="1569864" cy="1467653"/>
          </a:xfrm>
        </p:grpSpPr>
        <p:pic>
          <p:nvPicPr>
            <p:cNvPr id="6" name="Picture 2" descr="Ford Mustang, Car, Racing Car, Sports Car, Automobile">
              <a:extLst>
                <a:ext uri="{FF2B5EF4-FFF2-40B4-BE49-F238E27FC236}">
                  <a16:creationId xmlns:a16="http://schemas.microsoft.com/office/drawing/2014/main" id="{962B5CE8-F89F-4D90-9F5B-3262E3C3E66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flipH="1">
              <a:off x="6400799" y="3607545"/>
              <a:ext cx="1005789" cy="49657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6FC1FB68-F6A8-4FB5-86F4-6F8C1B4D4EAE}"/>
                </a:ext>
              </a:extLst>
            </p:cNvPr>
            <p:cNvGrpSpPr/>
            <p:nvPr/>
          </p:nvGrpSpPr>
          <p:grpSpPr>
            <a:xfrm>
              <a:off x="5836724" y="3371833"/>
              <a:ext cx="1452565" cy="1467653"/>
              <a:chOff x="1093374" y="5184533"/>
              <a:chExt cx="1383365" cy="1397738"/>
            </a:xfrm>
          </p:grpSpPr>
          <p:grpSp>
            <p:nvGrpSpPr>
              <p:cNvPr id="57" name="Group 56">
                <a:extLst>
                  <a:ext uri="{FF2B5EF4-FFF2-40B4-BE49-F238E27FC236}">
                    <a16:creationId xmlns:a16="http://schemas.microsoft.com/office/drawing/2014/main" id="{960BBC33-53A1-4B70-84AF-016B33A5ED1C}"/>
                  </a:ext>
                </a:extLst>
              </p:cNvPr>
              <p:cNvGrpSpPr/>
              <p:nvPr/>
            </p:nvGrpSpPr>
            <p:grpSpPr>
              <a:xfrm>
                <a:off x="1093374" y="5184533"/>
                <a:ext cx="1383365" cy="1397738"/>
                <a:chOff x="8798587" y="4080618"/>
                <a:chExt cx="2207844" cy="2230781"/>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3A9C857-58B7-43DC-83B3-48716F9913DF}"/>
                        </a:ext>
                      </a:extLst>
                    </p:cNvPr>
                    <p:cNvSpPr txBox="1"/>
                    <p:nvPr/>
                  </p:nvSpPr>
                  <p:spPr>
                    <a:xfrm>
                      <a:off x="9987082" y="5324516"/>
                      <a:ext cx="1019349" cy="9868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en-US" sz="1600" b="0" dirty="0">
                        <a:solidFill>
                          <a:srgbClr val="C00000"/>
                        </a:solidFill>
                      </a:endParaRPr>
                    </a:p>
                  </p:txBody>
                </p:sp>
              </mc:Choice>
              <mc:Fallback xmlns="">
                <p:sp>
                  <p:nvSpPr>
                    <p:cNvPr id="61" name="TextBox 60">
                      <a:extLst>
                        <a:ext uri="{FF2B5EF4-FFF2-40B4-BE49-F238E27FC236}">
                          <a16:creationId xmlns:a16="http://schemas.microsoft.com/office/drawing/2014/main" id="{F3A9C857-58B7-43DC-83B3-48716F9913DF}"/>
                        </a:ext>
                      </a:extLst>
                    </p:cNvPr>
                    <p:cNvSpPr txBox="1">
                      <a:spLocks noRot="1" noChangeAspect="1" noMove="1" noResize="1" noEditPoints="1" noAdjustHandles="1" noChangeArrowheads="1" noChangeShapeType="1" noTextEdit="1"/>
                    </p:cNvSpPr>
                    <p:nvPr/>
                  </p:nvSpPr>
                  <p:spPr>
                    <a:xfrm>
                      <a:off x="9987082" y="5324516"/>
                      <a:ext cx="1019349" cy="986883"/>
                    </a:xfrm>
                    <a:prstGeom prst="rect">
                      <a:avLst/>
                    </a:prstGeom>
                    <a:blipFill>
                      <a:blip r:embed="rId3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65126C6-DD21-4DDB-A308-8A3D9C13092C}"/>
                        </a:ext>
                      </a:extLst>
                    </p:cNvPr>
                    <p:cNvSpPr txBox="1"/>
                    <p:nvPr/>
                  </p:nvSpPr>
                  <p:spPr>
                    <a:xfrm>
                      <a:off x="8798587" y="4080618"/>
                      <a:ext cx="951115" cy="9828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en-US" sz="1600" b="0" dirty="0">
                        <a:solidFill>
                          <a:srgbClr val="C00000"/>
                        </a:solidFill>
                      </a:endParaRPr>
                    </a:p>
                  </p:txBody>
                </p:sp>
              </mc:Choice>
              <mc:Fallback xmlns="">
                <p:sp>
                  <p:nvSpPr>
                    <p:cNvPr id="62" name="TextBox 61">
                      <a:extLst>
                        <a:ext uri="{FF2B5EF4-FFF2-40B4-BE49-F238E27FC236}">
                          <a16:creationId xmlns:a16="http://schemas.microsoft.com/office/drawing/2014/main" id="{465126C6-DD21-4DDB-A308-8A3D9C13092C}"/>
                        </a:ext>
                      </a:extLst>
                    </p:cNvPr>
                    <p:cNvSpPr txBox="1">
                      <a:spLocks noRot="1" noChangeAspect="1" noMove="1" noResize="1" noEditPoints="1" noAdjustHandles="1" noChangeArrowheads="1" noChangeShapeType="1" noTextEdit="1"/>
                    </p:cNvSpPr>
                    <p:nvPr/>
                  </p:nvSpPr>
                  <p:spPr>
                    <a:xfrm>
                      <a:off x="8798587" y="4080618"/>
                      <a:ext cx="951115" cy="982888"/>
                    </a:xfrm>
                    <a:prstGeom prst="rect">
                      <a:avLst/>
                    </a:prstGeom>
                    <a:blipFill>
                      <a:blip r:embed="rId36"/>
                      <a:stretch>
                        <a:fillRect/>
                      </a:stretch>
                    </a:blipFill>
                  </p:spPr>
                  <p:txBody>
                    <a:bodyPr/>
                    <a:lstStyle/>
                    <a:p>
                      <a:r>
                        <a:rPr lang="en-CA">
                          <a:noFill/>
                        </a:rPr>
                        <a:t> </a:t>
                      </a:r>
                    </a:p>
                  </p:txBody>
                </p:sp>
              </mc:Fallback>
            </mc:AlternateContent>
          </p:grpSp>
          <p:grpSp>
            <p:nvGrpSpPr>
              <p:cNvPr id="58" name="Group 57">
                <a:extLst>
                  <a:ext uri="{FF2B5EF4-FFF2-40B4-BE49-F238E27FC236}">
                    <a16:creationId xmlns:a16="http://schemas.microsoft.com/office/drawing/2014/main" id="{86B945D3-5AA4-4402-BADD-0CFA30AC316C}"/>
                  </a:ext>
                </a:extLst>
              </p:cNvPr>
              <p:cNvGrpSpPr/>
              <p:nvPr/>
            </p:nvGrpSpPr>
            <p:grpSpPr>
              <a:xfrm>
                <a:off x="1286855" y="5194300"/>
                <a:ext cx="1130259" cy="1142907"/>
                <a:chOff x="4611916" y="637672"/>
                <a:chExt cx="3516345" cy="3555693"/>
              </a:xfrm>
            </p:grpSpPr>
            <p:cxnSp>
              <p:nvCxnSpPr>
                <p:cNvPr id="59" name="Straight Arrow Connector 58">
                  <a:extLst>
                    <a:ext uri="{FF2B5EF4-FFF2-40B4-BE49-F238E27FC236}">
                      <a16:creationId xmlns:a16="http://schemas.microsoft.com/office/drawing/2014/main" id="{D2207621-4ACB-40DB-AA50-4A3907FA2599}"/>
                    </a:ext>
                  </a:extLst>
                </p:cNvPr>
                <p:cNvCxnSpPr>
                  <a:cxnSpLocks/>
                </p:cNvCxnSpPr>
                <p:nvPr/>
              </p:nvCxnSpPr>
              <p:spPr>
                <a:xfrm flipV="1">
                  <a:off x="4611916" y="2403709"/>
                  <a:ext cx="3516345" cy="1772165"/>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C0718EBC-2CEC-4F22-89CA-D04291063C2B}"/>
                    </a:ext>
                  </a:extLst>
                </p:cNvPr>
                <p:cNvCxnSpPr>
                  <a:cxnSpLocks/>
                </p:cNvCxnSpPr>
                <p:nvPr/>
              </p:nvCxnSpPr>
              <p:spPr>
                <a:xfrm flipV="1">
                  <a:off x="4616034" y="637672"/>
                  <a:ext cx="1781747" cy="355569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grpSp>
        <p:nvGrpSpPr>
          <p:cNvPr id="7" name="Group 6">
            <a:extLst>
              <a:ext uri="{FF2B5EF4-FFF2-40B4-BE49-F238E27FC236}">
                <a16:creationId xmlns:a16="http://schemas.microsoft.com/office/drawing/2014/main" id="{9834BBC0-9196-4639-B7D8-C22806C79059}"/>
              </a:ext>
            </a:extLst>
          </p:cNvPr>
          <p:cNvGrpSpPr/>
          <p:nvPr/>
        </p:nvGrpSpPr>
        <p:grpSpPr>
          <a:xfrm>
            <a:off x="6140520" y="2022696"/>
            <a:ext cx="1233727" cy="1186362"/>
            <a:chOff x="6140520" y="2022696"/>
            <a:chExt cx="1233727" cy="1186362"/>
          </a:xfrm>
        </p:grpSpPr>
        <p:pic>
          <p:nvPicPr>
            <p:cNvPr id="5" name="Picture 2">
              <a:extLst>
                <a:ext uri="{FF2B5EF4-FFF2-40B4-BE49-F238E27FC236}">
                  <a16:creationId xmlns:a16="http://schemas.microsoft.com/office/drawing/2014/main" id="{1EDB870E-BB9C-48FE-82D9-1E23662DE6C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9095" t="10139" b="5438"/>
            <a:stretch/>
          </p:blipFill>
          <p:spPr bwMode="auto">
            <a:xfrm>
              <a:off x="6305397" y="2495550"/>
              <a:ext cx="520905" cy="713508"/>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E2C33653-F8E9-4F08-AD6F-2B8CC545A7A5}"/>
                </a:ext>
              </a:extLst>
            </p:cNvPr>
            <p:cNvGrpSpPr/>
            <p:nvPr/>
          </p:nvGrpSpPr>
          <p:grpSpPr>
            <a:xfrm>
              <a:off x="6140520" y="2022696"/>
              <a:ext cx="1233727" cy="1174041"/>
              <a:chOff x="4811845" y="4085884"/>
              <a:chExt cx="1875226" cy="1784505"/>
            </a:xfrm>
          </p:grpSpPr>
          <p:grpSp>
            <p:nvGrpSpPr>
              <p:cNvPr id="64" name="Group 63">
                <a:extLst>
                  <a:ext uri="{FF2B5EF4-FFF2-40B4-BE49-F238E27FC236}">
                    <a16:creationId xmlns:a16="http://schemas.microsoft.com/office/drawing/2014/main" id="{EF5447A1-3E09-4FE1-9933-D4190F4DDA70}"/>
                  </a:ext>
                </a:extLst>
              </p:cNvPr>
              <p:cNvGrpSpPr/>
              <p:nvPr/>
            </p:nvGrpSpPr>
            <p:grpSpPr>
              <a:xfrm>
                <a:off x="4811845" y="4257766"/>
                <a:ext cx="1571644" cy="1612623"/>
                <a:chOff x="4598547" y="3250367"/>
                <a:chExt cx="919034" cy="942997"/>
              </a:xfrm>
            </p:grpSpPr>
            <p:cxnSp>
              <p:nvCxnSpPr>
                <p:cNvPr id="67" name="Straight Arrow Connector 66">
                  <a:extLst>
                    <a:ext uri="{FF2B5EF4-FFF2-40B4-BE49-F238E27FC236}">
                      <a16:creationId xmlns:a16="http://schemas.microsoft.com/office/drawing/2014/main" id="{ECEE4119-869E-42FF-B741-9D3D1634A1B7}"/>
                    </a:ext>
                  </a:extLst>
                </p:cNvPr>
                <p:cNvCxnSpPr>
                  <a:cxnSpLocks/>
                </p:cNvCxnSpPr>
                <p:nvPr/>
              </p:nvCxnSpPr>
              <p:spPr>
                <a:xfrm>
                  <a:off x="4598547" y="4175874"/>
                  <a:ext cx="919034"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586125A2-6707-4F0F-84F3-787F0BACE2D2}"/>
                    </a:ext>
                  </a:extLst>
                </p:cNvPr>
                <p:cNvCxnSpPr>
                  <a:cxnSpLocks/>
                </p:cNvCxnSpPr>
                <p:nvPr/>
              </p:nvCxnSpPr>
              <p:spPr>
                <a:xfrm flipV="1">
                  <a:off x="4631024" y="3250367"/>
                  <a:ext cx="0" cy="942997"/>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BB875DB0-D8F1-413F-AC4E-260C08DF8FE5}"/>
                      </a:ext>
                    </a:extLst>
                  </p:cNvPr>
                  <p:cNvSpPr txBox="1"/>
                  <p:nvPr/>
                </p:nvSpPr>
                <p:spPr>
                  <a:xfrm>
                    <a:off x="5667730" y="4889821"/>
                    <a:ext cx="1019341" cy="8888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US" sz="1600" b="0" dirty="0">
                      <a:solidFill>
                        <a:srgbClr val="002060"/>
                      </a:solidFill>
                    </a:endParaRPr>
                  </a:p>
                </p:txBody>
              </p:sp>
            </mc:Choice>
            <mc:Fallback xmlns="">
              <p:sp>
                <p:nvSpPr>
                  <p:cNvPr id="65" name="TextBox 64">
                    <a:extLst>
                      <a:ext uri="{FF2B5EF4-FFF2-40B4-BE49-F238E27FC236}">
                        <a16:creationId xmlns:a16="http://schemas.microsoft.com/office/drawing/2014/main" id="{BB875DB0-D8F1-413F-AC4E-260C08DF8FE5}"/>
                      </a:ext>
                    </a:extLst>
                  </p:cNvPr>
                  <p:cNvSpPr txBox="1">
                    <a:spLocks noRot="1" noChangeAspect="1" noMove="1" noResize="1" noEditPoints="1" noAdjustHandles="1" noChangeArrowheads="1" noChangeShapeType="1" noTextEdit="1"/>
                  </p:cNvSpPr>
                  <p:nvPr/>
                </p:nvSpPr>
                <p:spPr>
                  <a:xfrm>
                    <a:off x="5667730" y="4889821"/>
                    <a:ext cx="1019341" cy="888839"/>
                  </a:xfrm>
                  <a:prstGeom prst="rect">
                    <a:avLst/>
                  </a:prstGeom>
                  <a:blipFill>
                    <a:blip r:embed="rId3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CEBDDA6-CFE9-4AB7-AD6D-E7E8B6C513E9}"/>
                      </a:ext>
                    </a:extLst>
                  </p:cNvPr>
                  <p:cNvSpPr txBox="1"/>
                  <p:nvPr/>
                </p:nvSpPr>
                <p:spPr>
                  <a:xfrm>
                    <a:off x="4846083" y="4085884"/>
                    <a:ext cx="951117" cy="8888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US" sz="1600" b="0" dirty="0">
                      <a:solidFill>
                        <a:srgbClr val="002060"/>
                      </a:solidFill>
                    </a:endParaRPr>
                  </a:p>
                </p:txBody>
              </p:sp>
            </mc:Choice>
            <mc:Fallback xmlns="">
              <p:sp>
                <p:nvSpPr>
                  <p:cNvPr id="66" name="TextBox 65">
                    <a:extLst>
                      <a:ext uri="{FF2B5EF4-FFF2-40B4-BE49-F238E27FC236}">
                        <a16:creationId xmlns:a16="http://schemas.microsoft.com/office/drawing/2014/main" id="{ECEBDDA6-CFE9-4AB7-AD6D-E7E8B6C513E9}"/>
                      </a:ext>
                    </a:extLst>
                  </p:cNvPr>
                  <p:cNvSpPr txBox="1">
                    <a:spLocks noRot="1" noChangeAspect="1" noMove="1" noResize="1" noEditPoints="1" noAdjustHandles="1" noChangeArrowheads="1" noChangeShapeType="1" noTextEdit="1"/>
                  </p:cNvSpPr>
                  <p:nvPr/>
                </p:nvSpPr>
                <p:spPr>
                  <a:xfrm>
                    <a:off x="4846083" y="4085884"/>
                    <a:ext cx="951117" cy="888839"/>
                  </a:xfrm>
                  <a:prstGeom prst="rect">
                    <a:avLst/>
                  </a:prstGeom>
                  <a:blipFill>
                    <a:blip r:embed="rId38"/>
                    <a:stretch>
                      <a:fillRect/>
                    </a:stretch>
                  </a:blipFill>
                </p:spPr>
                <p:txBody>
                  <a:bodyPr/>
                  <a:lstStyle/>
                  <a:p>
                    <a:r>
                      <a:rPr lang="en-CA">
                        <a:noFill/>
                      </a:rPr>
                      <a:t> </a:t>
                    </a:r>
                  </a:p>
                </p:txBody>
              </p:sp>
            </mc:Fallback>
          </mc:AlternateContent>
        </p:grpSp>
      </p:grpSp>
      <mc:AlternateContent xmlns:mc="http://schemas.openxmlformats.org/markup-compatibility/2006" xmlns:p14="http://schemas.microsoft.com/office/powerpoint/2010/main" xmlns:iact="http://schemas.microsoft.com/office/powerpoint/2014/inkAction">
        <mc:Choice Requires="p14 iact">
          <p:contentPart p14:bwMode="auto" r:id="rId39">
            <p14:nvContentPartPr>
              <p14:cNvPr id="13" name="Ink 12">
                <a:extLst>
                  <a:ext uri="{FF2B5EF4-FFF2-40B4-BE49-F238E27FC236}">
                    <a16:creationId xmlns:a16="http://schemas.microsoft.com/office/drawing/2014/main" id="{4EEBC1D9-CB4F-4E02-AB3C-E2835CE948BC}"/>
                  </a:ext>
                </a:extLst>
              </p14:cNvPr>
              <p14:cNvContentPartPr/>
              <p14:nvPr>
                <p:extLst>
                  <p:ext uri="{42D2F446-02D8-4167-A562-619A0277C38B}">
                    <p15:isNarration xmlns:p15="http://schemas.microsoft.com/office/powerpoint/2012/main" val="1"/>
                  </p:ext>
                </p:extLst>
              </p14:nvPr>
            </p14:nvContentPartPr>
            <p14:xfrm>
              <a:off x="4378680" y="2939760"/>
              <a:ext cx="6485760" cy="3622680"/>
            </p14:xfrm>
          </p:contentPart>
        </mc:Choice>
        <mc:Fallback xmlns="">
          <p:pic>
            <p:nvPicPr>
              <p:cNvPr id="13" name="Ink 12">
                <a:extLst>
                  <a:ext uri="{FF2B5EF4-FFF2-40B4-BE49-F238E27FC236}">
                    <a16:creationId xmlns:a16="http://schemas.microsoft.com/office/drawing/2014/main" id="{4EEBC1D9-CB4F-4E02-AB3C-E2835CE948BC}"/>
                  </a:ext>
                </a:extLst>
              </p:cNvPr>
              <p:cNvPicPr>
                <a:picLocks noGrp="1" noRot="1" noChangeAspect="1" noMove="1" noResize="1" noEditPoints="1" noAdjustHandles="1" noChangeArrowheads="1" noChangeShapeType="1"/>
              </p:cNvPicPr>
              <p:nvPr/>
            </p:nvPicPr>
            <p:blipFill>
              <a:blip r:embed="rId42"/>
              <a:stretch>
                <a:fillRect/>
              </a:stretch>
            </p:blipFill>
            <p:spPr>
              <a:xfrm>
                <a:off x="4369320" y="2930400"/>
                <a:ext cx="6504480" cy="3641400"/>
              </a:xfrm>
              <a:prstGeom prst="rect">
                <a:avLst/>
              </a:prstGeom>
            </p:spPr>
          </p:pic>
        </mc:Fallback>
      </mc:AlternateContent>
    </p:spTree>
    <p:custDataLst>
      <p:tags r:id="rId1"/>
    </p:custDataLst>
    <p:extLst>
      <p:ext uri="{BB962C8B-B14F-4D97-AF65-F5344CB8AC3E}">
        <p14:creationId xmlns:p14="http://schemas.microsoft.com/office/powerpoint/2010/main" val="644236908"/>
      </p:ext>
    </p:extLst>
  </p:cSld>
  <p:clrMapOvr>
    <a:masterClrMapping/>
  </p:clrMapOvr>
  <mc:AlternateContent xmlns:mc="http://schemas.openxmlformats.org/markup-compatibility/2006" xmlns:p14="http://schemas.microsoft.com/office/powerpoint/2010/main">
    <mc:Choice Requires="p14">
      <p:transition spd="med" p14:dur="700" advTm="36761">
        <p:fade/>
      </p:transition>
    </mc:Choice>
    <mc:Fallback xmlns="">
      <p:transition spd="med" advTm="367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53EF15-9C95-464E-98B4-58964987CCB5}"/>
              </a:ext>
            </a:extLst>
          </p:cNvPr>
          <p:cNvGrpSpPr/>
          <p:nvPr/>
        </p:nvGrpSpPr>
        <p:grpSpPr>
          <a:xfrm>
            <a:off x="-29028" y="338364"/>
            <a:ext cx="5905500" cy="6234251"/>
            <a:chOff x="-29028" y="338364"/>
            <a:chExt cx="5905500" cy="6234251"/>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11" name="Picture 10">
              <a:extLst>
                <a:ext uri="{FF2B5EF4-FFF2-40B4-BE49-F238E27FC236}">
                  <a16:creationId xmlns:a16="http://schemas.microsoft.com/office/drawing/2014/main" id="{9C88D34C-7745-4FB9-9FE5-D7C16126A607}"/>
                </a:ext>
              </a:extLst>
            </p:cNvPr>
            <p:cNvPicPr>
              <a:picLocks noChangeAspect="1"/>
            </p:cNvPicPr>
            <p:nvPr/>
          </p:nvPicPr>
          <p:blipFill rotWithShape="1">
            <a:blip r:embed="rId4">
              <a:alphaModFix/>
            </a:blip>
            <a:srcRect l="8896" t="70853" r="27686" b="-3981"/>
            <a:stretch/>
          </p:blipFill>
          <p:spPr>
            <a:xfrm rot="5400000">
              <a:off x="1542804" y="2504328"/>
              <a:ext cx="6233885" cy="1902689"/>
            </a:xfrm>
            <a:prstGeom prst="rect">
              <a:avLst/>
            </a:prstGeom>
          </p:spPr>
        </p:pic>
      </p:grpSp>
      <p:grpSp>
        <p:nvGrpSpPr>
          <p:cNvPr id="9" name="Group 8">
            <a:extLst>
              <a:ext uri="{FF2B5EF4-FFF2-40B4-BE49-F238E27FC236}">
                <a16:creationId xmlns:a16="http://schemas.microsoft.com/office/drawing/2014/main" id="{BB07E64B-B458-498D-A92F-51D4D122B43C}"/>
              </a:ext>
            </a:extLst>
          </p:cNvPr>
          <p:cNvGrpSpPr/>
          <p:nvPr/>
        </p:nvGrpSpPr>
        <p:grpSpPr>
          <a:xfrm>
            <a:off x="0" y="707550"/>
            <a:ext cx="1635072" cy="5152201"/>
            <a:chOff x="685802" y="1303189"/>
            <a:chExt cx="1635072" cy="5152201"/>
          </a:xfrm>
        </p:grpSpPr>
        <mc:AlternateContent xmlns:mc="http://schemas.openxmlformats.org/markup-compatibility/2006" xmlns:a14="http://schemas.microsoft.com/office/drawing/2010/main">
          <mc:Choice Requires="a14">
            <p:sp>
              <p:nvSpPr>
                <p:cNvPr id="96" name="Subtitle 2">
                  <a:extLst>
                    <a:ext uri="{FF2B5EF4-FFF2-40B4-BE49-F238E27FC236}">
                      <a16:creationId xmlns:a16="http://schemas.microsoft.com/office/drawing/2014/main" id="{452527A8-451A-479B-BC05-C4C9F431ED0C}"/>
                    </a:ext>
                  </a:extLst>
                </p:cNvPr>
                <p:cNvSpPr txBox="1">
                  <a:spLocks/>
                </p:cNvSpPr>
                <p:nvPr/>
              </p:nvSpPr>
              <p:spPr>
                <a:xfrm>
                  <a:off x="685802" y="1303189"/>
                  <a:ext cx="1635072" cy="640820"/>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 </a:t>
                  </a:r>
                  <a14:m>
                    <m:oMath xmlns:m="http://schemas.openxmlformats.org/officeDocument/2006/math">
                      <m:r>
                        <a:rPr lang="en-US" sz="4000" i="1">
                          <a:solidFill>
                            <a:srgbClr val="0070C0"/>
                          </a:solidFill>
                          <a:latin typeface="Cambria Math" panose="02040503050406030204" pitchFamily="18" charset="0"/>
                        </a:rPr>
                        <m:t>𝑡</m:t>
                      </m:r>
                    </m:oMath>
                  </a14:m>
                  <a:endParaRPr lang="en-US" sz="2000" dirty="0">
                    <a:solidFill>
                      <a:srgbClr val="0070C0"/>
                    </a:solidFill>
                  </a:endParaRPr>
                </a:p>
              </p:txBody>
            </p:sp>
          </mc:Choice>
          <mc:Fallback xmlns="">
            <p:sp>
              <p:nvSpPr>
                <p:cNvPr id="96" name="Subtitle 2">
                  <a:extLst>
                    <a:ext uri="{FF2B5EF4-FFF2-40B4-BE49-F238E27FC236}">
                      <a16:creationId xmlns:a16="http://schemas.microsoft.com/office/drawing/2014/main" id="{452527A8-451A-479B-BC05-C4C9F431ED0C}"/>
                    </a:ext>
                  </a:extLst>
                </p:cNvPr>
                <p:cNvSpPr txBox="1">
                  <a:spLocks noRot="1" noChangeAspect="1" noMove="1" noResize="1" noEditPoints="1" noAdjustHandles="1" noChangeArrowheads="1" noChangeShapeType="1" noTextEdit="1"/>
                </p:cNvSpPr>
                <p:nvPr/>
              </p:nvSpPr>
              <p:spPr>
                <a:xfrm>
                  <a:off x="685802" y="1303189"/>
                  <a:ext cx="1635072" cy="640820"/>
                </a:xfrm>
                <a:prstGeom prst="rect">
                  <a:avLst/>
                </a:prstGeom>
                <a:blipFill>
                  <a:blip r:embed="rId5"/>
                  <a:stretch>
                    <a:fillRect l="-7836" t="-26667" b="-40952"/>
                  </a:stretch>
                </a:blipFill>
                <a:effectLst>
                  <a:softEdge rad="63500"/>
                </a:effectLst>
              </p:spPr>
              <p:txBody>
                <a:bodyPr/>
                <a:lstStyle/>
                <a:p>
                  <a:r>
                    <a:rPr lang="en-CA">
                      <a:noFill/>
                    </a:rPr>
                    <a:t> </a:t>
                  </a:r>
                </a:p>
              </p:txBody>
            </p:sp>
          </mc:Fallback>
        </mc:AlternateContent>
        <p:cxnSp>
          <p:nvCxnSpPr>
            <p:cNvPr id="97" name="Straight Arrow Connector 96">
              <a:extLst>
                <a:ext uri="{FF2B5EF4-FFF2-40B4-BE49-F238E27FC236}">
                  <a16:creationId xmlns:a16="http://schemas.microsoft.com/office/drawing/2014/main" id="{97F6DB29-D9A2-4902-B106-6DA2BB763C92}"/>
                </a:ext>
              </a:extLst>
            </p:cNvPr>
            <p:cNvCxnSpPr>
              <a:cxnSpLocks/>
            </p:cNvCxnSpPr>
            <p:nvPr/>
          </p:nvCxnSpPr>
          <p:spPr>
            <a:xfrm flipV="1">
              <a:off x="1431379" y="2038350"/>
              <a:ext cx="0" cy="441704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280D168-3F64-47E6-9322-36A30831DD4D}"/>
              </a:ext>
            </a:extLst>
          </p:cNvPr>
          <p:cNvGrpSpPr/>
          <p:nvPr/>
        </p:nvGrpSpPr>
        <p:grpSpPr>
          <a:xfrm>
            <a:off x="1137656" y="287654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3558" y="3641279"/>
                <a:ext cx="834096" cy="914400"/>
              </a:xfrm>
              <a:prstGeom prst="rect">
                <a:avLst/>
              </a:prstGeom>
            </p:spPr>
          </p:pic>
        </p:grpSp>
      </p:grp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1676220" y="3409950"/>
            <a:ext cx="781560" cy="2857500"/>
            <a:chOff x="2565894" y="3354644"/>
            <a:chExt cx="78156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565894" y="38063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565894" y="3806366"/>
                  <a:ext cx="781560" cy="1133772"/>
                </a:xfrm>
                <a:prstGeom prst="rect">
                  <a:avLst/>
                </a:prstGeom>
                <a:blipFill>
                  <a:blip r:embed="rId11"/>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BB5959-0197-46BF-9EC0-2AE87FF1F6FC}"/>
                  </a:ext>
                </a:extLst>
              </p:cNvPr>
              <p:cNvSpPr txBox="1"/>
              <p:nvPr/>
            </p:nvSpPr>
            <p:spPr>
              <a:xfrm rot="17987385">
                <a:off x="2227943" y="4248150"/>
                <a:ext cx="289650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4800" dirty="0">
                  <a:solidFill>
                    <a:schemeClr val="tx1"/>
                  </a:solidFill>
                </a:endParaRPr>
              </a:p>
            </p:txBody>
          </p:sp>
        </mc:Choice>
        <mc:Fallback xmlns="">
          <p:sp>
            <p:nvSpPr>
              <p:cNvPr id="56" name="TextBox 55">
                <a:extLst>
                  <a:ext uri="{FF2B5EF4-FFF2-40B4-BE49-F238E27FC236}">
                    <a16:creationId xmlns:a16="http://schemas.microsoft.com/office/drawing/2014/main" id="{7DBB5959-0197-46BF-9EC0-2AE87FF1F6FC}"/>
                  </a:ext>
                </a:extLst>
              </p:cNvPr>
              <p:cNvSpPr txBox="1">
                <a:spLocks noRot="1" noChangeAspect="1" noMove="1" noResize="1" noEditPoints="1" noAdjustHandles="1" noChangeArrowheads="1" noChangeShapeType="1" noTextEdit="1"/>
              </p:cNvSpPr>
              <p:nvPr/>
            </p:nvSpPr>
            <p:spPr>
              <a:xfrm rot="17987385">
                <a:off x="2227943" y="4248150"/>
                <a:ext cx="2896507" cy="830997"/>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2DFB9AE-924E-42C3-BB3B-81922085182C}"/>
                  </a:ext>
                </a:extLst>
              </p:cNvPr>
              <p:cNvSpPr txBox="1"/>
              <p:nvPr/>
            </p:nvSpPr>
            <p:spPr>
              <a:xfrm>
                <a:off x="6780893" y="0"/>
                <a:ext cx="5411107" cy="21752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+0</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E2DFB9AE-924E-42C3-BB3B-81922085182C}"/>
                  </a:ext>
                </a:extLst>
              </p:cNvPr>
              <p:cNvSpPr txBox="1">
                <a:spLocks noRot="1" noChangeAspect="1" noMove="1" noResize="1" noEditPoints="1" noAdjustHandles="1" noChangeArrowheads="1" noChangeShapeType="1" noTextEdit="1"/>
              </p:cNvSpPr>
              <p:nvPr/>
            </p:nvSpPr>
            <p:spPr>
              <a:xfrm>
                <a:off x="6780893" y="0"/>
                <a:ext cx="5411107" cy="2175211"/>
              </a:xfrm>
              <a:prstGeom prst="rect">
                <a:avLst/>
              </a:prstGeom>
              <a:blipFill>
                <a:blip r:embed="rId27"/>
                <a:stretch>
                  <a:fillRect/>
                </a:stretch>
              </a:blipFill>
            </p:spPr>
            <p:txBody>
              <a:bodyPr/>
              <a:lstStyle/>
              <a:p>
                <a:r>
                  <a:rPr lang="en-CA">
                    <a:noFill/>
                  </a:rPr>
                  <a:t> </a:t>
                </a:r>
              </a:p>
            </p:txBody>
          </p:sp>
        </mc:Fallback>
      </mc:AlternateContent>
      <p:pic>
        <p:nvPicPr>
          <p:cNvPr id="40" name="Picture 2">
            <a:extLst>
              <a:ext uri="{FF2B5EF4-FFF2-40B4-BE49-F238E27FC236}">
                <a16:creationId xmlns:a16="http://schemas.microsoft.com/office/drawing/2014/main" id="{6E1DE918-6847-47B3-B89D-7D5D634BEE6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9095" t="10139" b="5438"/>
          <a:stretch/>
        </p:blipFill>
        <p:spPr bwMode="auto">
          <a:xfrm>
            <a:off x="2014215" y="105172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rd Mustang, Car, Racing Car, Sports Car, Automobile">
            <a:extLst>
              <a:ext uri="{FF2B5EF4-FFF2-40B4-BE49-F238E27FC236}">
                <a16:creationId xmlns:a16="http://schemas.microsoft.com/office/drawing/2014/main" id="{1BB8BCCF-69A8-432A-9014-3CF530A264F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flipH="1">
            <a:off x="3897995" y="1206296"/>
            <a:ext cx="1432144" cy="707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985CA0-C8DD-4618-A7C4-5C0E95A9903B}"/>
                  </a:ext>
                </a:extLst>
              </p:cNvPr>
              <p:cNvSpPr txBox="1"/>
              <p:nvPr/>
            </p:nvSpPr>
            <p:spPr>
              <a:xfrm>
                <a:off x="6618992" y="2685985"/>
                <a:ext cx="5558489" cy="3916778"/>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14:m>
                  <m:oMath xmlns:m="http://schemas.openxmlformats.org/officeDocument/2006/math">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r>
                          <a:rPr lang="en-US" sz="4800" i="1">
                            <a:solidFill>
                              <a:srgbClr val="0070C0"/>
                            </a:solidFill>
                            <a:latin typeface="Cambria Math" panose="02040503050406030204" pitchFamily="18" charset="0"/>
                          </a:rPr>
                          <m:t>𝑥</m:t>
                        </m:r>
                      </m:e>
                    </m:d>
                  </m:oMath>
                </a14:m>
                <a:r>
                  <a:rPr lang="en-CA" sz="4800" dirty="0"/>
                  <a:t>  </a:t>
                </a:r>
              </a:p>
              <a:p>
                <a14:m>
                  <m:oMath xmlns:m="http://schemas.openxmlformats.org/officeDocument/2006/math">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d>
                      <m:dPr>
                        <m:ctrlPr>
                          <a:rPr lang="en-US" sz="4800" i="1">
                            <a:latin typeface="Cambria Math" panose="02040503050406030204" pitchFamily="18" charset="0"/>
                          </a:rPr>
                        </m:ctrlPr>
                      </m:dPr>
                      <m:e>
                        <m:r>
                          <a:rPr lang="en-US" sz="4800" b="0" i="1" smtClean="0">
                            <a:latin typeface="Cambria Math" panose="02040503050406030204" pitchFamily="18" charset="0"/>
                          </a:rPr>
                          <m:t>(3)</m:t>
                        </m:r>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1</m:t>
                            </m:r>
                          </m:num>
                          <m:den>
                            <m:r>
                              <a:rPr lang="en-US" sz="4800" i="1">
                                <a:latin typeface="Cambria Math" panose="02040503050406030204" pitchFamily="18" charset="0"/>
                              </a:rPr>
                              <m:t>2</m:t>
                            </m:r>
                          </m:den>
                        </m:f>
                        <m:r>
                          <a:rPr lang="en-US" sz="4800" b="0" i="1" smtClean="0">
                            <a:latin typeface="Cambria Math" panose="02040503050406030204" pitchFamily="18" charset="0"/>
                          </a:rPr>
                          <m:t>(0)</m:t>
                        </m:r>
                      </m:e>
                    </m:d>
                  </m:oMath>
                </a14:m>
                <a:r>
                  <a:rPr lang="en-CA" sz="4800" dirty="0"/>
                  <a:t> </a:t>
                </a:r>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2</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oMath>
                  </m:oMathPara>
                </a14:m>
                <a:endParaRPr lang="en-CA" sz="4800" dirty="0"/>
              </a:p>
            </p:txBody>
          </p:sp>
        </mc:Choice>
        <mc:Fallback xmlns="">
          <p:sp>
            <p:nvSpPr>
              <p:cNvPr id="31" name="TextBox 30">
                <a:extLst>
                  <a:ext uri="{FF2B5EF4-FFF2-40B4-BE49-F238E27FC236}">
                    <a16:creationId xmlns:a16="http://schemas.microsoft.com/office/drawing/2014/main" id="{9F985CA0-C8DD-4618-A7C4-5C0E95A9903B}"/>
                  </a:ext>
                </a:extLst>
              </p:cNvPr>
              <p:cNvSpPr txBox="1">
                <a:spLocks noRot="1" noChangeAspect="1" noMove="1" noResize="1" noEditPoints="1" noAdjustHandles="1" noChangeArrowheads="1" noChangeShapeType="1" noTextEdit="1"/>
              </p:cNvSpPr>
              <p:nvPr/>
            </p:nvSpPr>
            <p:spPr>
              <a:xfrm>
                <a:off x="6618992" y="2685985"/>
                <a:ext cx="5558489" cy="3916778"/>
              </a:xfrm>
              <a:prstGeom prst="rect">
                <a:avLst/>
              </a:prstGeom>
              <a:blipFill>
                <a:blip r:embed="rId2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0DFA26-AA16-49F7-A6DF-E541FABD3976}"/>
                  </a:ext>
                </a:extLst>
              </p:cNvPr>
              <p:cNvSpPr txBox="1"/>
              <p:nvPr/>
            </p:nvSpPr>
            <p:spPr>
              <a:xfrm>
                <a:off x="2766538" y="-62345"/>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E40DFA26-AA16-49F7-A6DF-E541FABD3976}"/>
                  </a:ext>
                </a:extLst>
              </p:cNvPr>
              <p:cNvSpPr txBox="1">
                <a:spLocks noRot="1" noChangeAspect="1" noMove="1" noResize="1" noEditPoints="1" noAdjustHandles="1" noChangeArrowheads="1" noChangeShapeType="1" noTextEdit="1"/>
              </p:cNvSpPr>
              <p:nvPr/>
            </p:nvSpPr>
            <p:spPr>
              <a:xfrm>
                <a:off x="2766538" y="-62345"/>
                <a:ext cx="2229757" cy="830997"/>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979429-9F13-417A-8787-8330361117B9}"/>
                  </a:ext>
                </a:extLst>
              </p:cNvPr>
              <p:cNvSpPr txBox="1"/>
              <p:nvPr/>
            </p:nvSpPr>
            <p:spPr>
              <a:xfrm>
                <a:off x="4034576" y="374419"/>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9" name="TextBox 48">
                <a:extLst>
                  <a:ext uri="{FF2B5EF4-FFF2-40B4-BE49-F238E27FC236}">
                    <a16:creationId xmlns:a16="http://schemas.microsoft.com/office/drawing/2014/main" id="{32979429-9F13-417A-8787-8330361117B9}"/>
                  </a:ext>
                </a:extLst>
              </p:cNvPr>
              <p:cNvSpPr txBox="1">
                <a:spLocks noRot="1" noChangeAspect="1" noMove="1" noResize="1" noEditPoints="1" noAdjustHandles="1" noChangeArrowheads="1" noChangeShapeType="1" noTextEdit="1"/>
              </p:cNvSpPr>
              <p:nvPr/>
            </p:nvSpPr>
            <p:spPr>
              <a:xfrm>
                <a:off x="4034576" y="374419"/>
                <a:ext cx="2347867" cy="1183786"/>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30">
            <p14:nvContentPartPr>
              <p14:cNvPr id="6" name="Ink 5">
                <a:extLst>
                  <a:ext uri="{FF2B5EF4-FFF2-40B4-BE49-F238E27FC236}">
                    <a16:creationId xmlns:a16="http://schemas.microsoft.com/office/drawing/2014/main" id="{CAA14BF9-4D3B-42CE-AA7B-1B5132292DC8}"/>
                  </a:ext>
                </a:extLst>
              </p14:cNvPr>
              <p14:cNvContentPartPr/>
              <p14:nvPr>
                <p:extLst>
                  <p:ext uri="{42D2F446-02D8-4167-A562-619A0277C38B}">
                    <p15:isNarration xmlns:p15="http://schemas.microsoft.com/office/powerpoint/2012/main" val="1"/>
                  </p:ext>
                </p:extLst>
              </p14:nvPr>
            </p14:nvContentPartPr>
            <p14:xfrm>
              <a:off x="2624400" y="9000"/>
              <a:ext cx="9191880" cy="6278040"/>
            </p14:xfrm>
          </p:contentPart>
        </mc:Choice>
        <mc:Fallback xmlns="">
          <p:pic>
            <p:nvPicPr>
              <p:cNvPr id="6" name="Ink 5">
                <a:extLst>
                  <a:ext uri="{FF2B5EF4-FFF2-40B4-BE49-F238E27FC236}">
                    <a16:creationId xmlns:a16="http://schemas.microsoft.com/office/drawing/2014/main" id="{CAA14BF9-4D3B-42CE-AA7B-1B5132292DC8}"/>
                  </a:ext>
                </a:extLst>
              </p:cNvPr>
              <p:cNvPicPr>
                <a:picLocks noGrp="1" noRot="1" noChangeAspect="1" noMove="1" noResize="1" noEditPoints="1" noAdjustHandles="1" noChangeArrowheads="1" noChangeShapeType="1"/>
              </p:cNvPicPr>
              <p:nvPr/>
            </p:nvPicPr>
            <p:blipFill>
              <a:blip r:embed="rId31"/>
              <a:stretch>
                <a:fillRect/>
              </a:stretch>
            </p:blipFill>
            <p:spPr>
              <a:xfrm>
                <a:off x="2615040" y="-360"/>
                <a:ext cx="9210600" cy="6296760"/>
              </a:xfrm>
              <a:prstGeom prst="rect">
                <a:avLst/>
              </a:prstGeom>
            </p:spPr>
          </p:pic>
        </mc:Fallback>
      </mc:AlternateContent>
    </p:spTree>
    <p:custDataLst>
      <p:tags r:id="rId1"/>
    </p:custDataLst>
    <p:extLst>
      <p:ext uri="{BB962C8B-B14F-4D97-AF65-F5344CB8AC3E}">
        <p14:creationId xmlns:p14="http://schemas.microsoft.com/office/powerpoint/2010/main" val="111198229"/>
      </p:ext>
    </p:extLst>
  </p:cSld>
  <p:clrMapOvr>
    <a:masterClrMapping/>
  </p:clrMapOvr>
  <mc:AlternateContent xmlns:mc="http://schemas.openxmlformats.org/markup-compatibility/2006" xmlns:p14="http://schemas.microsoft.com/office/powerpoint/2010/main">
    <mc:Choice Requires="p14">
      <p:transition spd="med" p14:dur="700" advTm="43050">
        <p:fade/>
      </p:transition>
    </mc:Choice>
    <mc:Fallback xmlns="">
      <p:transition spd="med" advTm="43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220244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800" b="1" dirty="0">
                <a:solidFill>
                  <a:srgbClr val="0070C0"/>
                </a:solidFill>
              </a:rPr>
              <a:t>Spacetime Separation Vector  </a:t>
            </a:r>
            <a:r>
              <a:rPr lang="en-US" sz="4100" b="1" dirty="0">
                <a:solidFill>
                  <a:srgbClr val="0070C0"/>
                </a:solidFill>
              </a:rPr>
              <a:t>(see video 103b)</a:t>
            </a:r>
            <a:endParaRPr lang="en-US" sz="5800" b="1" dirty="0">
              <a:solidFill>
                <a:srgbClr val="0070C0"/>
              </a:solidFill>
            </a:endParaRP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27683" b="-3981"/>
          <a:stretch/>
        </p:blipFill>
        <p:spPr>
          <a:xfrm>
            <a:off x="206740" y="1028700"/>
            <a:ext cx="7108460" cy="5905500"/>
          </a:xfrm>
          <a:prstGeom prst="rect">
            <a:avLst/>
          </a:prstGeom>
        </p:spPr>
      </p:pic>
      <p:sp>
        <p:nvSpPr>
          <p:cNvPr id="5" name="Subtitle 2">
            <a:extLst>
              <a:ext uri="{FF2B5EF4-FFF2-40B4-BE49-F238E27FC236}">
                <a16:creationId xmlns:a16="http://schemas.microsoft.com/office/drawing/2014/main" id="{5F20E4A0-60E0-41FE-879E-DC49EDE49924}"/>
              </a:ext>
            </a:extLst>
          </p:cNvPr>
          <p:cNvSpPr txBox="1">
            <a:spLocks/>
          </p:cNvSpPr>
          <p:nvPr/>
        </p:nvSpPr>
        <p:spPr>
          <a:xfrm>
            <a:off x="159160" y="901494"/>
            <a:ext cx="5486399" cy="1879806"/>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An arrow joining </a:t>
            </a:r>
            <a:br>
              <a:rPr lang="en-US" sz="4000" dirty="0"/>
            </a:br>
            <a:r>
              <a:rPr lang="en-US" sz="4000" dirty="0"/>
              <a:t>two points (two “events”) </a:t>
            </a:r>
            <a:br>
              <a:rPr lang="en-US" sz="4000" dirty="0"/>
            </a:br>
            <a:r>
              <a:rPr lang="en-US" sz="4000" dirty="0"/>
              <a:t>in a spacetime diagram</a:t>
            </a:r>
          </a:p>
        </p:txBody>
      </p:sp>
      <p:grpSp>
        <p:nvGrpSpPr>
          <p:cNvPr id="3" name="Group 2">
            <a:extLst>
              <a:ext uri="{FF2B5EF4-FFF2-40B4-BE49-F238E27FC236}">
                <a16:creationId xmlns:a16="http://schemas.microsoft.com/office/drawing/2014/main" id="{AF59E040-EDDC-4381-BD01-8E15F12F72F6}"/>
              </a:ext>
            </a:extLst>
          </p:cNvPr>
          <p:cNvGrpSpPr/>
          <p:nvPr/>
        </p:nvGrpSpPr>
        <p:grpSpPr>
          <a:xfrm>
            <a:off x="5650592" y="3314700"/>
            <a:ext cx="1428890" cy="2575379"/>
            <a:chOff x="5650592" y="3314700"/>
            <a:chExt cx="1428890" cy="2575379"/>
          </a:xfrm>
        </p:grpSpPr>
        <p:pic>
          <p:nvPicPr>
            <p:cNvPr id="58" name="Picture 2">
              <a:extLst>
                <a:ext uri="{FF2B5EF4-FFF2-40B4-BE49-F238E27FC236}">
                  <a16:creationId xmlns:a16="http://schemas.microsoft.com/office/drawing/2014/main" id="{F6C57052-20D7-4EDA-AB0A-740B5B3FCD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76" r="5207"/>
            <a:stretch/>
          </p:blipFill>
          <p:spPr bwMode="auto">
            <a:xfrm flipH="1">
              <a:off x="5650592" y="3997166"/>
              <a:ext cx="1428890" cy="189291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4BB4E839-DC9E-4579-88F8-04250CD80AAF}"/>
                </a:ext>
              </a:extLst>
            </p:cNvPr>
            <p:cNvGrpSpPr/>
            <p:nvPr/>
          </p:nvGrpSpPr>
          <p:grpSpPr>
            <a:xfrm>
              <a:off x="5929311" y="3314700"/>
              <a:ext cx="1023939" cy="876300"/>
              <a:chOff x="5929311" y="3314700"/>
              <a:chExt cx="1023939" cy="876300"/>
            </a:xfrm>
          </p:grpSpPr>
          <p:sp>
            <p:nvSpPr>
              <p:cNvPr id="69" name="Oval 68">
                <a:extLst>
                  <a:ext uri="{FF2B5EF4-FFF2-40B4-BE49-F238E27FC236}">
                    <a16:creationId xmlns:a16="http://schemas.microsoft.com/office/drawing/2014/main" id="{36905819-A493-4A6B-BC91-6274E3B0DFB1}"/>
                  </a:ext>
                </a:extLst>
              </p:cNvPr>
              <p:cNvSpPr/>
              <p:nvPr/>
            </p:nvSpPr>
            <p:spPr>
              <a:xfrm>
                <a:off x="5929311" y="3419472"/>
                <a:ext cx="285750" cy="28575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411664D8-A639-4EBD-857A-E5D9D708FC3A}"/>
                  </a:ext>
                </a:extLst>
              </p:cNvPr>
              <p:cNvGrpSpPr/>
              <p:nvPr/>
            </p:nvGrpSpPr>
            <p:grpSpPr>
              <a:xfrm>
                <a:off x="6076950" y="3314700"/>
                <a:ext cx="876300" cy="876300"/>
                <a:chOff x="9886950" y="3810000"/>
                <a:chExt cx="876300" cy="876300"/>
              </a:xfrm>
            </p:grpSpPr>
            <p:sp>
              <p:nvSpPr>
                <p:cNvPr id="7" name="Rectangle 6">
                  <a:extLst>
                    <a:ext uri="{FF2B5EF4-FFF2-40B4-BE49-F238E27FC236}">
                      <a16:creationId xmlns:a16="http://schemas.microsoft.com/office/drawing/2014/main" id="{878A91BB-AF51-4081-80B8-98091FEC4ED5}"/>
                    </a:ext>
                  </a:extLst>
                </p:cNvPr>
                <p:cNvSpPr/>
                <p:nvPr/>
              </p:nvSpPr>
              <p:spPr>
                <a:xfrm>
                  <a:off x="10039350" y="400050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052" name="Picture 4" descr="Image result for snap fingers icon">
                  <a:extLst>
                    <a:ext uri="{FF2B5EF4-FFF2-40B4-BE49-F238E27FC236}">
                      <a16:creationId xmlns:a16="http://schemas.microsoft.com/office/drawing/2014/main" id="{E6299D58-0625-47EB-B412-C9BD5B45C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950" y="381000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 name="Group 1">
            <a:extLst>
              <a:ext uri="{FF2B5EF4-FFF2-40B4-BE49-F238E27FC236}">
                <a16:creationId xmlns:a16="http://schemas.microsoft.com/office/drawing/2014/main" id="{A5C06A5C-88AF-4DA6-8A2D-F69D64D6A334}"/>
              </a:ext>
            </a:extLst>
          </p:cNvPr>
          <p:cNvGrpSpPr/>
          <p:nvPr/>
        </p:nvGrpSpPr>
        <p:grpSpPr>
          <a:xfrm>
            <a:off x="738248" y="4460559"/>
            <a:ext cx="1731108" cy="2054543"/>
            <a:chOff x="738248" y="4460559"/>
            <a:chExt cx="1731108" cy="2054543"/>
          </a:xfrm>
        </p:grpSpPr>
        <p:pic>
          <p:nvPicPr>
            <p:cNvPr id="68" name="Picture 2">
              <a:extLst>
                <a:ext uri="{FF2B5EF4-FFF2-40B4-BE49-F238E27FC236}">
                  <a16:creationId xmlns:a16="http://schemas.microsoft.com/office/drawing/2014/main" id="{CEAA21ED-200F-464E-8715-342B5D00903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738248" y="4460559"/>
              <a:ext cx="1273432" cy="1744279"/>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5F16618C-8C75-4210-9A84-C854CE52E12D}"/>
                </a:ext>
              </a:extLst>
            </p:cNvPr>
            <p:cNvGrpSpPr/>
            <p:nvPr/>
          </p:nvGrpSpPr>
          <p:grpSpPr>
            <a:xfrm>
              <a:off x="1322061" y="5345790"/>
              <a:ext cx="1147295" cy="1169312"/>
              <a:chOff x="1322061" y="5345790"/>
              <a:chExt cx="1147295" cy="1169312"/>
            </a:xfrm>
          </p:grpSpPr>
          <p:sp>
            <p:nvSpPr>
              <p:cNvPr id="6" name="Oval 5">
                <a:extLst>
                  <a:ext uri="{FF2B5EF4-FFF2-40B4-BE49-F238E27FC236}">
                    <a16:creationId xmlns:a16="http://schemas.microsoft.com/office/drawing/2014/main" id="{0CF2C86A-7179-4961-B75A-1244EA4A566C}"/>
                  </a:ext>
                </a:extLst>
              </p:cNvPr>
              <p:cNvSpPr/>
              <p:nvPr/>
            </p:nvSpPr>
            <p:spPr>
              <a:xfrm>
                <a:off x="2183606" y="6229352"/>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95B6669A-977E-4C84-B589-F5F8722CFBF4}"/>
                  </a:ext>
                </a:extLst>
              </p:cNvPr>
              <p:cNvGrpSpPr/>
              <p:nvPr/>
            </p:nvGrpSpPr>
            <p:grpSpPr>
              <a:xfrm rot="1431413">
                <a:off x="1322061" y="5345790"/>
                <a:ext cx="1085851" cy="971550"/>
                <a:chOff x="9223295" y="5622301"/>
                <a:chExt cx="1085851" cy="971550"/>
              </a:xfrm>
            </p:grpSpPr>
            <p:sp>
              <p:nvSpPr>
                <p:cNvPr id="71" name="Rectangle 70">
                  <a:extLst>
                    <a:ext uri="{FF2B5EF4-FFF2-40B4-BE49-F238E27FC236}">
                      <a16:creationId xmlns:a16="http://schemas.microsoft.com/office/drawing/2014/main" id="{1C2B228D-324C-4B10-B8D8-121A3CFA33A9}"/>
                    </a:ext>
                  </a:extLst>
                </p:cNvPr>
                <p:cNvSpPr/>
                <p:nvPr/>
              </p:nvSpPr>
              <p:spPr>
                <a:xfrm>
                  <a:off x="9270343" y="5622301"/>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descr="Image result for sneeze icon">
                  <a:extLst>
                    <a:ext uri="{FF2B5EF4-FFF2-40B4-BE49-F238E27FC236}">
                      <a16:creationId xmlns:a16="http://schemas.microsoft.com/office/drawing/2014/main" id="{8B8C1B47-203A-4DC2-B418-007B47A2C3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223295" y="5649584"/>
                  <a:ext cx="1085851" cy="84983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6" name="Group 25">
            <a:extLst>
              <a:ext uri="{FF2B5EF4-FFF2-40B4-BE49-F238E27FC236}">
                <a16:creationId xmlns:a16="http://schemas.microsoft.com/office/drawing/2014/main" id="{42CDCE91-11DC-4DA9-80BB-82EF35568D20}"/>
              </a:ext>
            </a:extLst>
          </p:cNvPr>
          <p:cNvGrpSpPr/>
          <p:nvPr/>
        </p:nvGrpSpPr>
        <p:grpSpPr>
          <a:xfrm>
            <a:off x="2335031" y="3557588"/>
            <a:ext cx="3751444" cy="2761882"/>
            <a:chOff x="2335031" y="3557588"/>
            <a:chExt cx="3751444" cy="2761882"/>
          </a:xfrm>
        </p:grpSpPr>
        <p:cxnSp>
          <p:nvCxnSpPr>
            <p:cNvPr id="75" name="Straight Arrow Connector 74">
              <a:extLst>
                <a:ext uri="{FF2B5EF4-FFF2-40B4-BE49-F238E27FC236}">
                  <a16:creationId xmlns:a16="http://schemas.microsoft.com/office/drawing/2014/main" id="{6AA6CD4D-12F7-4D01-ADD6-6B6BBCBB9749}"/>
                </a:ext>
              </a:extLst>
            </p:cNvPr>
            <p:cNvCxnSpPr>
              <a:cxnSpLocks/>
            </p:cNvCxnSpPr>
            <p:nvPr/>
          </p:nvCxnSpPr>
          <p:spPr>
            <a:xfrm flipV="1">
              <a:off x="2335031" y="3557588"/>
              <a:ext cx="3751444" cy="2761882"/>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0DC8C54-2F22-49DC-97AB-6C90B345F9D7}"/>
                    </a:ext>
                  </a:extLst>
                </p:cNvPr>
                <p:cNvSpPr txBox="1"/>
                <p:nvPr/>
              </p:nvSpPr>
              <p:spPr>
                <a:xfrm>
                  <a:off x="3681879" y="38052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23" name="TextBox 22">
                  <a:extLst>
                    <a:ext uri="{FF2B5EF4-FFF2-40B4-BE49-F238E27FC236}">
                      <a16:creationId xmlns:a16="http://schemas.microsoft.com/office/drawing/2014/main" id="{50DC8C54-2F22-49DC-97AB-6C90B345F9D7}"/>
                    </a:ext>
                  </a:extLst>
                </p:cNvPr>
                <p:cNvSpPr txBox="1">
                  <a:spLocks noRot="1" noChangeAspect="1" noMove="1" noResize="1" noEditPoints="1" noAdjustHandles="1" noChangeArrowheads="1" noChangeShapeType="1" noTextEdit="1"/>
                </p:cNvSpPr>
                <p:nvPr/>
              </p:nvSpPr>
              <p:spPr>
                <a:xfrm>
                  <a:off x="3681879" y="3805266"/>
                  <a:ext cx="781560" cy="1133772"/>
                </a:xfrm>
                <a:prstGeom prst="rect">
                  <a:avLst/>
                </a:prstGeom>
                <a:blipFill>
                  <a:blip r:embed="rId9"/>
                  <a:stretch>
                    <a:fillRect/>
                  </a:stretch>
                </a:blipFill>
              </p:spPr>
              <p:txBody>
                <a:bodyPr/>
                <a:lstStyle/>
                <a:p>
                  <a:r>
                    <a:rPr lang="en-CA">
                      <a:noFill/>
                    </a:rPr>
                    <a:t> </a:t>
                  </a:r>
                </a:p>
              </p:txBody>
            </p:sp>
          </mc:Fallback>
        </mc:AlternateContent>
      </p:grpSp>
      <p:grpSp>
        <p:nvGrpSpPr>
          <p:cNvPr id="56" name="Group 55">
            <a:extLst>
              <a:ext uri="{FF2B5EF4-FFF2-40B4-BE49-F238E27FC236}">
                <a16:creationId xmlns:a16="http://schemas.microsoft.com/office/drawing/2014/main" id="{9C29AB42-B91D-4354-B3C2-035B0AB5728C}"/>
              </a:ext>
            </a:extLst>
          </p:cNvPr>
          <p:cNvGrpSpPr/>
          <p:nvPr/>
        </p:nvGrpSpPr>
        <p:grpSpPr>
          <a:xfrm>
            <a:off x="2313377" y="4857751"/>
            <a:ext cx="1956298" cy="1793464"/>
            <a:chOff x="5418527" y="4800601"/>
            <a:chExt cx="1956298" cy="1793464"/>
          </a:xfrm>
        </p:grpSpPr>
        <p:grpSp>
          <p:nvGrpSpPr>
            <p:cNvPr id="65" name="Group 64">
              <a:extLst>
                <a:ext uri="{FF2B5EF4-FFF2-40B4-BE49-F238E27FC236}">
                  <a16:creationId xmlns:a16="http://schemas.microsoft.com/office/drawing/2014/main" id="{935938EC-4C42-4704-BE49-BDA68453A386}"/>
                </a:ext>
              </a:extLst>
            </p:cNvPr>
            <p:cNvGrpSpPr/>
            <p:nvPr/>
          </p:nvGrpSpPr>
          <p:grpSpPr>
            <a:xfrm>
              <a:off x="5418527" y="5362573"/>
              <a:ext cx="963225" cy="973460"/>
              <a:chOff x="4633730" y="3622369"/>
              <a:chExt cx="571120" cy="577189"/>
            </a:xfrm>
          </p:grpSpPr>
          <p:cxnSp>
            <p:nvCxnSpPr>
              <p:cNvPr id="72" name="Straight Arrow Connector 71">
                <a:extLst>
                  <a:ext uri="{FF2B5EF4-FFF2-40B4-BE49-F238E27FC236}">
                    <a16:creationId xmlns:a16="http://schemas.microsoft.com/office/drawing/2014/main" id="{17C006AC-698B-47BB-8932-EE5F39B8EB60}"/>
                  </a:ext>
                </a:extLst>
              </p:cNvPr>
              <p:cNvCxnSpPr>
                <a:cxnSpLocks/>
              </p:cNvCxnSpPr>
              <p:nvPr/>
            </p:nvCxnSpPr>
            <p:spPr>
              <a:xfrm>
                <a:off x="4640091" y="4180392"/>
                <a:ext cx="56475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0925EB2B-F835-4762-9A31-713A4C6FDF82}"/>
                  </a:ext>
                </a:extLst>
              </p:cNvPr>
              <p:cNvCxnSpPr>
                <a:cxnSpLocks/>
              </p:cNvCxnSpPr>
              <p:nvPr/>
            </p:nvCxnSpPr>
            <p:spPr>
              <a:xfrm flipV="1">
                <a:off x="4633730" y="3622369"/>
                <a:ext cx="0" cy="577189"/>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AC54191-804C-4957-937C-A94713EEF746}"/>
                    </a:ext>
                  </a:extLst>
                </p:cNvPr>
                <p:cNvSpPr txBox="1"/>
                <p:nvPr/>
              </p:nvSpPr>
              <p:spPr>
                <a:xfrm>
                  <a:off x="5434990" y="4800601"/>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chemeClr val="accent6">
                                    <a:lumMod val="50000"/>
                                  </a:schemeClr>
                                </a:solidFill>
                                <a:latin typeface="Cambria Math" panose="02040503050406030204" pitchFamily="18" charset="0"/>
                              </a:rPr>
                            </m:ctrlPr>
                          </m:accPr>
                          <m:e>
                            <m:sSub>
                              <m:sSubPr>
                                <m:ctrlPr>
                                  <a:rPr lang="en-US" sz="4800" i="1">
                                    <a:solidFill>
                                      <a:schemeClr val="accent6">
                                        <a:lumMod val="50000"/>
                                      </a:schemeClr>
                                    </a:solidFill>
                                    <a:latin typeface="Cambria Math" panose="02040503050406030204" pitchFamily="18" charset="0"/>
                                  </a:rPr>
                                </m:ctrlPr>
                              </m:sSubPr>
                              <m:e>
                                <m:r>
                                  <a:rPr lang="en-US" sz="4800" i="1">
                                    <a:solidFill>
                                      <a:schemeClr val="accent6">
                                        <a:lumMod val="50000"/>
                                      </a:schemeClr>
                                    </a:solidFill>
                                    <a:latin typeface="Cambria Math" panose="02040503050406030204" pitchFamily="18" charset="0"/>
                                  </a:rPr>
                                  <m:t>𝑒</m:t>
                                </m:r>
                              </m:e>
                              <m:sub>
                                <m:r>
                                  <a:rPr lang="en-US" sz="4800" i="1">
                                    <a:solidFill>
                                      <a:schemeClr val="accent6">
                                        <a:lumMod val="50000"/>
                                      </a:schemeClr>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67" name="TextBox 66">
                  <a:extLst>
                    <a:ext uri="{FF2B5EF4-FFF2-40B4-BE49-F238E27FC236}">
                      <a16:creationId xmlns:a16="http://schemas.microsoft.com/office/drawing/2014/main" id="{2AC54191-804C-4957-937C-A94713EEF746}"/>
                    </a:ext>
                  </a:extLst>
                </p:cNvPr>
                <p:cNvSpPr txBox="1">
                  <a:spLocks noRot="1" noChangeAspect="1" noMove="1" noResize="1" noEditPoints="1" noAdjustHandles="1" noChangeArrowheads="1" noChangeShapeType="1" noTextEdit="1"/>
                </p:cNvSpPr>
                <p:nvPr/>
              </p:nvSpPr>
              <p:spPr>
                <a:xfrm>
                  <a:off x="5434990" y="4800601"/>
                  <a:ext cx="1020232" cy="8309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AEF3021-28A7-4AC8-82DA-54791B6274D0}"/>
                    </a:ext>
                  </a:extLst>
                </p:cNvPr>
                <p:cNvSpPr txBox="1"/>
                <p:nvPr/>
              </p:nvSpPr>
              <p:spPr>
                <a:xfrm>
                  <a:off x="6210299" y="5763069"/>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70" name="TextBox 69">
                  <a:extLst>
                    <a:ext uri="{FF2B5EF4-FFF2-40B4-BE49-F238E27FC236}">
                      <a16:creationId xmlns:a16="http://schemas.microsoft.com/office/drawing/2014/main" id="{AAEF3021-28A7-4AC8-82DA-54791B6274D0}"/>
                    </a:ext>
                  </a:extLst>
                </p:cNvPr>
                <p:cNvSpPr txBox="1">
                  <a:spLocks noRot="1" noChangeAspect="1" noMove="1" noResize="1" noEditPoints="1" noAdjustHandles="1" noChangeArrowheads="1" noChangeShapeType="1" noTextEdit="1"/>
                </p:cNvSpPr>
                <p:nvPr/>
              </p:nvSpPr>
              <p:spPr>
                <a:xfrm>
                  <a:off x="6210299" y="5763069"/>
                  <a:ext cx="1164526" cy="830996"/>
                </a:xfrm>
                <a:prstGeom prst="rect">
                  <a:avLst/>
                </a:prstGeom>
                <a:blipFill>
                  <a:blip r:embed="rId11"/>
                  <a:stretch>
                    <a:fillRect/>
                  </a:stretch>
                </a:blipFill>
              </p:spPr>
              <p:txBody>
                <a:bodyPr/>
                <a:lstStyle/>
                <a:p>
                  <a:r>
                    <a:rPr lang="en-CA">
                      <a:noFill/>
                    </a:rPr>
                    <a:t> </a:t>
                  </a:r>
                </a:p>
              </p:txBody>
            </p:sp>
          </mc:Fallback>
        </mc:AlternateContent>
      </p:grpSp>
      <p:grpSp>
        <p:nvGrpSpPr>
          <p:cNvPr id="31" name="Group 30">
            <a:extLst>
              <a:ext uri="{FF2B5EF4-FFF2-40B4-BE49-F238E27FC236}">
                <a16:creationId xmlns:a16="http://schemas.microsoft.com/office/drawing/2014/main" id="{BA3C141C-A963-4B3A-9F5A-40C64510728D}"/>
              </a:ext>
            </a:extLst>
          </p:cNvPr>
          <p:cNvGrpSpPr/>
          <p:nvPr/>
        </p:nvGrpSpPr>
        <p:grpSpPr>
          <a:xfrm>
            <a:off x="2313377" y="3514723"/>
            <a:ext cx="0" cy="1935485"/>
            <a:chOff x="2313377" y="3514723"/>
            <a:chExt cx="0" cy="1935485"/>
          </a:xfrm>
        </p:grpSpPr>
        <p:cxnSp>
          <p:nvCxnSpPr>
            <p:cNvPr id="80" name="Straight Arrow Connector 79">
              <a:extLst>
                <a:ext uri="{FF2B5EF4-FFF2-40B4-BE49-F238E27FC236}">
                  <a16:creationId xmlns:a16="http://schemas.microsoft.com/office/drawing/2014/main" id="{5B7C346C-93A2-47CC-994B-13C4FDFDFECA}"/>
                </a:ext>
              </a:extLst>
            </p:cNvPr>
            <p:cNvCxnSpPr>
              <a:cxnSpLocks/>
            </p:cNvCxnSpPr>
            <p:nvPr/>
          </p:nvCxnSpPr>
          <p:spPr>
            <a:xfrm flipV="1">
              <a:off x="2313377" y="4476748"/>
              <a:ext cx="0" cy="97346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D317DDD9-3B79-4F92-B091-26B086343273}"/>
                </a:ext>
              </a:extLst>
            </p:cNvPr>
            <p:cNvCxnSpPr>
              <a:cxnSpLocks/>
            </p:cNvCxnSpPr>
            <p:nvPr/>
          </p:nvCxnSpPr>
          <p:spPr>
            <a:xfrm flipV="1">
              <a:off x="2313377" y="3514723"/>
              <a:ext cx="0" cy="97346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a:extLst>
              <a:ext uri="{FF2B5EF4-FFF2-40B4-BE49-F238E27FC236}">
                <a16:creationId xmlns:a16="http://schemas.microsoft.com/office/drawing/2014/main" id="{E67E1EC8-AFF2-4170-925E-111E6DB4B254}"/>
              </a:ext>
            </a:extLst>
          </p:cNvPr>
          <p:cNvGrpSpPr/>
          <p:nvPr/>
        </p:nvGrpSpPr>
        <p:grpSpPr>
          <a:xfrm>
            <a:off x="2314580" y="3550984"/>
            <a:ext cx="3771897" cy="9525"/>
            <a:chOff x="2314580" y="3550984"/>
            <a:chExt cx="3771897" cy="9525"/>
          </a:xfrm>
        </p:grpSpPr>
        <p:cxnSp>
          <p:nvCxnSpPr>
            <p:cNvPr id="82" name="Straight Arrow Connector 81">
              <a:extLst>
                <a:ext uri="{FF2B5EF4-FFF2-40B4-BE49-F238E27FC236}">
                  <a16:creationId xmlns:a16="http://schemas.microsoft.com/office/drawing/2014/main" id="{5C8E058D-E086-46D4-A612-9EFAAF0C6E49}"/>
                </a:ext>
              </a:extLst>
            </p:cNvPr>
            <p:cNvCxnSpPr>
              <a:cxnSpLocks/>
            </p:cNvCxnSpPr>
            <p:nvPr/>
          </p:nvCxnSpPr>
          <p:spPr>
            <a:xfrm>
              <a:off x="5133980" y="3550984"/>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26350E71-6325-4039-996E-1694D32D75C2}"/>
                </a:ext>
              </a:extLst>
            </p:cNvPr>
            <p:cNvCxnSpPr>
              <a:cxnSpLocks/>
            </p:cNvCxnSpPr>
            <p:nvPr/>
          </p:nvCxnSpPr>
          <p:spPr>
            <a:xfrm>
              <a:off x="4191005" y="3550984"/>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4" name="Straight Arrow Connector 83">
              <a:extLst>
                <a:ext uri="{FF2B5EF4-FFF2-40B4-BE49-F238E27FC236}">
                  <a16:creationId xmlns:a16="http://schemas.microsoft.com/office/drawing/2014/main" id="{7E2F465B-6C4D-4225-AC4B-44DB15831392}"/>
                </a:ext>
              </a:extLst>
            </p:cNvPr>
            <p:cNvCxnSpPr>
              <a:cxnSpLocks/>
            </p:cNvCxnSpPr>
            <p:nvPr/>
          </p:nvCxnSpPr>
          <p:spPr>
            <a:xfrm>
              <a:off x="3257555" y="3560509"/>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84">
              <a:extLst>
                <a:ext uri="{FF2B5EF4-FFF2-40B4-BE49-F238E27FC236}">
                  <a16:creationId xmlns:a16="http://schemas.microsoft.com/office/drawing/2014/main" id="{766E99D4-65B6-43E2-B8B1-8B30C69D456F}"/>
                </a:ext>
              </a:extLst>
            </p:cNvPr>
            <p:cNvCxnSpPr>
              <a:cxnSpLocks/>
            </p:cNvCxnSpPr>
            <p:nvPr/>
          </p:nvCxnSpPr>
          <p:spPr>
            <a:xfrm>
              <a:off x="2314580" y="3560509"/>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809F539-B95E-436E-BAC1-520EBF3E22D3}"/>
                  </a:ext>
                </a:extLst>
              </p:cNvPr>
              <p:cNvSpPr txBox="1"/>
              <p:nvPr/>
            </p:nvSpPr>
            <p:spPr>
              <a:xfrm>
                <a:off x="7246672" y="2033616"/>
                <a:ext cx="4945328" cy="113377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=3</m:t>
                      </m:r>
                      <m:acc>
                        <m:accPr>
                          <m:chr m:val="⃗"/>
                          <m:ctrlPr>
                            <a:rPr lang="en-US" sz="6000" i="1">
                              <a:solidFill>
                                <a:schemeClr val="accent6">
                                  <a:lumMod val="50000"/>
                                </a:schemeClr>
                              </a:solidFill>
                              <a:latin typeface="Cambria Math" panose="02040503050406030204" pitchFamily="18" charset="0"/>
                            </a:rPr>
                          </m:ctrlPr>
                        </m:accPr>
                        <m:e>
                          <m:sSub>
                            <m:sSubPr>
                              <m:ctrlPr>
                                <a:rPr lang="en-US" sz="6000" i="1">
                                  <a:solidFill>
                                    <a:schemeClr val="accent6">
                                      <a:lumMod val="50000"/>
                                    </a:schemeClr>
                                  </a:solidFill>
                                  <a:latin typeface="Cambria Math" panose="02040503050406030204" pitchFamily="18" charset="0"/>
                                </a:rPr>
                              </m:ctrlPr>
                            </m:sSubPr>
                            <m:e>
                              <m:r>
                                <a:rPr lang="en-US" sz="6000" i="1">
                                  <a:solidFill>
                                    <a:schemeClr val="accent6">
                                      <a:lumMod val="50000"/>
                                    </a:schemeClr>
                                  </a:solidFill>
                                  <a:latin typeface="Cambria Math" panose="02040503050406030204" pitchFamily="18" charset="0"/>
                                </a:rPr>
                                <m:t>𝑒</m:t>
                              </m:r>
                            </m:e>
                            <m:sub>
                              <m:r>
                                <a:rPr lang="en-US" sz="6000" i="1">
                                  <a:solidFill>
                                    <a:schemeClr val="accent6">
                                      <a:lumMod val="50000"/>
                                    </a:schemeClr>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+4</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CA" sz="6000" dirty="0">
                  <a:solidFill>
                    <a:schemeClr val="tx1"/>
                  </a:solidFill>
                </a:endParaRPr>
              </a:p>
            </p:txBody>
          </p:sp>
        </mc:Choice>
        <mc:Fallback xmlns="">
          <p:sp>
            <p:nvSpPr>
              <p:cNvPr id="91" name="TextBox 90">
                <a:extLst>
                  <a:ext uri="{FF2B5EF4-FFF2-40B4-BE49-F238E27FC236}">
                    <a16:creationId xmlns:a16="http://schemas.microsoft.com/office/drawing/2014/main" id="{8809F539-B95E-436E-BAC1-520EBF3E22D3}"/>
                  </a:ext>
                </a:extLst>
              </p:cNvPr>
              <p:cNvSpPr txBox="1">
                <a:spLocks noRot="1" noChangeAspect="1" noMove="1" noResize="1" noEditPoints="1" noAdjustHandles="1" noChangeArrowheads="1" noChangeShapeType="1" noTextEdit="1"/>
              </p:cNvSpPr>
              <p:nvPr/>
            </p:nvSpPr>
            <p:spPr>
              <a:xfrm>
                <a:off x="7246672" y="2033616"/>
                <a:ext cx="4945328" cy="1133772"/>
              </a:xfrm>
              <a:prstGeom prst="rect">
                <a:avLst/>
              </a:prstGeom>
              <a:blipFill>
                <a:blip r:embed="rId12"/>
                <a:stretch>
                  <a:fillRect/>
                </a:stretch>
              </a:blipFill>
              <a:ln>
                <a:noFill/>
              </a:ln>
            </p:spPr>
            <p:txBody>
              <a:bodyPr/>
              <a:lstStyle/>
              <a:p>
                <a:r>
                  <a:rPr lang="en-CA">
                    <a:noFill/>
                  </a:rPr>
                  <a:t> </a:t>
                </a:r>
              </a:p>
            </p:txBody>
          </p:sp>
        </mc:Fallback>
      </mc:AlternateContent>
      <p:grpSp>
        <p:nvGrpSpPr>
          <p:cNvPr id="33" name="Group 32">
            <a:extLst>
              <a:ext uri="{FF2B5EF4-FFF2-40B4-BE49-F238E27FC236}">
                <a16:creationId xmlns:a16="http://schemas.microsoft.com/office/drawing/2014/main" id="{7099487D-47E8-48DB-8F6C-17D06A1361A1}"/>
              </a:ext>
            </a:extLst>
          </p:cNvPr>
          <p:cNvGrpSpPr/>
          <p:nvPr/>
        </p:nvGrpSpPr>
        <p:grpSpPr>
          <a:xfrm>
            <a:off x="7321960" y="3962400"/>
            <a:ext cx="4946240" cy="2724150"/>
            <a:chOff x="7283860" y="3962400"/>
            <a:chExt cx="4908140" cy="2724150"/>
          </a:xfrm>
        </p:grpSpPr>
        <p:sp>
          <p:nvSpPr>
            <p:cNvPr id="92" name="Subtitle 2">
              <a:extLst>
                <a:ext uri="{FF2B5EF4-FFF2-40B4-BE49-F238E27FC236}">
                  <a16:creationId xmlns:a16="http://schemas.microsoft.com/office/drawing/2014/main" id="{0686BF54-6832-4AC6-886F-C95F0D2EE3A9}"/>
                </a:ext>
              </a:extLst>
            </p:cNvPr>
            <p:cNvSpPr txBox="1">
              <a:spLocks/>
            </p:cNvSpPr>
            <p:nvPr/>
          </p:nvSpPr>
          <p:spPr>
            <a:xfrm>
              <a:off x="7283860" y="4063794"/>
              <a:ext cx="4908140" cy="2622756"/>
            </a:xfrm>
            <a:prstGeom prst="rect">
              <a:avLst/>
            </a:prstGeom>
            <a:no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       happens</a:t>
              </a:r>
            </a:p>
            <a:p>
              <a:pPr marL="0" indent="0">
                <a:buNone/>
              </a:pPr>
              <a:r>
                <a:rPr lang="en-US" sz="4000" dirty="0">
                  <a:solidFill>
                    <a:srgbClr val="00B050"/>
                  </a:solidFill>
                </a:rPr>
                <a:t>3 time units </a:t>
              </a:r>
              <a:r>
                <a:rPr lang="en-US" sz="4000" dirty="0"/>
                <a:t>after, and</a:t>
              </a:r>
              <a:br>
                <a:rPr lang="en-US" sz="4000" dirty="0"/>
              </a:br>
              <a:r>
                <a:rPr lang="en-US" sz="3600" dirty="0">
                  <a:solidFill>
                    <a:srgbClr val="0070C0"/>
                  </a:solidFill>
                </a:rPr>
                <a:t>4 space units </a:t>
              </a:r>
              <a:r>
                <a:rPr lang="en-US" sz="3600" dirty="0"/>
                <a:t>to the right</a:t>
              </a:r>
              <a:br>
                <a:rPr lang="en-US" sz="4000" dirty="0"/>
              </a:br>
              <a:r>
                <a:rPr lang="en-US" sz="4000" dirty="0"/>
                <a:t>of </a:t>
              </a:r>
            </a:p>
          </p:txBody>
        </p:sp>
        <p:pic>
          <p:nvPicPr>
            <p:cNvPr id="93" name="Picture 4" descr="Image result for snap fingers icon">
              <a:extLst>
                <a:ext uri="{FF2B5EF4-FFF2-40B4-BE49-F238E27FC236}">
                  <a16:creationId xmlns:a16="http://schemas.microsoft.com/office/drawing/2014/main" id="{40A1C7AB-8DE3-40E5-9FA1-036604FC03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00" y="3962400"/>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Image result for sneeze icon">
              <a:extLst>
                <a:ext uri="{FF2B5EF4-FFF2-40B4-BE49-F238E27FC236}">
                  <a16:creationId xmlns:a16="http://schemas.microsoft.com/office/drawing/2014/main" id="{091EB2F8-7C15-4A19-B68D-F0831FCBBB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rot="1431413">
              <a:off x="7945798" y="5891349"/>
              <a:ext cx="802475" cy="628053"/>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624101936"/>
      </p:ext>
    </p:extLst>
  </p:cSld>
  <p:clrMapOvr>
    <a:masterClrMapping/>
  </p:clrMapOvr>
  <mc:AlternateContent xmlns:mc="http://schemas.openxmlformats.org/markup-compatibility/2006" xmlns:p14="http://schemas.microsoft.com/office/powerpoint/2010/main">
    <mc:Choice Requires="p14">
      <p:transition spd="slow" p14:dur="2000" advTm="38416"/>
    </mc:Choice>
    <mc:Fallback xmlns="">
      <p:transition spd="slow" advTm="38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53EF15-9C95-464E-98B4-58964987CCB5}"/>
              </a:ext>
            </a:extLst>
          </p:cNvPr>
          <p:cNvGrpSpPr/>
          <p:nvPr/>
        </p:nvGrpSpPr>
        <p:grpSpPr>
          <a:xfrm>
            <a:off x="-29028" y="338364"/>
            <a:ext cx="5905500" cy="6234251"/>
            <a:chOff x="-29028" y="338364"/>
            <a:chExt cx="5905500" cy="6234251"/>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11" name="Picture 10">
              <a:extLst>
                <a:ext uri="{FF2B5EF4-FFF2-40B4-BE49-F238E27FC236}">
                  <a16:creationId xmlns:a16="http://schemas.microsoft.com/office/drawing/2014/main" id="{9C88D34C-7745-4FB9-9FE5-D7C16126A607}"/>
                </a:ext>
              </a:extLst>
            </p:cNvPr>
            <p:cNvPicPr>
              <a:picLocks noChangeAspect="1"/>
            </p:cNvPicPr>
            <p:nvPr/>
          </p:nvPicPr>
          <p:blipFill rotWithShape="1">
            <a:blip r:embed="rId4">
              <a:alphaModFix/>
            </a:blip>
            <a:srcRect l="8896" t="70853" r="27686" b="-3981"/>
            <a:stretch/>
          </p:blipFill>
          <p:spPr>
            <a:xfrm rot="5400000">
              <a:off x="1542804" y="2504328"/>
              <a:ext cx="6233885" cy="1902689"/>
            </a:xfrm>
            <a:prstGeom prst="rect">
              <a:avLst/>
            </a:prstGeom>
          </p:spPr>
        </p:pic>
      </p:grpSp>
      <p:grpSp>
        <p:nvGrpSpPr>
          <p:cNvPr id="9" name="Group 8">
            <a:extLst>
              <a:ext uri="{FF2B5EF4-FFF2-40B4-BE49-F238E27FC236}">
                <a16:creationId xmlns:a16="http://schemas.microsoft.com/office/drawing/2014/main" id="{BB07E64B-B458-498D-A92F-51D4D122B43C}"/>
              </a:ext>
            </a:extLst>
          </p:cNvPr>
          <p:cNvGrpSpPr/>
          <p:nvPr/>
        </p:nvGrpSpPr>
        <p:grpSpPr>
          <a:xfrm>
            <a:off x="0" y="707550"/>
            <a:ext cx="1635072" cy="5152201"/>
            <a:chOff x="685802" y="1303189"/>
            <a:chExt cx="1635072" cy="5152201"/>
          </a:xfrm>
        </p:grpSpPr>
        <mc:AlternateContent xmlns:mc="http://schemas.openxmlformats.org/markup-compatibility/2006" xmlns:a14="http://schemas.microsoft.com/office/drawing/2010/main">
          <mc:Choice Requires="a14">
            <p:sp>
              <p:nvSpPr>
                <p:cNvPr id="96" name="Subtitle 2">
                  <a:extLst>
                    <a:ext uri="{FF2B5EF4-FFF2-40B4-BE49-F238E27FC236}">
                      <a16:creationId xmlns:a16="http://schemas.microsoft.com/office/drawing/2014/main" id="{452527A8-451A-479B-BC05-C4C9F431ED0C}"/>
                    </a:ext>
                  </a:extLst>
                </p:cNvPr>
                <p:cNvSpPr txBox="1">
                  <a:spLocks/>
                </p:cNvSpPr>
                <p:nvPr/>
              </p:nvSpPr>
              <p:spPr>
                <a:xfrm>
                  <a:off x="685802" y="1303189"/>
                  <a:ext cx="1635072" cy="640820"/>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 </a:t>
                  </a:r>
                  <a14:m>
                    <m:oMath xmlns:m="http://schemas.openxmlformats.org/officeDocument/2006/math">
                      <m:r>
                        <a:rPr lang="en-US" sz="4000" i="1">
                          <a:solidFill>
                            <a:srgbClr val="0070C0"/>
                          </a:solidFill>
                          <a:latin typeface="Cambria Math" panose="02040503050406030204" pitchFamily="18" charset="0"/>
                        </a:rPr>
                        <m:t>𝑡</m:t>
                      </m:r>
                    </m:oMath>
                  </a14:m>
                  <a:endParaRPr lang="en-US" sz="2000" dirty="0">
                    <a:solidFill>
                      <a:srgbClr val="0070C0"/>
                    </a:solidFill>
                  </a:endParaRPr>
                </a:p>
              </p:txBody>
            </p:sp>
          </mc:Choice>
          <mc:Fallback xmlns="">
            <p:sp>
              <p:nvSpPr>
                <p:cNvPr id="96" name="Subtitle 2">
                  <a:extLst>
                    <a:ext uri="{FF2B5EF4-FFF2-40B4-BE49-F238E27FC236}">
                      <a16:creationId xmlns:a16="http://schemas.microsoft.com/office/drawing/2014/main" id="{452527A8-451A-479B-BC05-C4C9F431ED0C}"/>
                    </a:ext>
                  </a:extLst>
                </p:cNvPr>
                <p:cNvSpPr txBox="1">
                  <a:spLocks noRot="1" noChangeAspect="1" noMove="1" noResize="1" noEditPoints="1" noAdjustHandles="1" noChangeArrowheads="1" noChangeShapeType="1" noTextEdit="1"/>
                </p:cNvSpPr>
                <p:nvPr/>
              </p:nvSpPr>
              <p:spPr>
                <a:xfrm>
                  <a:off x="685802" y="1303189"/>
                  <a:ext cx="1635072" cy="640820"/>
                </a:xfrm>
                <a:prstGeom prst="rect">
                  <a:avLst/>
                </a:prstGeom>
                <a:blipFill>
                  <a:blip r:embed="rId5"/>
                  <a:stretch>
                    <a:fillRect l="-7836" t="-26667" b="-40952"/>
                  </a:stretch>
                </a:blipFill>
                <a:effectLst>
                  <a:softEdge rad="63500"/>
                </a:effectLst>
              </p:spPr>
              <p:txBody>
                <a:bodyPr/>
                <a:lstStyle/>
                <a:p>
                  <a:r>
                    <a:rPr lang="en-CA">
                      <a:noFill/>
                    </a:rPr>
                    <a:t> </a:t>
                  </a:r>
                </a:p>
              </p:txBody>
            </p:sp>
          </mc:Fallback>
        </mc:AlternateContent>
        <p:cxnSp>
          <p:nvCxnSpPr>
            <p:cNvPr id="97" name="Straight Arrow Connector 96">
              <a:extLst>
                <a:ext uri="{FF2B5EF4-FFF2-40B4-BE49-F238E27FC236}">
                  <a16:creationId xmlns:a16="http://schemas.microsoft.com/office/drawing/2014/main" id="{97F6DB29-D9A2-4902-B106-6DA2BB763C92}"/>
                </a:ext>
              </a:extLst>
            </p:cNvPr>
            <p:cNvCxnSpPr>
              <a:cxnSpLocks/>
            </p:cNvCxnSpPr>
            <p:nvPr/>
          </p:nvCxnSpPr>
          <p:spPr>
            <a:xfrm flipV="1">
              <a:off x="1431379" y="2038350"/>
              <a:ext cx="0" cy="441704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280D168-3F64-47E6-9322-36A30831DD4D}"/>
              </a:ext>
            </a:extLst>
          </p:cNvPr>
          <p:cNvGrpSpPr/>
          <p:nvPr/>
        </p:nvGrpSpPr>
        <p:grpSpPr>
          <a:xfrm>
            <a:off x="1137656" y="287654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3558" y="3641279"/>
                <a:ext cx="834096" cy="914400"/>
              </a:xfrm>
              <a:prstGeom prst="rect">
                <a:avLst/>
              </a:prstGeom>
            </p:spPr>
          </p:pic>
        </p:grpSp>
      </p:grp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1676220" y="3409950"/>
            <a:ext cx="781560" cy="2857500"/>
            <a:chOff x="2565894" y="3354644"/>
            <a:chExt cx="78156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565894" y="38063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565894" y="3806366"/>
                  <a:ext cx="781560" cy="1133772"/>
                </a:xfrm>
                <a:prstGeom prst="rect">
                  <a:avLst/>
                </a:prstGeom>
                <a:blipFill>
                  <a:blip r:embed="rId11"/>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BB5959-0197-46BF-9EC0-2AE87FF1F6FC}"/>
                  </a:ext>
                </a:extLst>
              </p:cNvPr>
              <p:cNvSpPr txBox="1"/>
              <p:nvPr/>
            </p:nvSpPr>
            <p:spPr>
              <a:xfrm rot="17987385">
                <a:off x="2227943" y="4248150"/>
                <a:ext cx="289650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4800" dirty="0">
                  <a:solidFill>
                    <a:schemeClr val="tx1"/>
                  </a:solidFill>
                </a:endParaRPr>
              </a:p>
            </p:txBody>
          </p:sp>
        </mc:Choice>
        <mc:Fallback xmlns="">
          <p:sp>
            <p:nvSpPr>
              <p:cNvPr id="56" name="TextBox 55">
                <a:extLst>
                  <a:ext uri="{FF2B5EF4-FFF2-40B4-BE49-F238E27FC236}">
                    <a16:creationId xmlns:a16="http://schemas.microsoft.com/office/drawing/2014/main" id="{7DBB5959-0197-46BF-9EC0-2AE87FF1F6FC}"/>
                  </a:ext>
                </a:extLst>
              </p:cNvPr>
              <p:cNvSpPr txBox="1">
                <a:spLocks noRot="1" noChangeAspect="1" noMove="1" noResize="1" noEditPoints="1" noAdjustHandles="1" noChangeArrowheads="1" noChangeShapeType="1" noTextEdit="1"/>
              </p:cNvSpPr>
              <p:nvPr/>
            </p:nvSpPr>
            <p:spPr>
              <a:xfrm rot="17987385">
                <a:off x="2227943" y="4248150"/>
                <a:ext cx="2896507" cy="830997"/>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2DFB9AE-924E-42C3-BB3B-81922085182C}"/>
                  </a:ext>
                </a:extLst>
              </p:cNvPr>
              <p:cNvSpPr txBox="1"/>
              <p:nvPr/>
            </p:nvSpPr>
            <p:spPr>
              <a:xfrm>
                <a:off x="6780893" y="0"/>
                <a:ext cx="5411107" cy="21752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+0</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E2DFB9AE-924E-42C3-BB3B-81922085182C}"/>
                  </a:ext>
                </a:extLst>
              </p:cNvPr>
              <p:cNvSpPr txBox="1">
                <a:spLocks noRot="1" noChangeAspect="1" noMove="1" noResize="1" noEditPoints="1" noAdjustHandles="1" noChangeArrowheads="1" noChangeShapeType="1" noTextEdit="1"/>
              </p:cNvSpPr>
              <p:nvPr/>
            </p:nvSpPr>
            <p:spPr>
              <a:xfrm>
                <a:off x="6780893" y="0"/>
                <a:ext cx="5411107" cy="2175211"/>
              </a:xfrm>
              <a:prstGeom prst="rect">
                <a:avLst/>
              </a:prstGeom>
              <a:blipFill>
                <a:blip r:embed="rId27"/>
                <a:stretch>
                  <a:fillRect/>
                </a:stretch>
              </a:blipFill>
            </p:spPr>
            <p:txBody>
              <a:bodyPr/>
              <a:lstStyle/>
              <a:p>
                <a:r>
                  <a:rPr lang="en-CA">
                    <a:noFill/>
                  </a:rPr>
                  <a:t> </a:t>
                </a:r>
              </a:p>
            </p:txBody>
          </p:sp>
        </mc:Fallback>
      </mc:AlternateContent>
      <p:pic>
        <p:nvPicPr>
          <p:cNvPr id="40" name="Picture 2">
            <a:extLst>
              <a:ext uri="{FF2B5EF4-FFF2-40B4-BE49-F238E27FC236}">
                <a16:creationId xmlns:a16="http://schemas.microsoft.com/office/drawing/2014/main" id="{6E1DE918-6847-47B3-B89D-7D5D634BEE6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9095" t="10139" b="5438"/>
          <a:stretch/>
        </p:blipFill>
        <p:spPr bwMode="auto">
          <a:xfrm>
            <a:off x="2014215" y="105172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rd Mustang, Car, Racing Car, Sports Car, Automobile">
            <a:extLst>
              <a:ext uri="{FF2B5EF4-FFF2-40B4-BE49-F238E27FC236}">
                <a16:creationId xmlns:a16="http://schemas.microsoft.com/office/drawing/2014/main" id="{1BB8BCCF-69A8-432A-9014-3CF530A264F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flipH="1">
            <a:off x="3897995" y="1206296"/>
            <a:ext cx="1432144" cy="707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2102B40-1EDE-4A00-AE2D-63A41CD7BE59}"/>
                  </a:ext>
                </a:extLst>
              </p:cNvPr>
              <p:cNvSpPr txBox="1"/>
              <p:nvPr/>
            </p:nvSpPr>
            <p:spPr>
              <a:xfrm>
                <a:off x="6618992" y="2685985"/>
                <a:ext cx="5573008" cy="3753785"/>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smtClean="0">
                              <a:latin typeface="Cambria Math" panose="02040503050406030204" pitchFamily="18" charset="0"/>
                            </a:rPr>
                            <m:t>+</m:t>
                          </m:r>
                          <m:r>
                            <a:rPr lang="en-US" sz="4800" i="1">
                              <a:solidFill>
                                <a:srgbClr val="0070C0"/>
                              </a:solidFill>
                              <a:latin typeface="Cambria Math" panose="02040503050406030204" pitchFamily="18" charset="0"/>
                            </a:rPr>
                            <m:t>𝑥</m:t>
                          </m:r>
                        </m:e>
                      </m:d>
                    </m:oMath>
                  </m:oMathPara>
                </a14:m>
                <a:endParaRPr lang="en-CA" sz="4800" dirty="0"/>
              </a:p>
              <a:p>
                <a14:m>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d>
                      <m:dPr>
                        <m:ctrlPr>
                          <a:rPr lang="en-US" sz="4800" i="1">
                            <a:latin typeface="Cambria Math" panose="02040503050406030204" pitchFamily="18" charset="0"/>
                          </a:rPr>
                        </m:ctrlPr>
                      </m:dPr>
                      <m:e>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1</m:t>
                            </m:r>
                          </m:num>
                          <m:den>
                            <m:r>
                              <a:rPr lang="en-US" sz="4800" i="1" smtClean="0">
                                <a:latin typeface="Cambria Math" panose="02040503050406030204" pitchFamily="18" charset="0"/>
                              </a:rPr>
                              <m:t>2</m:t>
                            </m:r>
                          </m:den>
                        </m:f>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e>
                    </m:d>
                  </m:oMath>
                </a14:m>
                <a:r>
                  <a:rPr lang="en-US" sz="4800" dirty="0">
                    <a:solidFill>
                      <a:srgbClr val="0070C0"/>
                    </a:solidFill>
                  </a:rPr>
                  <a:t> </a:t>
                </a:r>
              </a:p>
              <a:p>
                <a14:m>
                  <m:oMath xmlns:m="http://schemas.openxmlformats.org/officeDocument/2006/math">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2</m:t>
                        </m:r>
                      </m:num>
                      <m:den>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den>
                    </m:f>
                    <m:d>
                      <m:dPr>
                        <m:ctrlPr>
                          <a:rPr lang="en-US" sz="4400" i="1">
                            <a:latin typeface="Cambria Math" panose="02040503050406030204" pitchFamily="18" charset="0"/>
                          </a:rPr>
                        </m:ctrlPr>
                      </m:dPr>
                      <m:e>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r>
                          <a:rPr lang="en-US" sz="4400" b="0" i="1" smtClean="0">
                            <a:latin typeface="Cambria Math" panose="02040503050406030204" pitchFamily="18" charset="0"/>
                          </a:rPr>
                          <m:t>(3)</m:t>
                        </m:r>
                        <m:r>
                          <a:rPr lang="en-US" sz="4400" i="1">
                            <a:latin typeface="Cambria Math" panose="02040503050406030204" pitchFamily="18" charset="0"/>
                          </a:rPr>
                          <m:t>+</m:t>
                        </m:r>
                        <m:r>
                          <a:rPr lang="en-US" sz="4400" b="0" i="1" smtClean="0">
                            <a:latin typeface="Cambria Math" panose="02040503050406030204" pitchFamily="18" charset="0"/>
                          </a:rPr>
                          <m:t>(0)</m:t>
                        </m:r>
                      </m:e>
                    </m:d>
                  </m:oMath>
                </a14:m>
                <a:r>
                  <a:rPr lang="en-CA" sz="4400" dirty="0"/>
                  <a:t> </a:t>
                </a:r>
              </a:p>
              <a:p>
                <a:pPr/>
                <a14:m>
                  <m:oMathPara xmlns:m="http://schemas.openxmlformats.org/officeDocument/2006/math">
                    <m:oMathParaPr>
                      <m:jc m:val="left"/>
                    </m:oMathParaPr>
                    <m:oMath xmlns:m="http://schemas.openxmlformats.org/officeDocument/2006/math">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r>
                        <a:rPr lang="en-US" sz="4400" i="1">
                          <a:latin typeface="Cambria Math" panose="02040503050406030204" pitchFamily="18" charset="0"/>
                        </a:rPr>
                        <m:t>=</m:t>
                      </m:r>
                      <m:r>
                        <a:rPr lang="en-US" sz="4400" b="0" i="1" smtClean="0">
                          <a:latin typeface="Cambria Math" panose="02040503050406030204" pitchFamily="18" charset="0"/>
                        </a:rPr>
                        <m:t>−</m:t>
                      </m:r>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oMath>
                  </m:oMathPara>
                </a14:m>
                <a:endParaRPr lang="en-CA" sz="4400" dirty="0"/>
              </a:p>
            </p:txBody>
          </p:sp>
        </mc:Choice>
        <mc:Fallback xmlns="">
          <p:sp>
            <p:nvSpPr>
              <p:cNvPr id="46" name="TextBox 45">
                <a:extLst>
                  <a:ext uri="{FF2B5EF4-FFF2-40B4-BE49-F238E27FC236}">
                    <a16:creationId xmlns:a16="http://schemas.microsoft.com/office/drawing/2014/main" id="{62102B40-1EDE-4A00-AE2D-63A41CD7BE59}"/>
                  </a:ext>
                </a:extLst>
              </p:cNvPr>
              <p:cNvSpPr txBox="1">
                <a:spLocks noRot="1" noChangeAspect="1" noMove="1" noResize="1" noEditPoints="1" noAdjustHandles="1" noChangeArrowheads="1" noChangeShapeType="1" noTextEdit="1"/>
              </p:cNvSpPr>
              <p:nvPr/>
            </p:nvSpPr>
            <p:spPr>
              <a:xfrm>
                <a:off x="6618992" y="2685985"/>
                <a:ext cx="5573008" cy="3753785"/>
              </a:xfrm>
              <a:prstGeom prst="rect">
                <a:avLst/>
              </a:prstGeom>
              <a:blipFill>
                <a:blip r:embed="rId2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C2A6D14-FFEA-43A3-BE33-608B4F986EAC}"/>
                  </a:ext>
                </a:extLst>
              </p:cNvPr>
              <p:cNvSpPr txBox="1"/>
              <p:nvPr/>
            </p:nvSpPr>
            <p:spPr>
              <a:xfrm>
                <a:off x="2766538" y="-62345"/>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BC2A6D14-FFEA-43A3-BE33-608B4F986EAC}"/>
                  </a:ext>
                </a:extLst>
              </p:cNvPr>
              <p:cNvSpPr txBox="1">
                <a:spLocks noRot="1" noChangeAspect="1" noMove="1" noResize="1" noEditPoints="1" noAdjustHandles="1" noChangeArrowheads="1" noChangeShapeType="1" noTextEdit="1"/>
              </p:cNvSpPr>
              <p:nvPr/>
            </p:nvSpPr>
            <p:spPr>
              <a:xfrm>
                <a:off x="2766538" y="-62345"/>
                <a:ext cx="2229757" cy="830997"/>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15CEF72-B456-4C7D-B5AC-61105AF1588A}"/>
                  </a:ext>
                </a:extLst>
              </p:cNvPr>
              <p:cNvSpPr txBox="1"/>
              <p:nvPr/>
            </p:nvSpPr>
            <p:spPr>
              <a:xfrm>
                <a:off x="4034576" y="374419"/>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9" name="TextBox 48">
                <a:extLst>
                  <a:ext uri="{FF2B5EF4-FFF2-40B4-BE49-F238E27FC236}">
                    <a16:creationId xmlns:a16="http://schemas.microsoft.com/office/drawing/2014/main" id="{715CEF72-B456-4C7D-B5AC-61105AF1588A}"/>
                  </a:ext>
                </a:extLst>
              </p:cNvPr>
              <p:cNvSpPr txBox="1">
                <a:spLocks noRot="1" noChangeAspect="1" noMove="1" noResize="1" noEditPoints="1" noAdjustHandles="1" noChangeArrowheads="1" noChangeShapeType="1" noTextEdit="1"/>
              </p:cNvSpPr>
              <p:nvPr/>
            </p:nvSpPr>
            <p:spPr>
              <a:xfrm>
                <a:off x="4034576" y="374419"/>
                <a:ext cx="2347867" cy="1183786"/>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30">
            <p14:nvContentPartPr>
              <p14:cNvPr id="5" name="Ink 4">
                <a:extLst>
                  <a:ext uri="{FF2B5EF4-FFF2-40B4-BE49-F238E27FC236}">
                    <a16:creationId xmlns:a16="http://schemas.microsoft.com/office/drawing/2014/main" id="{502469DD-BAA0-43C9-8AA8-B5A46BCB3670}"/>
                  </a:ext>
                </a:extLst>
              </p14:cNvPr>
              <p14:cNvContentPartPr/>
              <p14:nvPr>
                <p:extLst>
                  <p:ext uri="{42D2F446-02D8-4167-A562-619A0277C38B}">
                    <p15:isNarration xmlns:p15="http://schemas.microsoft.com/office/powerpoint/2012/main" val="1"/>
                  </p:ext>
                </p:extLst>
              </p14:nvPr>
            </p14:nvContentPartPr>
            <p14:xfrm>
              <a:off x="2678760" y="13680"/>
              <a:ext cx="9160560" cy="5574960"/>
            </p14:xfrm>
          </p:contentPart>
        </mc:Choice>
        <mc:Fallback xmlns="">
          <p:pic>
            <p:nvPicPr>
              <p:cNvPr id="5" name="Ink 4">
                <a:extLst>
                  <a:ext uri="{FF2B5EF4-FFF2-40B4-BE49-F238E27FC236}">
                    <a16:creationId xmlns:a16="http://schemas.microsoft.com/office/drawing/2014/main" id="{502469DD-BAA0-43C9-8AA8-B5A46BCB3670}"/>
                  </a:ext>
                </a:extLst>
              </p:cNvPr>
              <p:cNvPicPr>
                <a:picLocks noGrp="1" noRot="1" noChangeAspect="1" noMove="1" noResize="1" noEditPoints="1" noAdjustHandles="1" noChangeArrowheads="1" noChangeShapeType="1"/>
              </p:cNvPicPr>
              <p:nvPr/>
            </p:nvPicPr>
            <p:blipFill>
              <a:blip r:embed="rId31"/>
              <a:stretch>
                <a:fillRect/>
              </a:stretch>
            </p:blipFill>
            <p:spPr>
              <a:xfrm>
                <a:off x="2669400" y="4320"/>
                <a:ext cx="9179280" cy="5593680"/>
              </a:xfrm>
              <a:prstGeom prst="rect">
                <a:avLst/>
              </a:prstGeom>
            </p:spPr>
          </p:pic>
        </mc:Fallback>
      </mc:AlternateContent>
    </p:spTree>
    <p:custDataLst>
      <p:tags r:id="rId1"/>
    </p:custDataLst>
    <p:extLst>
      <p:ext uri="{BB962C8B-B14F-4D97-AF65-F5344CB8AC3E}">
        <p14:creationId xmlns:p14="http://schemas.microsoft.com/office/powerpoint/2010/main" val="4225883211"/>
      </p:ext>
    </p:extLst>
  </p:cSld>
  <p:clrMapOvr>
    <a:masterClrMapping/>
  </p:clrMapOvr>
  <mc:AlternateContent xmlns:mc="http://schemas.openxmlformats.org/markup-compatibility/2006" xmlns:p14="http://schemas.microsoft.com/office/powerpoint/2010/main">
    <mc:Choice Requires="p14">
      <p:transition spd="med" p14:dur="700" advTm="26326">
        <p:fade/>
      </p:transition>
    </mc:Choice>
    <mc:Fallback xmlns="">
      <p:transition spd="med" advTm="263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53EF15-9C95-464E-98B4-58964987CCB5}"/>
              </a:ext>
            </a:extLst>
          </p:cNvPr>
          <p:cNvGrpSpPr/>
          <p:nvPr/>
        </p:nvGrpSpPr>
        <p:grpSpPr>
          <a:xfrm>
            <a:off x="-29028" y="338364"/>
            <a:ext cx="5905500" cy="6234251"/>
            <a:chOff x="-29028" y="338364"/>
            <a:chExt cx="5905500" cy="6234251"/>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11" name="Picture 10">
              <a:extLst>
                <a:ext uri="{FF2B5EF4-FFF2-40B4-BE49-F238E27FC236}">
                  <a16:creationId xmlns:a16="http://schemas.microsoft.com/office/drawing/2014/main" id="{9C88D34C-7745-4FB9-9FE5-D7C16126A607}"/>
                </a:ext>
              </a:extLst>
            </p:cNvPr>
            <p:cNvPicPr>
              <a:picLocks noChangeAspect="1"/>
            </p:cNvPicPr>
            <p:nvPr/>
          </p:nvPicPr>
          <p:blipFill rotWithShape="1">
            <a:blip r:embed="rId4">
              <a:alphaModFix/>
            </a:blip>
            <a:srcRect l="8896" t="70853" r="27686" b="-3981"/>
            <a:stretch/>
          </p:blipFill>
          <p:spPr>
            <a:xfrm rot="5400000">
              <a:off x="1542804" y="2504328"/>
              <a:ext cx="6233885" cy="1902689"/>
            </a:xfrm>
            <a:prstGeom prst="rect">
              <a:avLst/>
            </a:prstGeom>
          </p:spPr>
        </p:pic>
      </p:grpSp>
      <p:grpSp>
        <p:nvGrpSpPr>
          <p:cNvPr id="9" name="Group 8">
            <a:extLst>
              <a:ext uri="{FF2B5EF4-FFF2-40B4-BE49-F238E27FC236}">
                <a16:creationId xmlns:a16="http://schemas.microsoft.com/office/drawing/2014/main" id="{BB07E64B-B458-498D-A92F-51D4D122B43C}"/>
              </a:ext>
            </a:extLst>
          </p:cNvPr>
          <p:cNvGrpSpPr/>
          <p:nvPr/>
        </p:nvGrpSpPr>
        <p:grpSpPr>
          <a:xfrm>
            <a:off x="0" y="707550"/>
            <a:ext cx="1635072" cy="5152201"/>
            <a:chOff x="685802" y="1303189"/>
            <a:chExt cx="1635072" cy="5152201"/>
          </a:xfrm>
        </p:grpSpPr>
        <mc:AlternateContent xmlns:mc="http://schemas.openxmlformats.org/markup-compatibility/2006" xmlns:a14="http://schemas.microsoft.com/office/drawing/2010/main">
          <mc:Choice Requires="a14">
            <p:sp>
              <p:nvSpPr>
                <p:cNvPr id="96" name="Subtitle 2">
                  <a:extLst>
                    <a:ext uri="{FF2B5EF4-FFF2-40B4-BE49-F238E27FC236}">
                      <a16:creationId xmlns:a16="http://schemas.microsoft.com/office/drawing/2014/main" id="{452527A8-451A-479B-BC05-C4C9F431ED0C}"/>
                    </a:ext>
                  </a:extLst>
                </p:cNvPr>
                <p:cNvSpPr txBox="1">
                  <a:spLocks/>
                </p:cNvSpPr>
                <p:nvPr/>
              </p:nvSpPr>
              <p:spPr>
                <a:xfrm>
                  <a:off x="685802" y="1303189"/>
                  <a:ext cx="1635072" cy="640820"/>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 </a:t>
                  </a:r>
                  <a14:m>
                    <m:oMath xmlns:m="http://schemas.openxmlformats.org/officeDocument/2006/math">
                      <m:r>
                        <a:rPr lang="en-US" sz="4000" i="1">
                          <a:solidFill>
                            <a:srgbClr val="0070C0"/>
                          </a:solidFill>
                          <a:latin typeface="Cambria Math" panose="02040503050406030204" pitchFamily="18" charset="0"/>
                        </a:rPr>
                        <m:t>𝑡</m:t>
                      </m:r>
                    </m:oMath>
                  </a14:m>
                  <a:endParaRPr lang="en-US" sz="2000" dirty="0">
                    <a:solidFill>
                      <a:srgbClr val="0070C0"/>
                    </a:solidFill>
                  </a:endParaRPr>
                </a:p>
              </p:txBody>
            </p:sp>
          </mc:Choice>
          <mc:Fallback xmlns="">
            <p:sp>
              <p:nvSpPr>
                <p:cNvPr id="96" name="Subtitle 2">
                  <a:extLst>
                    <a:ext uri="{FF2B5EF4-FFF2-40B4-BE49-F238E27FC236}">
                      <a16:creationId xmlns:a16="http://schemas.microsoft.com/office/drawing/2014/main" id="{452527A8-451A-479B-BC05-C4C9F431ED0C}"/>
                    </a:ext>
                  </a:extLst>
                </p:cNvPr>
                <p:cNvSpPr txBox="1">
                  <a:spLocks noRot="1" noChangeAspect="1" noMove="1" noResize="1" noEditPoints="1" noAdjustHandles="1" noChangeArrowheads="1" noChangeShapeType="1" noTextEdit="1"/>
                </p:cNvSpPr>
                <p:nvPr/>
              </p:nvSpPr>
              <p:spPr>
                <a:xfrm>
                  <a:off x="685802" y="1303189"/>
                  <a:ext cx="1635072" cy="640820"/>
                </a:xfrm>
                <a:prstGeom prst="rect">
                  <a:avLst/>
                </a:prstGeom>
                <a:blipFill>
                  <a:blip r:embed="rId5"/>
                  <a:stretch>
                    <a:fillRect l="-7836" t="-26667" b="-40952"/>
                  </a:stretch>
                </a:blipFill>
                <a:effectLst>
                  <a:softEdge rad="63500"/>
                </a:effectLst>
              </p:spPr>
              <p:txBody>
                <a:bodyPr/>
                <a:lstStyle/>
                <a:p>
                  <a:r>
                    <a:rPr lang="en-CA">
                      <a:noFill/>
                    </a:rPr>
                    <a:t> </a:t>
                  </a:r>
                </a:p>
              </p:txBody>
            </p:sp>
          </mc:Fallback>
        </mc:AlternateContent>
        <p:cxnSp>
          <p:nvCxnSpPr>
            <p:cNvPr id="97" name="Straight Arrow Connector 96">
              <a:extLst>
                <a:ext uri="{FF2B5EF4-FFF2-40B4-BE49-F238E27FC236}">
                  <a16:creationId xmlns:a16="http://schemas.microsoft.com/office/drawing/2014/main" id="{97F6DB29-D9A2-4902-B106-6DA2BB763C92}"/>
                </a:ext>
              </a:extLst>
            </p:cNvPr>
            <p:cNvCxnSpPr>
              <a:cxnSpLocks/>
            </p:cNvCxnSpPr>
            <p:nvPr/>
          </p:nvCxnSpPr>
          <p:spPr>
            <a:xfrm flipV="1">
              <a:off x="1431379" y="2038350"/>
              <a:ext cx="0" cy="441704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280D168-3F64-47E6-9322-36A30831DD4D}"/>
              </a:ext>
            </a:extLst>
          </p:cNvPr>
          <p:cNvGrpSpPr/>
          <p:nvPr/>
        </p:nvGrpSpPr>
        <p:grpSpPr>
          <a:xfrm>
            <a:off x="1137656" y="287654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3558" y="3641279"/>
                <a:ext cx="834096" cy="914400"/>
              </a:xfrm>
              <a:prstGeom prst="rect">
                <a:avLst/>
              </a:prstGeom>
            </p:spPr>
          </p:pic>
        </p:grpSp>
      </p:grp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1676220" y="3409950"/>
            <a:ext cx="781560" cy="2857500"/>
            <a:chOff x="2565894" y="3354644"/>
            <a:chExt cx="78156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565894" y="38063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565894" y="3806366"/>
                  <a:ext cx="781560" cy="1133772"/>
                </a:xfrm>
                <a:prstGeom prst="rect">
                  <a:avLst/>
                </a:prstGeom>
                <a:blipFill>
                  <a:blip r:embed="rId11"/>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BB5959-0197-46BF-9EC0-2AE87FF1F6FC}"/>
                  </a:ext>
                </a:extLst>
              </p:cNvPr>
              <p:cNvSpPr txBox="1"/>
              <p:nvPr/>
            </p:nvSpPr>
            <p:spPr>
              <a:xfrm rot="17987385">
                <a:off x="2227943" y="4248150"/>
                <a:ext cx="289650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4800" dirty="0">
                  <a:solidFill>
                    <a:schemeClr val="tx1"/>
                  </a:solidFill>
                </a:endParaRPr>
              </a:p>
            </p:txBody>
          </p:sp>
        </mc:Choice>
        <mc:Fallback xmlns="">
          <p:sp>
            <p:nvSpPr>
              <p:cNvPr id="56" name="TextBox 55">
                <a:extLst>
                  <a:ext uri="{FF2B5EF4-FFF2-40B4-BE49-F238E27FC236}">
                    <a16:creationId xmlns:a16="http://schemas.microsoft.com/office/drawing/2014/main" id="{7DBB5959-0197-46BF-9EC0-2AE87FF1F6FC}"/>
                  </a:ext>
                </a:extLst>
              </p:cNvPr>
              <p:cNvSpPr txBox="1">
                <a:spLocks noRot="1" noChangeAspect="1" noMove="1" noResize="1" noEditPoints="1" noAdjustHandles="1" noChangeArrowheads="1" noChangeShapeType="1" noTextEdit="1"/>
              </p:cNvSpPr>
              <p:nvPr/>
            </p:nvSpPr>
            <p:spPr>
              <a:xfrm rot="17987385">
                <a:off x="2227943" y="4248150"/>
                <a:ext cx="2896507" cy="830997"/>
              </a:xfrm>
              <a:prstGeom prst="rect">
                <a:avLst/>
              </a:prstGeom>
              <a:blipFill>
                <a:blip r:embed="rId20"/>
                <a:stretch>
                  <a:fillRect/>
                </a:stretch>
              </a:blipFill>
            </p:spPr>
            <p:txBody>
              <a:bodyPr/>
              <a:lstStyle/>
              <a:p>
                <a:r>
                  <a:rPr lang="en-CA">
                    <a:noFill/>
                  </a:rPr>
                  <a:t> </a:t>
                </a:r>
              </a:p>
            </p:txBody>
          </p:sp>
        </mc:Fallback>
      </mc:AlternateContent>
      <p:pic>
        <p:nvPicPr>
          <p:cNvPr id="40" name="Picture 2">
            <a:extLst>
              <a:ext uri="{FF2B5EF4-FFF2-40B4-BE49-F238E27FC236}">
                <a16:creationId xmlns:a16="http://schemas.microsoft.com/office/drawing/2014/main" id="{6E1DE918-6847-47B3-B89D-7D5D634BEE6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095" t="10139" b="5438"/>
          <a:stretch/>
        </p:blipFill>
        <p:spPr bwMode="auto">
          <a:xfrm>
            <a:off x="2014215" y="105172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rd Mustang, Car, Racing Car, Sports Car, Automobile">
            <a:extLst>
              <a:ext uri="{FF2B5EF4-FFF2-40B4-BE49-F238E27FC236}">
                <a16:creationId xmlns:a16="http://schemas.microsoft.com/office/drawing/2014/main" id="{1BB8BCCF-69A8-432A-9014-3CF530A264F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3897995" y="1206296"/>
            <a:ext cx="1432144" cy="707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F0659BC-5BD2-4B1A-8E46-4867518A756E}"/>
                  </a:ext>
                </a:extLst>
              </p:cNvPr>
              <p:cNvSpPr txBox="1"/>
              <p:nvPr/>
            </p:nvSpPr>
            <p:spPr>
              <a:xfrm>
                <a:off x="6090414" y="450142"/>
                <a:ext cx="5895109" cy="21804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  </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r>
                        <a:rPr lang="en-US" sz="6000" b="0" i="1" smtClean="0">
                          <a:solidFill>
                            <a:srgbClr val="FF0000"/>
                          </a:solidFill>
                          <a:latin typeface="Cambria Math" panose="02040503050406030204" pitchFamily="18" charset="0"/>
                        </a:rPr>
                        <m:t>  </m:t>
                      </m:r>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r>
                        <a:rPr lang="en-US" sz="6000" i="1">
                          <a:latin typeface="Cambria Math" panose="02040503050406030204" pitchFamily="18" charset="0"/>
                        </a:rPr>
                        <m:t>=2</m:t>
                      </m:r>
                      <m:rad>
                        <m:radPr>
                          <m:degHide m:val="on"/>
                          <m:ctrlPr>
                            <a:rPr lang="en-US" sz="6000" i="1">
                              <a:latin typeface="Cambria Math" panose="02040503050406030204" pitchFamily="18" charset="0"/>
                            </a:rPr>
                          </m:ctrlPr>
                        </m:radPr>
                        <m:deg/>
                        <m:e>
                          <m:r>
                            <a:rPr lang="en-US" sz="6000" i="1">
                              <a:latin typeface="Cambria Math" panose="02040503050406030204" pitchFamily="18" charset="0"/>
                            </a:rPr>
                            <m:t>3</m:t>
                          </m:r>
                        </m:e>
                      </m:rad>
                      <m:r>
                        <a:rPr lang="en-US" sz="6000" b="0" i="1" smtClean="0">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i="1">
                          <a:latin typeface="Cambria Math" panose="02040503050406030204" pitchFamily="18" charset="0"/>
                        </a:rPr>
                        <m:t>−</m:t>
                      </m:r>
                      <m:rad>
                        <m:radPr>
                          <m:degHide m:val="on"/>
                          <m:ctrlPr>
                            <a:rPr lang="en-US" sz="6000" i="1">
                              <a:latin typeface="Cambria Math" panose="02040503050406030204" pitchFamily="18" charset="0"/>
                            </a:rPr>
                          </m:ctrlPr>
                        </m:radPr>
                        <m:deg/>
                        <m:e>
                          <m:r>
                            <a:rPr lang="en-US" sz="6000" i="1">
                              <a:latin typeface="Cambria Math" panose="02040503050406030204" pitchFamily="18" charset="0"/>
                            </a:rPr>
                            <m:t>3</m:t>
                          </m:r>
                        </m:e>
                      </m:rad>
                      <m:r>
                        <a:rPr lang="en-US" sz="6000" b="0" i="1" smtClean="0">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54" name="TextBox 53">
                <a:extLst>
                  <a:ext uri="{FF2B5EF4-FFF2-40B4-BE49-F238E27FC236}">
                    <a16:creationId xmlns:a16="http://schemas.microsoft.com/office/drawing/2014/main" id="{CF0659BC-5BD2-4B1A-8E46-4867518A756E}"/>
                  </a:ext>
                </a:extLst>
              </p:cNvPr>
              <p:cNvSpPr txBox="1">
                <a:spLocks noRot="1" noChangeAspect="1" noMove="1" noResize="1" noEditPoints="1" noAdjustHandles="1" noChangeArrowheads="1" noChangeShapeType="1" noTextEdit="1"/>
              </p:cNvSpPr>
              <p:nvPr/>
            </p:nvSpPr>
            <p:spPr>
              <a:xfrm>
                <a:off x="6090414" y="450142"/>
                <a:ext cx="5895109" cy="2180469"/>
              </a:xfrm>
              <a:prstGeom prst="rect">
                <a:avLst/>
              </a:prstGeom>
              <a:blipFill>
                <a:blip r:embed="rId24"/>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247B2E8F-64DA-4EDB-847C-E74265784F8E}"/>
              </a:ext>
            </a:extLst>
          </p:cNvPr>
          <p:cNvGrpSpPr/>
          <p:nvPr/>
        </p:nvGrpSpPr>
        <p:grpSpPr>
          <a:xfrm>
            <a:off x="6164826" y="3067665"/>
            <a:ext cx="6103373" cy="3790335"/>
            <a:chOff x="6164826" y="3067665"/>
            <a:chExt cx="6103373" cy="3790335"/>
          </a:xfrm>
        </p:grpSpPr>
        <p:grpSp>
          <p:nvGrpSpPr>
            <p:cNvPr id="3" name="Group 2">
              <a:extLst>
                <a:ext uri="{FF2B5EF4-FFF2-40B4-BE49-F238E27FC236}">
                  <a16:creationId xmlns:a16="http://schemas.microsoft.com/office/drawing/2014/main" id="{E0C93517-4881-4E58-9E39-85D7ACCA5C61}"/>
                </a:ext>
              </a:extLst>
            </p:cNvPr>
            <p:cNvGrpSpPr/>
            <p:nvPr/>
          </p:nvGrpSpPr>
          <p:grpSpPr>
            <a:xfrm>
              <a:off x="6248400" y="3842339"/>
              <a:ext cx="6019799" cy="3015661"/>
              <a:chOff x="6248400" y="3842339"/>
              <a:chExt cx="6019799" cy="3015661"/>
            </a:xfrm>
          </p:grpSpPr>
          <p:grpSp>
            <p:nvGrpSpPr>
              <p:cNvPr id="31" name="Group 30">
                <a:extLst>
                  <a:ext uri="{FF2B5EF4-FFF2-40B4-BE49-F238E27FC236}">
                    <a16:creationId xmlns:a16="http://schemas.microsoft.com/office/drawing/2014/main" id="{7BE78E2A-DC63-48AA-BA7A-2BA234D07E54}"/>
                  </a:ext>
                </a:extLst>
              </p:cNvPr>
              <p:cNvGrpSpPr/>
              <p:nvPr/>
            </p:nvGrpSpPr>
            <p:grpSpPr>
              <a:xfrm>
                <a:off x="6248400" y="4063794"/>
                <a:ext cx="6019799" cy="2794206"/>
                <a:chOff x="6218570" y="4063794"/>
                <a:chExt cx="5973430" cy="2794206"/>
              </a:xfrm>
            </p:grpSpPr>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0681F12C-F87C-489C-92B9-18FC3F12CF25}"/>
                        </a:ext>
                      </a:extLst>
                    </p:cNvPr>
                    <p:cNvSpPr txBox="1">
                      <a:spLocks/>
                    </p:cNvSpPr>
                    <p:nvPr/>
                  </p:nvSpPr>
                  <p:spPr>
                    <a:xfrm>
                      <a:off x="6218570" y="4063794"/>
                      <a:ext cx="5973430" cy="2794206"/>
                    </a:xfrm>
                    <a:prstGeom prst="rect">
                      <a:avLst/>
                    </a:prstGeom>
                    <a:no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       happens</a:t>
                      </a:r>
                    </a:p>
                    <a:p>
                      <a:pPr marL="0" indent="0">
                        <a:buNone/>
                      </a:pPr>
                      <a14:m>
                        <m:oMath xmlns:m="http://schemas.openxmlformats.org/officeDocument/2006/math">
                          <m:r>
                            <a:rPr lang="en-US" sz="4000" i="1" smtClean="0">
                              <a:solidFill>
                                <a:srgbClr val="00B050"/>
                              </a:solidFill>
                              <a:latin typeface="Cambria Math" panose="02040503050406030204" pitchFamily="18" charset="0"/>
                            </a:rPr>
                            <m:t>2</m:t>
                          </m:r>
                          <m:rad>
                            <m:radPr>
                              <m:degHide m:val="on"/>
                              <m:ctrlPr>
                                <a:rPr lang="en-US" sz="4000" i="1">
                                  <a:solidFill>
                                    <a:srgbClr val="00B050"/>
                                  </a:solidFill>
                                  <a:latin typeface="Cambria Math" panose="02040503050406030204" pitchFamily="18" charset="0"/>
                                </a:rPr>
                              </m:ctrlPr>
                            </m:radPr>
                            <m:deg/>
                            <m:e>
                              <m:r>
                                <a:rPr lang="en-US" sz="4000" i="1">
                                  <a:solidFill>
                                    <a:srgbClr val="00B050"/>
                                  </a:solidFill>
                                  <a:latin typeface="Cambria Math" panose="02040503050406030204" pitchFamily="18" charset="0"/>
                                </a:rPr>
                                <m:t>3</m:t>
                              </m:r>
                            </m:e>
                          </m:rad>
                        </m:oMath>
                      </a14:m>
                      <a:r>
                        <a:rPr lang="en-US" sz="4000" dirty="0">
                          <a:solidFill>
                            <a:srgbClr val="00B050"/>
                          </a:solidFill>
                        </a:rPr>
                        <a:t> time units </a:t>
                      </a:r>
                      <a:r>
                        <a:rPr lang="en-US" sz="4000" dirty="0"/>
                        <a:t>after, </a:t>
                      </a:r>
                      <a:br>
                        <a:rPr lang="en-US" sz="4000" dirty="0"/>
                      </a:br>
                      <a14:m>
                        <m:oMath xmlns:m="http://schemas.openxmlformats.org/officeDocument/2006/math">
                          <m:rad>
                            <m:radPr>
                              <m:degHide m:val="on"/>
                              <m:ctrlPr>
                                <a:rPr lang="en-US" sz="4000" i="1" smtClean="0">
                                  <a:solidFill>
                                    <a:srgbClr val="0070C0"/>
                                  </a:solidFill>
                                  <a:latin typeface="Cambria Math" panose="02040503050406030204" pitchFamily="18" charset="0"/>
                                </a:rPr>
                              </m:ctrlPr>
                            </m:radPr>
                            <m:deg/>
                            <m:e>
                              <m:r>
                                <a:rPr lang="en-US" sz="4000" i="1">
                                  <a:solidFill>
                                    <a:srgbClr val="0070C0"/>
                                  </a:solidFill>
                                  <a:latin typeface="Cambria Math" panose="02040503050406030204" pitchFamily="18" charset="0"/>
                                </a:rPr>
                                <m:t>3</m:t>
                              </m:r>
                            </m:e>
                          </m:rad>
                        </m:oMath>
                      </a14:m>
                      <a:r>
                        <a:rPr lang="en-US" sz="4000" dirty="0">
                          <a:solidFill>
                            <a:srgbClr val="0070C0"/>
                          </a:solidFill>
                        </a:rPr>
                        <a:t> space units </a:t>
                      </a:r>
                      <a:r>
                        <a:rPr lang="en-US" sz="4000" dirty="0"/>
                        <a:t>to the </a:t>
                      </a:r>
                      <a:r>
                        <a:rPr lang="en-US" sz="4000" u="sng" dirty="0"/>
                        <a:t>left</a:t>
                      </a:r>
                      <a:br>
                        <a:rPr lang="en-US" sz="4000" dirty="0"/>
                      </a:br>
                      <a:r>
                        <a:rPr lang="en-US" sz="4000" dirty="0"/>
                        <a:t>of </a:t>
                      </a:r>
                    </a:p>
                  </p:txBody>
                </p:sp>
              </mc:Choice>
              <mc:Fallback xmlns="">
                <p:sp>
                  <p:nvSpPr>
                    <p:cNvPr id="46" name="Subtitle 2">
                      <a:extLst>
                        <a:ext uri="{FF2B5EF4-FFF2-40B4-BE49-F238E27FC236}">
                          <a16:creationId xmlns:a16="http://schemas.microsoft.com/office/drawing/2014/main" id="{0681F12C-F87C-489C-92B9-18FC3F12CF25}"/>
                        </a:ext>
                      </a:extLst>
                    </p:cNvPr>
                    <p:cNvSpPr txBox="1">
                      <a:spLocks noRot="1" noChangeAspect="1" noMove="1" noResize="1" noEditPoints="1" noAdjustHandles="1" noChangeArrowheads="1" noChangeShapeType="1" noTextEdit="1"/>
                    </p:cNvSpPr>
                    <p:nvPr/>
                  </p:nvSpPr>
                  <p:spPr>
                    <a:xfrm>
                      <a:off x="6218570" y="4063794"/>
                      <a:ext cx="5973430" cy="2794206"/>
                    </a:xfrm>
                    <a:prstGeom prst="rect">
                      <a:avLst/>
                    </a:prstGeom>
                    <a:blipFill>
                      <a:blip r:embed="rId23"/>
                      <a:stretch>
                        <a:fillRect l="-3546" t="-6114"/>
                      </a:stretch>
                    </a:blipFill>
                    <a:effectLst>
                      <a:softEdge rad="63500"/>
                    </a:effectLst>
                  </p:spPr>
                  <p:txBody>
                    <a:bodyPr/>
                    <a:lstStyle/>
                    <a:p>
                      <a:r>
                        <a:rPr lang="en-CA">
                          <a:noFill/>
                        </a:rPr>
                        <a:t> </a:t>
                      </a:r>
                    </a:p>
                  </p:txBody>
                </p:sp>
              </mc:Fallback>
            </mc:AlternateContent>
            <p:pic>
              <p:nvPicPr>
                <p:cNvPr id="50" name="Picture 2" descr="Image result for sneeze icon">
                  <a:extLst>
                    <a:ext uri="{FF2B5EF4-FFF2-40B4-BE49-F238E27FC236}">
                      <a16:creationId xmlns:a16="http://schemas.microsoft.com/office/drawing/2014/main" id="{931ADDF9-BB71-4B32-AC57-73F909CC96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rot="1431413">
                  <a:off x="6887216" y="5967549"/>
                  <a:ext cx="802475" cy="628053"/>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Graphic 52" descr="Sign Language">
                <a:extLst>
                  <a:ext uri="{FF2B5EF4-FFF2-40B4-BE49-F238E27FC236}">
                    <a16:creationId xmlns:a16="http://schemas.microsoft.com/office/drawing/2014/main" id="{8D18D517-6647-4080-BA23-5589A20FF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3146" y="3842339"/>
                <a:ext cx="847904" cy="929538"/>
              </a:xfrm>
              <a:prstGeom prst="rect">
                <a:avLst/>
              </a:prstGeom>
            </p:spPr>
          </p:pic>
        </p:grpSp>
        <p:pic>
          <p:nvPicPr>
            <p:cNvPr id="55" name="Picture 2" descr="Ford Mustang, Car, Racing Car, Sports Car, Automobile">
              <a:extLst>
                <a:ext uri="{FF2B5EF4-FFF2-40B4-BE49-F238E27FC236}">
                  <a16:creationId xmlns:a16="http://schemas.microsoft.com/office/drawing/2014/main" id="{5584EDFB-A9A5-4EF5-A0EF-98E5699DC1F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7825982" y="3099005"/>
              <a:ext cx="2147056" cy="10600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EA0555-DCCD-4BFF-B8FA-446AC73DCE03}"/>
                </a:ext>
              </a:extLst>
            </p:cNvPr>
            <p:cNvSpPr/>
            <p:nvPr/>
          </p:nvSpPr>
          <p:spPr>
            <a:xfrm>
              <a:off x="6164826" y="3067665"/>
              <a:ext cx="5574890" cy="35986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2A95E4E-2CAF-42CD-A9EA-E2AB29ABFB57}"/>
                  </a:ext>
                </a:extLst>
              </p:cNvPr>
              <p:cNvSpPr txBox="1"/>
              <p:nvPr/>
            </p:nvSpPr>
            <p:spPr>
              <a:xfrm>
                <a:off x="2766538" y="-62345"/>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9" name="TextBox 58">
                <a:extLst>
                  <a:ext uri="{FF2B5EF4-FFF2-40B4-BE49-F238E27FC236}">
                    <a16:creationId xmlns:a16="http://schemas.microsoft.com/office/drawing/2014/main" id="{42A95E4E-2CAF-42CD-A9EA-E2AB29ABFB57}"/>
                  </a:ext>
                </a:extLst>
              </p:cNvPr>
              <p:cNvSpPr txBox="1">
                <a:spLocks noRot="1" noChangeAspect="1" noMove="1" noResize="1" noEditPoints="1" noAdjustHandles="1" noChangeArrowheads="1" noChangeShapeType="1" noTextEdit="1"/>
              </p:cNvSpPr>
              <p:nvPr/>
            </p:nvSpPr>
            <p:spPr>
              <a:xfrm>
                <a:off x="2766538" y="-62345"/>
                <a:ext cx="2229757" cy="830997"/>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C08F4E7-1714-4095-AB7B-EC3F340B5894}"/>
                  </a:ext>
                </a:extLst>
              </p:cNvPr>
              <p:cNvSpPr txBox="1"/>
              <p:nvPr/>
            </p:nvSpPr>
            <p:spPr>
              <a:xfrm>
                <a:off x="4034576" y="374419"/>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60" name="TextBox 59">
                <a:extLst>
                  <a:ext uri="{FF2B5EF4-FFF2-40B4-BE49-F238E27FC236}">
                    <a16:creationId xmlns:a16="http://schemas.microsoft.com/office/drawing/2014/main" id="{3C08F4E7-1714-4095-AB7B-EC3F340B5894}"/>
                  </a:ext>
                </a:extLst>
              </p:cNvPr>
              <p:cNvSpPr txBox="1">
                <a:spLocks noRot="1" noChangeAspect="1" noMove="1" noResize="1" noEditPoints="1" noAdjustHandles="1" noChangeArrowheads="1" noChangeShapeType="1" noTextEdit="1"/>
              </p:cNvSpPr>
              <p:nvPr/>
            </p:nvSpPr>
            <p:spPr>
              <a:xfrm>
                <a:off x="4034576" y="374419"/>
                <a:ext cx="2347867" cy="1183786"/>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7">
            <p14:nvContentPartPr>
              <p14:cNvPr id="6" name="Ink 5">
                <a:extLst>
                  <a:ext uri="{FF2B5EF4-FFF2-40B4-BE49-F238E27FC236}">
                    <a16:creationId xmlns:a16="http://schemas.microsoft.com/office/drawing/2014/main" id="{E58A1202-61C9-448F-945B-4A52161F020C}"/>
                  </a:ext>
                </a:extLst>
              </p14:cNvPr>
              <p14:cNvContentPartPr/>
              <p14:nvPr>
                <p:extLst>
                  <p:ext uri="{42D2F446-02D8-4167-A562-619A0277C38B}">
                    <p15:isNarration xmlns:p15="http://schemas.microsoft.com/office/powerpoint/2012/main" val="1"/>
                  </p:ext>
                </p:extLst>
              </p14:nvPr>
            </p14:nvContentPartPr>
            <p14:xfrm>
              <a:off x="6853320" y="2374560"/>
              <a:ext cx="4183560" cy="219600"/>
            </p14:xfrm>
          </p:contentPart>
        </mc:Choice>
        <mc:Fallback xmlns="">
          <p:pic>
            <p:nvPicPr>
              <p:cNvPr id="6" name="Ink 5">
                <a:extLst>
                  <a:ext uri="{FF2B5EF4-FFF2-40B4-BE49-F238E27FC236}">
                    <a16:creationId xmlns:a16="http://schemas.microsoft.com/office/drawing/2014/main" id="{E58A1202-61C9-448F-945B-4A52161F020C}"/>
                  </a:ext>
                </a:extLst>
              </p:cNvPr>
              <p:cNvPicPr>
                <a:picLocks noGrp="1" noRot="1" noChangeAspect="1" noMove="1" noResize="1" noEditPoints="1" noAdjustHandles="1" noChangeArrowheads="1" noChangeShapeType="1"/>
              </p:cNvPicPr>
              <p:nvPr/>
            </p:nvPicPr>
            <p:blipFill>
              <a:blip r:embed="rId28"/>
              <a:stretch>
                <a:fillRect/>
              </a:stretch>
            </p:blipFill>
            <p:spPr>
              <a:xfrm>
                <a:off x="6843960" y="2365200"/>
                <a:ext cx="4202280" cy="238320"/>
              </a:xfrm>
              <a:prstGeom prst="rect">
                <a:avLst/>
              </a:prstGeom>
            </p:spPr>
          </p:pic>
        </mc:Fallback>
      </mc:AlternateContent>
    </p:spTree>
    <p:custDataLst>
      <p:tags r:id="rId1"/>
    </p:custDataLst>
    <p:extLst>
      <p:ext uri="{BB962C8B-B14F-4D97-AF65-F5344CB8AC3E}">
        <p14:creationId xmlns:p14="http://schemas.microsoft.com/office/powerpoint/2010/main" val="2418613578"/>
      </p:ext>
    </p:extLst>
  </p:cSld>
  <p:clrMapOvr>
    <a:masterClrMapping/>
  </p:clrMapOvr>
  <mc:AlternateContent xmlns:mc="http://schemas.openxmlformats.org/markup-compatibility/2006" xmlns:p14="http://schemas.microsoft.com/office/powerpoint/2010/main">
    <mc:Choice Requires="p14">
      <p:transition spd="med" p14:dur="700" advTm="21292">
        <p:fade/>
      </p:transition>
    </mc:Choice>
    <mc:Fallback xmlns="">
      <p:transition spd="med" advTm="21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53EF15-9C95-464E-98B4-58964987CCB5}"/>
              </a:ext>
            </a:extLst>
          </p:cNvPr>
          <p:cNvGrpSpPr/>
          <p:nvPr/>
        </p:nvGrpSpPr>
        <p:grpSpPr>
          <a:xfrm>
            <a:off x="-29028" y="338364"/>
            <a:ext cx="5905500" cy="6234251"/>
            <a:chOff x="-29028" y="338364"/>
            <a:chExt cx="5905500" cy="6234251"/>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11" name="Picture 10">
              <a:extLst>
                <a:ext uri="{FF2B5EF4-FFF2-40B4-BE49-F238E27FC236}">
                  <a16:creationId xmlns:a16="http://schemas.microsoft.com/office/drawing/2014/main" id="{9C88D34C-7745-4FB9-9FE5-D7C16126A607}"/>
                </a:ext>
              </a:extLst>
            </p:cNvPr>
            <p:cNvPicPr>
              <a:picLocks noChangeAspect="1"/>
            </p:cNvPicPr>
            <p:nvPr/>
          </p:nvPicPr>
          <p:blipFill rotWithShape="1">
            <a:blip r:embed="rId4">
              <a:alphaModFix/>
            </a:blip>
            <a:srcRect l="8896" t="70853" r="27686" b="-3981"/>
            <a:stretch/>
          </p:blipFill>
          <p:spPr>
            <a:xfrm rot="5400000">
              <a:off x="1542804" y="2504328"/>
              <a:ext cx="6233885" cy="1902689"/>
            </a:xfrm>
            <a:prstGeom prst="rect">
              <a:avLst/>
            </a:prstGeom>
          </p:spPr>
        </p:pic>
      </p:grpSp>
      <p:grpSp>
        <p:nvGrpSpPr>
          <p:cNvPr id="9" name="Group 8">
            <a:extLst>
              <a:ext uri="{FF2B5EF4-FFF2-40B4-BE49-F238E27FC236}">
                <a16:creationId xmlns:a16="http://schemas.microsoft.com/office/drawing/2014/main" id="{BB07E64B-B458-498D-A92F-51D4D122B43C}"/>
              </a:ext>
            </a:extLst>
          </p:cNvPr>
          <p:cNvGrpSpPr/>
          <p:nvPr/>
        </p:nvGrpSpPr>
        <p:grpSpPr>
          <a:xfrm>
            <a:off x="0" y="707550"/>
            <a:ext cx="1635072" cy="5152201"/>
            <a:chOff x="685802" y="1303189"/>
            <a:chExt cx="1635072" cy="5152201"/>
          </a:xfrm>
        </p:grpSpPr>
        <mc:AlternateContent xmlns:mc="http://schemas.openxmlformats.org/markup-compatibility/2006" xmlns:a14="http://schemas.microsoft.com/office/drawing/2010/main">
          <mc:Choice Requires="a14">
            <p:sp>
              <p:nvSpPr>
                <p:cNvPr id="96" name="Subtitle 2">
                  <a:extLst>
                    <a:ext uri="{FF2B5EF4-FFF2-40B4-BE49-F238E27FC236}">
                      <a16:creationId xmlns:a16="http://schemas.microsoft.com/office/drawing/2014/main" id="{452527A8-451A-479B-BC05-C4C9F431ED0C}"/>
                    </a:ext>
                  </a:extLst>
                </p:cNvPr>
                <p:cNvSpPr txBox="1">
                  <a:spLocks/>
                </p:cNvSpPr>
                <p:nvPr/>
              </p:nvSpPr>
              <p:spPr>
                <a:xfrm>
                  <a:off x="685802" y="1303189"/>
                  <a:ext cx="1635072" cy="640820"/>
                </a:xfrm>
                <a:prstGeom prst="rect">
                  <a:avLst/>
                </a:prstGeom>
                <a:solidFill>
                  <a:schemeClr val="bg1"/>
                </a:solid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 </a:t>
                  </a:r>
                  <a14:m>
                    <m:oMath xmlns:m="http://schemas.openxmlformats.org/officeDocument/2006/math">
                      <m:r>
                        <a:rPr lang="en-US" sz="4000" i="1">
                          <a:solidFill>
                            <a:srgbClr val="0070C0"/>
                          </a:solidFill>
                          <a:latin typeface="Cambria Math" panose="02040503050406030204" pitchFamily="18" charset="0"/>
                        </a:rPr>
                        <m:t>𝑡</m:t>
                      </m:r>
                    </m:oMath>
                  </a14:m>
                  <a:endParaRPr lang="en-US" sz="2000" dirty="0">
                    <a:solidFill>
                      <a:srgbClr val="0070C0"/>
                    </a:solidFill>
                  </a:endParaRPr>
                </a:p>
              </p:txBody>
            </p:sp>
          </mc:Choice>
          <mc:Fallback xmlns="">
            <p:sp>
              <p:nvSpPr>
                <p:cNvPr id="96" name="Subtitle 2">
                  <a:extLst>
                    <a:ext uri="{FF2B5EF4-FFF2-40B4-BE49-F238E27FC236}">
                      <a16:creationId xmlns:a16="http://schemas.microsoft.com/office/drawing/2014/main" id="{452527A8-451A-479B-BC05-C4C9F431ED0C}"/>
                    </a:ext>
                  </a:extLst>
                </p:cNvPr>
                <p:cNvSpPr txBox="1">
                  <a:spLocks noRot="1" noChangeAspect="1" noMove="1" noResize="1" noEditPoints="1" noAdjustHandles="1" noChangeArrowheads="1" noChangeShapeType="1" noTextEdit="1"/>
                </p:cNvSpPr>
                <p:nvPr/>
              </p:nvSpPr>
              <p:spPr>
                <a:xfrm>
                  <a:off x="685802" y="1303189"/>
                  <a:ext cx="1635072" cy="640820"/>
                </a:xfrm>
                <a:prstGeom prst="rect">
                  <a:avLst/>
                </a:prstGeom>
                <a:blipFill>
                  <a:blip r:embed="rId5"/>
                  <a:stretch>
                    <a:fillRect l="-7836" t="-26667" b="-40952"/>
                  </a:stretch>
                </a:blipFill>
                <a:effectLst>
                  <a:softEdge rad="63500"/>
                </a:effectLst>
              </p:spPr>
              <p:txBody>
                <a:bodyPr/>
                <a:lstStyle/>
                <a:p>
                  <a:r>
                    <a:rPr lang="en-CA">
                      <a:noFill/>
                    </a:rPr>
                    <a:t> </a:t>
                  </a:r>
                </a:p>
              </p:txBody>
            </p:sp>
          </mc:Fallback>
        </mc:AlternateContent>
        <p:cxnSp>
          <p:nvCxnSpPr>
            <p:cNvPr id="97" name="Straight Arrow Connector 96">
              <a:extLst>
                <a:ext uri="{FF2B5EF4-FFF2-40B4-BE49-F238E27FC236}">
                  <a16:creationId xmlns:a16="http://schemas.microsoft.com/office/drawing/2014/main" id="{97F6DB29-D9A2-4902-B106-6DA2BB763C92}"/>
                </a:ext>
              </a:extLst>
            </p:cNvPr>
            <p:cNvCxnSpPr>
              <a:cxnSpLocks/>
            </p:cNvCxnSpPr>
            <p:nvPr/>
          </p:nvCxnSpPr>
          <p:spPr>
            <a:xfrm flipV="1">
              <a:off x="1431379" y="2038350"/>
              <a:ext cx="0" cy="441704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280D168-3F64-47E6-9322-36A30831DD4D}"/>
              </a:ext>
            </a:extLst>
          </p:cNvPr>
          <p:cNvGrpSpPr/>
          <p:nvPr/>
        </p:nvGrpSpPr>
        <p:grpSpPr>
          <a:xfrm>
            <a:off x="1137656" y="287654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3558" y="3641279"/>
                <a:ext cx="834096" cy="914400"/>
              </a:xfrm>
              <a:prstGeom prst="rect">
                <a:avLst/>
              </a:prstGeom>
            </p:spPr>
          </p:pic>
        </p:grpSp>
      </p:grp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1676220" y="3409950"/>
            <a:ext cx="781560" cy="2857500"/>
            <a:chOff x="2565894" y="3354644"/>
            <a:chExt cx="78156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565894" y="38063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565894" y="3806366"/>
                  <a:ext cx="781560" cy="1133772"/>
                </a:xfrm>
                <a:prstGeom prst="rect">
                  <a:avLst/>
                </a:prstGeom>
                <a:blipFill>
                  <a:blip r:embed="rId11"/>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DBB5959-0197-46BF-9EC0-2AE87FF1F6FC}"/>
                  </a:ext>
                </a:extLst>
              </p:cNvPr>
              <p:cNvSpPr txBox="1"/>
              <p:nvPr/>
            </p:nvSpPr>
            <p:spPr>
              <a:xfrm rot="17987385">
                <a:off x="2227943" y="4248150"/>
                <a:ext cx="289650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4800" dirty="0">
                  <a:solidFill>
                    <a:schemeClr val="tx1"/>
                  </a:solidFill>
                </a:endParaRPr>
              </a:p>
            </p:txBody>
          </p:sp>
        </mc:Choice>
        <mc:Fallback xmlns="">
          <p:sp>
            <p:nvSpPr>
              <p:cNvPr id="56" name="TextBox 55">
                <a:extLst>
                  <a:ext uri="{FF2B5EF4-FFF2-40B4-BE49-F238E27FC236}">
                    <a16:creationId xmlns:a16="http://schemas.microsoft.com/office/drawing/2014/main" id="{7DBB5959-0197-46BF-9EC0-2AE87FF1F6FC}"/>
                  </a:ext>
                </a:extLst>
              </p:cNvPr>
              <p:cNvSpPr txBox="1">
                <a:spLocks noRot="1" noChangeAspect="1" noMove="1" noResize="1" noEditPoints="1" noAdjustHandles="1" noChangeArrowheads="1" noChangeShapeType="1" noTextEdit="1"/>
              </p:cNvSpPr>
              <p:nvPr/>
            </p:nvSpPr>
            <p:spPr>
              <a:xfrm rot="17987385">
                <a:off x="2227943" y="4248150"/>
                <a:ext cx="2896507" cy="830997"/>
              </a:xfrm>
              <a:prstGeom prst="rect">
                <a:avLst/>
              </a:prstGeom>
              <a:blipFill>
                <a:blip r:embed="rId20"/>
                <a:stretch>
                  <a:fillRect/>
                </a:stretch>
              </a:blipFill>
            </p:spPr>
            <p:txBody>
              <a:bodyPr/>
              <a:lstStyle/>
              <a:p>
                <a:r>
                  <a:rPr lang="en-CA">
                    <a:noFill/>
                  </a:rPr>
                  <a:t> </a:t>
                </a:r>
              </a:p>
            </p:txBody>
          </p:sp>
        </mc:Fallback>
      </mc:AlternateContent>
      <p:pic>
        <p:nvPicPr>
          <p:cNvPr id="40" name="Picture 2">
            <a:extLst>
              <a:ext uri="{FF2B5EF4-FFF2-40B4-BE49-F238E27FC236}">
                <a16:creationId xmlns:a16="http://schemas.microsoft.com/office/drawing/2014/main" id="{6E1DE918-6847-47B3-B89D-7D5D634BEE63}"/>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095" t="10139" b="5438"/>
          <a:stretch/>
        </p:blipFill>
        <p:spPr bwMode="auto">
          <a:xfrm>
            <a:off x="2014215" y="105172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ord Mustang, Car, Racing Car, Sports Car, Automobile">
            <a:extLst>
              <a:ext uri="{FF2B5EF4-FFF2-40B4-BE49-F238E27FC236}">
                <a16:creationId xmlns:a16="http://schemas.microsoft.com/office/drawing/2014/main" id="{1BB8BCCF-69A8-432A-9014-3CF530A264F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3897995" y="1206296"/>
            <a:ext cx="1432144" cy="7070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0C93517-4881-4E58-9E39-85D7ACCA5C61}"/>
              </a:ext>
            </a:extLst>
          </p:cNvPr>
          <p:cNvGrpSpPr/>
          <p:nvPr/>
        </p:nvGrpSpPr>
        <p:grpSpPr>
          <a:xfrm>
            <a:off x="6248400" y="3842339"/>
            <a:ext cx="6019799" cy="3015661"/>
            <a:chOff x="6248400" y="3842339"/>
            <a:chExt cx="6019799" cy="3015661"/>
          </a:xfrm>
        </p:grpSpPr>
        <p:grpSp>
          <p:nvGrpSpPr>
            <p:cNvPr id="31" name="Group 30">
              <a:extLst>
                <a:ext uri="{FF2B5EF4-FFF2-40B4-BE49-F238E27FC236}">
                  <a16:creationId xmlns:a16="http://schemas.microsoft.com/office/drawing/2014/main" id="{7BE78E2A-DC63-48AA-BA7A-2BA234D07E54}"/>
                </a:ext>
              </a:extLst>
            </p:cNvPr>
            <p:cNvGrpSpPr/>
            <p:nvPr/>
          </p:nvGrpSpPr>
          <p:grpSpPr>
            <a:xfrm>
              <a:off x="6248400" y="4063794"/>
              <a:ext cx="6019799" cy="2794206"/>
              <a:chOff x="6218570" y="4063794"/>
              <a:chExt cx="5973430" cy="2794206"/>
            </a:xfrm>
          </p:grpSpPr>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0681F12C-F87C-489C-92B9-18FC3F12CF25}"/>
                      </a:ext>
                    </a:extLst>
                  </p:cNvPr>
                  <p:cNvSpPr txBox="1">
                    <a:spLocks/>
                  </p:cNvSpPr>
                  <p:nvPr/>
                </p:nvSpPr>
                <p:spPr>
                  <a:xfrm>
                    <a:off x="6218570" y="4063794"/>
                    <a:ext cx="5973430" cy="2794206"/>
                  </a:xfrm>
                  <a:prstGeom prst="rect">
                    <a:avLst/>
                  </a:prstGeom>
                  <a:noFill/>
                  <a:effectLst>
                    <a:softEdge rad="635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       happens</a:t>
                    </a:r>
                  </a:p>
                  <a:p>
                    <a:pPr marL="0" indent="0">
                      <a:buNone/>
                    </a:pPr>
                    <a14:m>
                      <m:oMath xmlns:m="http://schemas.openxmlformats.org/officeDocument/2006/math">
                        <m:r>
                          <a:rPr lang="en-US" sz="4000" b="0" i="1" smtClean="0">
                            <a:solidFill>
                              <a:srgbClr val="00B050"/>
                            </a:solidFill>
                            <a:latin typeface="Cambria Math" panose="02040503050406030204" pitchFamily="18" charset="0"/>
                          </a:rPr>
                          <m:t>3.46</m:t>
                        </m:r>
                      </m:oMath>
                    </a14:m>
                    <a:r>
                      <a:rPr lang="en-US" sz="4000" dirty="0">
                        <a:solidFill>
                          <a:srgbClr val="00B050"/>
                        </a:solidFill>
                      </a:rPr>
                      <a:t> time units </a:t>
                    </a:r>
                    <a:r>
                      <a:rPr lang="en-US" sz="4000" dirty="0"/>
                      <a:t>after, </a:t>
                    </a:r>
                    <a:br>
                      <a:rPr lang="en-US" sz="4000" dirty="0"/>
                    </a:br>
                    <a14:m>
                      <m:oMath xmlns:m="http://schemas.openxmlformats.org/officeDocument/2006/math">
                        <m:r>
                          <a:rPr lang="en-US" sz="4000" b="0" i="1" smtClean="0">
                            <a:solidFill>
                              <a:srgbClr val="0070C0"/>
                            </a:solidFill>
                            <a:latin typeface="Cambria Math" panose="02040503050406030204" pitchFamily="18" charset="0"/>
                          </a:rPr>
                          <m:t>1.73</m:t>
                        </m:r>
                      </m:oMath>
                    </a14:m>
                    <a:r>
                      <a:rPr lang="en-US" sz="4000" dirty="0">
                        <a:solidFill>
                          <a:srgbClr val="0070C0"/>
                        </a:solidFill>
                      </a:rPr>
                      <a:t> space units </a:t>
                    </a:r>
                    <a:r>
                      <a:rPr lang="en-US" sz="4000" dirty="0"/>
                      <a:t>to the </a:t>
                    </a:r>
                    <a:r>
                      <a:rPr lang="en-US" sz="4000" u="sng" dirty="0"/>
                      <a:t>left</a:t>
                    </a:r>
                    <a:br>
                      <a:rPr lang="en-US" sz="4000" dirty="0"/>
                    </a:br>
                    <a:r>
                      <a:rPr lang="en-US" sz="4000" dirty="0"/>
                      <a:t>of </a:t>
                    </a:r>
                  </a:p>
                </p:txBody>
              </p:sp>
            </mc:Choice>
            <mc:Fallback xmlns="">
              <p:sp>
                <p:nvSpPr>
                  <p:cNvPr id="46" name="Subtitle 2">
                    <a:extLst>
                      <a:ext uri="{FF2B5EF4-FFF2-40B4-BE49-F238E27FC236}">
                        <a16:creationId xmlns:a16="http://schemas.microsoft.com/office/drawing/2014/main" id="{0681F12C-F87C-489C-92B9-18FC3F12CF25}"/>
                      </a:ext>
                    </a:extLst>
                  </p:cNvPr>
                  <p:cNvSpPr txBox="1">
                    <a:spLocks noRot="1" noChangeAspect="1" noMove="1" noResize="1" noEditPoints="1" noAdjustHandles="1" noChangeArrowheads="1" noChangeShapeType="1" noTextEdit="1"/>
                  </p:cNvSpPr>
                  <p:nvPr/>
                </p:nvSpPr>
                <p:spPr>
                  <a:xfrm>
                    <a:off x="6218570" y="4063794"/>
                    <a:ext cx="5973430" cy="2794206"/>
                  </a:xfrm>
                  <a:prstGeom prst="rect">
                    <a:avLst/>
                  </a:prstGeom>
                  <a:blipFill>
                    <a:blip r:embed="rId23"/>
                    <a:stretch>
                      <a:fillRect l="-3546" t="-6114"/>
                    </a:stretch>
                  </a:blipFill>
                  <a:effectLst>
                    <a:softEdge rad="63500"/>
                  </a:effectLst>
                </p:spPr>
                <p:txBody>
                  <a:bodyPr/>
                  <a:lstStyle/>
                  <a:p>
                    <a:r>
                      <a:rPr lang="en-CA">
                        <a:noFill/>
                      </a:rPr>
                      <a:t> </a:t>
                    </a:r>
                  </a:p>
                </p:txBody>
              </p:sp>
            </mc:Fallback>
          </mc:AlternateContent>
          <p:pic>
            <p:nvPicPr>
              <p:cNvPr id="50" name="Picture 2" descr="Image result for sneeze icon">
                <a:extLst>
                  <a:ext uri="{FF2B5EF4-FFF2-40B4-BE49-F238E27FC236}">
                    <a16:creationId xmlns:a16="http://schemas.microsoft.com/office/drawing/2014/main" id="{931ADDF9-BB71-4B32-AC57-73F909CC96C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rot="1431413">
                <a:off x="6887216" y="5967549"/>
                <a:ext cx="802475" cy="628053"/>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Graphic 52" descr="Sign Language">
              <a:extLst>
                <a:ext uri="{FF2B5EF4-FFF2-40B4-BE49-F238E27FC236}">
                  <a16:creationId xmlns:a16="http://schemas.microsoft.com/office/drawing/2014/main" id="{8D18D517-6647-4080-BA23-5589A20FF6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3146" y="3842339"/>
              <a:ext cx="847904" cy="929538"/>
            </a:xfrm>
            <a:prstGeom prst="rect">
              <a:avLst/>
            </a:prstGeom>
          </p:spPr>
        </p:pic>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F0659BC-5BD2-4B1A-8E46-4867518A756E}"/>
                  </a:ext>
                </a:extLst>
              </p:cNvPr>
              <p:cNvSpPr txBox="1"/>
              <p:nvPr/>
            </p:nvSpPr>
            <p:spPr>
              <a:xfrm>
                <a:off x="6090414" y="450142"/>
                <a:ext cx="5895109" cy="21804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  </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r>
                        <a:rPr lang="en-US" sz="6000" b="0" i="1" smtClean="0">
                          <a:solidFill>
                            <a:srgbClr val="FF0000"/>
                          </a:solidFill>
                          <a:latin typeface="Cambria Math" panose="02040503050406030204" pitchFamily="18" charset="0"/>
                        </a:rPr>
                        <m:t>  </m:t>
                      </m:r>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r>
                        <a:rPr lang="en-US" sz="6000" i="1">
                          <a:latin typeface="Cambria Math" panose="02040503050406030204" pitchFamily="18" charset="0"/>
                        </a:rPr>
                        <m:t>=2</m:t>
                      </m:r>
                      <m:rad>
                        <m:radPr>
                          <m:degHide m:val="on"/>
                          <m:ctrlPr>
                            <a:rPr lang="en-US" sz="6000" i="1">
                              <a:latin typeface="Cambria Math" panose="02040503050406030204" pitchFamily="18" charset="0"/>
                            </a:rPr>
                          </m:ctrlPr>
                        </m:radPr>
                        <m:deg/>
                        <m:e>
                          <m:r>
                            <a:rPr lang="en-US" sz="6000" i="1">
                              <a:latin typeface="Cambria Math" panose="02040503050406030204" pitchFamily="18" charset="0"/>
                            </a:rPr>
                            <m:t>3</m:t>
                          </m:r>
                        </m:e>
                      </m:rad>
                      <m:r>
                        <a:rPr lang="en-US" sz="6000" b="0" i="1" smtClean="0">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i="1">
                          <a:latin typeface="Cambria Math" panose="02040503050406030204" pitchFamily="18" charset="0"/>
                        </a:rPr>
                        <m:t>−</m:t>
                      </m:r>
                      <m:rad>
                        <m:radPr>
                          <m:degHide m:val="on"/>
                          <m:ctrlPr>
                            <a:rPr lang="en-US" sz="6000" i="1">
                              <a:latin typeface="Cambria Math" panose="02040503050406030204" pitchFamily="18" charset="0"/>
                            </a:rPr>
                          </m:ctrlPr>
                        </m:radPr>
                        <m:deg/>
                        <m:e>
                          <m:r>
                            <a:rPr lang="en-US" sz="6000" i="1">
                              <a:latin typeface="Cambria Math" panose="02040503050406030204" pitchFamily="18" charset="0"/>
                            </a:rPr>
                            <m:t>3</m:t>
                          </m:r>
                        </m:e>
                      </m:rad>
                      <m:r>
                        <a:rPr lang="en-US" sz="6000" b="0" i="1" smtClean="0">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54" name="TextBox 53">
                <a:extLst>
                  <a:ext uri="{FF2B5EF4-FFF2-40B4-BE49-F238E27FC236}">
                    <a16:creationId xmlns:a16="http://schemas.microsoft.com/office/drawing/2014/main" id="{CF0659BC-5BD2-4B1A-8E46-4867518A756E}"/>
                  </a:ext>
                </a:extLst>
              </p:cNvPr>
              <p:cNvSpPr txBox="1">
                <a:spLocks noRot="1" noChangeAspect="1" noMove="1" noResize="1" noEditPoints="1" noAdjustHandles="1" noChangeArrowheads="1" noChangeShapeType="1" noTextEdit="1"/>
              </p:cNvSpPr>
              <p:nvPr/>
            </p:nvSpPr>
            <p:spPr>
              <a:xfrm>
                <a:off x="6090414" y="450142"/>
                <a:ext cx="5895109" cy="2180469"/>
              </a:xfrm>
              <a:prstGeom prst="rect">
                <a:avLst/>
              </a:prstGeom>
              <a:blipFill>
                <a:blip r:embed="rId24"/>
                <a:stretch>
                  <a:fillRect/>
                </a:stretch>
              </a:blipFill>
            </p:spPr>
            <p:txBody>
              <a:bodyPr/>
              <a:lstStyle/>
              <a:p>
                <a:r>
                  <a:rPr lang="en-CA">
                    <a:noFill/>
                  </a:rPr>
                  <a:t> </a:t>
                </a:r>
              </a:p>
            </p:txBody>
          </p:sp>
        </mc:Fallback>
      </mc:AlternateContent>
      <p:pic>
        <p:nvPicPr>
          <p:cNvPr id="55" name="Picture 2" descr="Ford Mustang, Car, Racing Car, Sports Car, Automobile">
            <a:extLst>
              <a:ext uri="{FF2B5EF4-FFF2-40B4-BE49-F238E27FC236}">
                <a16:creationId xmlns:a16="http://schemas.microsoft.com/office/drawing/2014/main" id="{5584EDFB-A9A5-4EF5-A0EF-98E5699DC1F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7825982" y="3099005"/>
            <a:ext cx="2147056" cy="10600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EA0555-DCCD-4BFF-B8FA-446AC73DCE03}"/>
              </a:ext>
            </a:extLst>
          </p:cNvPr>
          <p:cNvSpPr/>
          <p:nvPr/>
        </p:nvSpPr>
        <p:spPr>
          <a:xfrm>
            <a:off x="6164826" y="3067665"/>
            <a:ext cx="5817624" cy="35986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555EAF3-F289-463A-B918-BB08F361C312}"/>
                  </a:ext>
                </a:extLst>
              </p:cNvPr>
              <p:cNvSpPr txBox="1"/>
              <p:nvPr/>
            </p:nvSpPr>
            <p:spPr>
              <a:xfrm>
                <a:off x="2766538" y="-62345"/>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B555EAF3-F289-463A-B918-BB08F361C312}"/>
                  </a:ext>
                </a:extLst>
              </p:cNvPr>
              <p:cNvSpPr txBox="1">
                <a:spLocks noRot="1" noChangeAspect="1" noMove="1" noResize="1" noEditPoints="1" noAdjustHandles="1" noChangeArrowheads="1" noChangeShapeType="1" noTextEdit="1"/>
              </p:cNvSpPr>
              <p:nvPr/>
            </p:nvSpPr>
            <p:spPr>
              <a:xfrm>
                <a:off x="2766538" y="-62345"/>
                <a:ext cx="2229757" cy="830997"/>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D32E7FF-4A6C-4DBA-A4A0-E9A52236DAE1}"/>
                  </a:ext>
                </a:extLst>
              </p:cNvPr>
              <p:cNvSpPr txBox="1"/>
              <p:nvPr/>
            </p:nvSpPr>
            <p:spPr>
              <a:xfrm>
                <a:off x="4034576" y="374419"/>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5" name="TextBox 44">
                <a:extLst>
                  <a:ext uri="{FF2B5EF4-FFF2-40B4-BE49-F238E27FC236}">
                    <a16:creationId xmlns:a16="http://schemas.microsoft.com/office/drawing/2014/main" id="{CD32E7FF-4A6C-4DBA-A4A0-E9A52236DAE1}"/>
                  </a:ext>
                </a:extLst>
              </p:cNvPr>
              <p:cNvSpPr txBox="1">
                <a:spLocks noRot="1" noChangeAspect="1" noMove="1" noResize="1" noEditPoints="1" noAdjustHandles="1" noChangeArrowheads="1" noChangeShapeType="1" noTextEdit="1"/>
              </p:cNvSpPr>
              <p:nvPr/>
            </p:nvSpPr>
            <p:spPr>
              <a:xfrm>
                <a:off x="4034576" y="374419"/>
                <a:ext cx="2347867" cy="1183786"/>
              </a:xfrm>
              <a:prstGeom prst="rect">
                <a:avLst/>
              </a:prstGeom>
              <a:blipFill>
                <a:blip r:embed="rId2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7">
            <p14:nvContentPartPr>
              <p14:cNvPr id="5" name="Ink 4">
                <a:extLst>
                  <a:ext uri="{FF2B5EF4-FFF2-40B4-BE49-F238E27FC236}">
                    <a16:creationId xmlns:a16="http://schemas.microsoft.com/office/drawing/2014/main" id="{7EB46D56-08D2-41A2-AB6F-319F6A5ADB47}"/>
                  </a:ext>
                </a:extLst>
              </p14:cNvPr>
              <p14:cNvContentPartPr/>
              <p14:nvPr>
                <p:extLst>
                  <p:ext uri="{42D2F446-02D8-4167-A562-619A0277C38B}">
                    <p15:isNarration xmlns:p15="http://schemas.microsoft.com/office/powerpoint/2012/main" val="1"/>
                  </p:ext>
                </p:extLst>
              </p14:nvPr>
            </p14:nvContentPartPr>
            <p14:xfrm>
              <a:off x="2531160" y="1444320"/>
              <a:ext cx="9255960" cy="4633200"/>
            </p14:xfrm>
          </p:contentPart>
        </mc:Choice>
        <mc:Fallback xmlns="">
          <p:pic>
            <p:nvPicPr>
              <p:cNvPr id="5" name="Ink 4">
                <a:extLst>
                  <a:ext uri="{FF2B5EF4-FFF2-40B4-BE49-F238E27FC236}">
                    <a16:creationId xmlns:a16="http://schemas.microsoft.com/office/drawing/2014/main" id="{7EB46D56-08D2-41A2-AB6F-319F6A5ADB47}"/>
                  </a:ext>
                </a:extLst>
              </p:cNvPr>
              <p:cNvPicPr>
                <a:picLocks noGrp="1" noRot="1" noChangeAspect="1" noMove="1" noResize="1" noEditPoints="1" noAdjustHandles="1" noChangeArrowheads="1" noChangeShapeType="1"/>
              </p:cNvPicPr>
              <p:nvPr/>
            </p:nvPicPr>
            <p:blipFill>
              <a:blip r:embed="rId28"/>
              <a:stretch>
                <a:fillRect/>
              </a:stretch>
            </p:blipFill>
            <p:spPr>
              <a:xfrm>
                <a:off x="2521800" y="1434960"/>
                <a:ext cx="9274680" cy="4651920"/>
              </a:xfrm>
              <a:prstGeom prst="rect">
                <a:avLst/>
              </a:prstGeom>
            </p:spPr>
          </p:pic>
        </mc:Fallback>
      </mc:AlternateContent>
    </p:spTree>
    <p:custDataLst>
      <p:tags r:id="rId1"/>
    </p:custDataLst>
    <p:extLst>
      <p:ext uri="{BB962C8B-B14F-4D97-AF65-F5344CB8AC3E}">
        <p14:creationId xmlns:p14="http://schemas.microsoft.com/office/powerpoint/2010/main" val="2230372473"/>
      </p:ext>
    </p:extLst>
  </p:cSld>
  <p:clrMapOvr>
    <a:masterClrMapping/>
  </p:clrMapOvr>
  <mc:AlternateContent xmlns:mc="http://schemas.openxmlformats.org/markup-compatibility/2006" xmlns:p14="http://schemas.microsoft.com/office/powerpoint/2010/main">
    <mc:Choice Requires="p14">
      <p:transition spd="med" p14:dur="700" advTm="39526">
        <p:fade/>
      </p:transition>
    </mc:Choice>
    <mc:Fallback xmlns="">
      <p:transition spd="med" advTm="395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7CF2ED44-A419-49C3-BC8B-BB74B4DB8A39}"/>
              </a:ext>
            </a:extLst>
          </p:cNvPr>
          <p:cNvGrpSpPr/>
          <p:nvPr/>
        </p:nvGrpSpPr>
        <p:grpSpPr>
          <a:xfrm>
            <a:off x="-2" y="166915"/>
            <a:ext cx="4790623" cy="6234250"/>
            <a:chOff x="1085848" y="338365"/>
            <a:chExt cx="4790623" cy="6234250"/>
          </a:xfrm>
        </p:grpSpPr>
        <p:pic>
          <p:nvPicPr>
            <p:cNvPr id="67" name="Picture 66">
              <a:extLst>
                <a:ext uri="{FF2B5EF4-FFF2-40B4-BE49-F238E27FC236}">
                  <a16:creationId xmlns:a16="http://schemas.microsoft.com/office/drawing/2014/main" id="{E7957755-7F7B-493C-A36B-121ED3A5E1B6}"/>
                </a:ext>
              </a:extLst>
            </p:cNvPr>
            <p:cNvPicPr>
              <a:picLocks noChangeAspect="1"/>
            </p:cNvPicPr>
            <p:nvPr/>
          </p:nvPicPr>
          <p:blipFill rotWithShape="1">
            <a:blip r:embed="rId4"/>
            <a:srcRect l="8896" t="1160" r="27686" b="15430"/>
            <a:stretch/>
          </p:blipFill>
          <p:spPr>
            <a:xfrm rot="5400000">
              <a:off x="364217" y="1059996"/>
              <a:ext cx="6233885" cy="4790623"/>
            </a:xfrm>
            <a:prstGeom prst="rect">
              <a:avLst/>
            </a:prstGeom>
          </p:spPr>
        </p:pic>
        <p:pic>
          <p:nvPicPr>
            <p:cNvPr id="68" name="Picture 67">
              <a:extLst>
                <a:ext uri="{FF2B5EF4-FFF2-40B4-BE49-F238E27FC236}">
                  <a16:creationId xmlns:a16="http://schemas.microsoft.com/office/drawing/2014/main" id="{34935ABC-7654-406D-AD26-CD0DF4C1C6D7}"/>
                </a:ext>
              </a:extLst>
            </p:cNvPr>
            <p:cNvPicPr>
              <a:picLocks noChangeAspect="1"/>
            </p:cNvPicPr>
            <p:nvPr/>
          </p:nvPicPr>
          <p:blipFill rotWithShape="1">
            <a:blip r:embed="rId4">
              <a:alphaModFix/>
            </a:blip>
            <a:srcRect l="8896" t="70371" r="27686" b="-3981"/>
            <a:stretch/>
          </p:blipFill>
          <p:spPr>
            <a:xfrm rot="5400000">
              <a:off x="1556658" y="2490474"/>
              <a:ext cx="6233885" cy="1930398"/>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1312594" y="146685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38569" y="1143950"/>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1309147" y="135255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280D168-3F64-47E6-9322-36A30831DD4D}"/>
              </a:ext>
            </a:extLst>
          </p:cNvPr>
          <p:cNvGrpSpPr/>
          <p:nvPr/>
        </p:nvGrpSpPr>
        <p:grpSpPr>
          <a:xfrm>
            <a:off x="51806" y="2705099"/>
            <a:ext cx="1386708" cy="1165987"/>
            <a:chOff x="1017362" y="960671"/>
            <a:chExt cx="1526052" cy="1283152"/>
          </a:xfrm>
        </p:grpSpPr>
        <p:sp>
          <p:nvSpPr>
            <p:cNvPr id="29" name="Oval 28">
              <a:extLst>
                <a:ext uri="{FF2B5EF4-FFF2-40B4-BE49-F238E27FC236}">
                  <a16:creationId xmlns:a16="http://schemas.microsoft.com/office/drawing/2014/main" id="{DC8BFC17-F7DE-4FD6-8D4D-5A1E9F90EA91}"/>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2" name="Group 31">
              <a:extLst>
                <a:ext uri="{FF2B5EF4-FFF2-40B4-BE49-F238E27FC236}">
                  <a16:creationId xmlns:a16="http://schemas.microsoft.com/office/drawing/2014/main" id="{366DD316-8833-4472-BEA1-382D1ADE8D13}"/>
                </a:ext>
              </a:extLst>
            </p:cNvPr>
            <p:cNvGrpSpPr/>
            <p:nvPr/>
          </p:nvGrpSpPr>
          <p:grpSpPr>
            <a:xfrm>
              <a:off x="1017362" y="960671"/>
              <a:ext cx="1283152" cy="1283152"/>
              <a:chOff x="9555843" y="3453948"/>
              <a:chExt cx="1283152" cy="1283152"/>
            </a:xfrm>
          </p:grpSpPr>
          <p:sp>
            <p:nvSpPr>
              <p:cNvPr id="33" name="Rectangle 32">
                <a:extLst>
                  <a:ext uri="{FF2B5EF4-FFF2-40B4-BE49-F238E27FC236}">
                    <a16:creationId xmlns:a16="http://schemas.microsoft.com/office/drawing/2014/main" id="{1D467B1C-29C1-4B9B-82D8-6845393F7682}"/>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Graphic 33" descr="Sign Language">
                <a:extLst>
                  <a:ext uri="{FF2B5EF4-FFF2-40B4-BE49-F238E27FC236}">
                    <a16:creationId xmlns:a16="http://schemas.microsoft.com/office/drawing/2014/main" id="{75CDCAE5-9622-4D6A-BF65-16FEF88ED1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83558" y="3641279"/>
                <a:ext cx="834096" cy="914400"/>
              </a:xfrm>
              <a:prstGeom prst="rect">
                <a:avLst/>
              </a:prstGeom>
            </p:spPr>
          </p:pic>
        </p:grpSp>
      </p:grpSp>
      <p:grpSp>
        <p:nvGrpSpPr>
          <p:cNvPr id="35" name="Group 34">
            <a:extLst>
              <a:ext uri="{FF2B5EF4-FFF2-40B4-BE49-F238E27FC236}">
                <a16:creationId xmlns:a16="http://schemas.microsoft.com/office/drawing/2014/main" id="{8FAFF8B6-F3B6-4387-BDDE-E387E2A971E3}"/>
              </a:ext>
            </a:extLst>
          </p:cNvPr>
          <p:cNvGrpSpPr/>
          <p:nvPr/>
        </p:nvGrpSpPr>
        <p:grpSpPr>
          <a:xfrm>
            <a:off x="332331" y="573207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399870" y="3238500"/>
            <a:ext cx="914580" cy="2857500"/>
            <a:chOff x="2375394" y="3354644"/>
            <a:chExt cx="914580" cy="285750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2375394" y="38254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2375394" y="3825416"/>
                  <a:ext cx="781560" cy="1133772"/>
                </a:xfrm>
                <a:prstGeom prst="rect">
                  <a:avLst/>
                </a:prstGeom>
                <a:blipFill>
                  <a:blip r:embed="rId9"/>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3CCFF4-AEF8-420D-BC81-74DCCB51C434}"/>
                  </a:ext>
                </a:extLst>
              </p:cNvPr>
              <p:cNvSpPr txBox="1"/>
              <p:nvPr/>
            </p:nvSpPr>
            <p:spPr>
              <a:xfrm>
                <a:off x="6830423" y="2553426"/>
                <a:ext cx="5361577" cy="27372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4800" i="1" smtClean="0">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𝑆</m:t>
                          </m:r>
                        </m:e>
                      </m:acc>
                      <m:r>
                        <a:rPr lang="en-US" sz="4800" i="1">
                          <a:latin typeface="Cambria Math" panose="02040503050406030204" pitchFamily="18" charset="0"/>
                        </a:rPr>
                        <m:t>=2</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4400" i="1">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𝑆</m:t>
                          </m:r>
                        </m:e>
                      </m:acc>
                      <m:r>
                        <a:rPr lang="en-US" sz="4400" b="0" i="1" smtClean="0">
                          <a:latin typeface="Cambria Math" panose="02040503050406030204" pitchFamily="18" charset="0"/>
                        </a:rPr>
                        <m:t>≈3.46</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r>
                        <a:rPr lang="en-US" sz="4400" b="0" i="1" smtClean="0">
                          <a:latin typeface="Cambria Math" panose="02040503050406030204" pitchFamily="18" charset="0"/>
                        </a:rPr>
                        <m:t>1.73</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4" name="TextBox 43">
                <a:extLst>
                  <a:ext uri="{FF2B5EF4-FFF2-40B4-BE49-F238E27FC236}">
                    <a16:creationId xmlns:a16="http://schemas.microsoft.com/office/drawing/2014/main" id="{9E3CCFF4-AEF8-420D-BC81-74DCCB51C434}"/>
                  </a:ext>
                </a:extLst>
              </p:cNvPr>
              <p:cNvSpPr txBox="1">
                <a:spLocks noRot="1" noChangeAspect="1" noMove="1" noResize="1" noEditPoints="1" noAdjustHandles="1" noChangeArrowheads="1" noChangeShapeType="1" noTextEdit="1"/>
              </p:cNvSpPr>
              <p:nvPr/>
            </p:nvSpPr>
            <p:spPr>
              <a:xfrm>
                <a:off x="6830423" y="2553426"/>
                <a:ext cx="5361577" cy="273728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C498808-72CC-4E90-A4DD-08DCB3AB8C04}"/>
                  </a:ext>
                </a:extLst>
              </p:cNvPr>
              <p:cNvSpPr txBox="1"/>
              <p:nvPr/>
            </p:nvSpPr>
            <p:spPr>
              <a:xfrm>
                <a:off x="6780893" y="216626"/>
                <a:ext cx="5411107" cy="21752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+0</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50" name="TextBox 49">
                <a:extLst>
                  <a:ext uri="{FF2B5EF4-FFF2-40B4-BE49-F238E27FC236}">
                    <a16:creationId xmlns:a16="http://schemas.microsoft.com/office/drawing/2014/main" id="{8C498808-72CC-4E90-A4DD-08DCB3AB8C04}"/>
                  </a:ext>
                </a:extLst>
              </p:cNvPr>
              <p:cNvSpPr txBox="1">
                <a:spLocks noRot="1" noChangeAspect="1" noMove="1" noResize="1" noEditPoints="1" noAdjustHandles="1" noChangeArrowheads="1" noChangeShapeType="1" noTextEdit="1"/>
              </p:cNvSpPr>
              <p:nvPr/>
            </p:nvSpPr>
            <p:spPr>
              <a:xfrm>
                <a:off x="6780893" y="216626"/>
                <a:ext cx="5411107" cy="2175211"/>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AA4FEC-97FB-4FFE-A9CE-2B284CD205DF}"/>
                  </a:ext>
                </a:extLst>
              </p:cNvPr>
              <p:cNvSpPr txBox="1"/>
              <p:nvPr/>
            </p:nvSpPr>
            <p:spPr>
              <a:xfrm>
                <a:off x="2627993" y="-171450"/>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71AA4FEC-97FB-4FFE-A9CE-2B284CD205DF}"/>
                  </a:ext>
                </a:extLst>
              </p:cNvPr>
              <p:cNvSpPr txBox="1">
                <a:spLocks noRot="1" noChangeAspect="1" noMove="1" noResize="1" noEditPoints="1" noAdjustHandles="1" noChangeArrowheads="1" noChangeShapeType="1" noTextEdit="1"/>
              </p:cNvSpPr>
              <p:nvPr/>
            </p:nvSpPr>
            <p:spPr>
              <a:xfrm>
                <a:off x="2627993" y="-171450"/>
                <a:ext cx="2229757" cy="83099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EFF196-C209-4781-866B-5D79B0206698}"/>
                  </a:ext>
                </a:extLst>
              </p:cNvPr>
              <p:cNvSpPr txBox="1"/>
              <p:nvPr/>
            </p:nvSpPr>
            <p:spPr>
              <a:xfrm>
                <a:off x="3355703" y="327660"/>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0" name="TextBox 39">
                <a:extLst>
                  <a:ext uri="{FF2B5EF4-FFF2-40B4-BE49-F238E27FC236}">
                    <a16:creationId xmlns:a16="http://schemas.microsoft.com/office/drawing/2014/main" id="{10EFF196-C209-4781-866B-5D79B0206698}"/>
                  </a:ext>
                </a:extLst>
              </p:cNvPr>
              <p:cNvSpPr txBox="1">
                <a:spLocks noRot="1" noChangeAspect="1" noMove="1" noResize="1" noEditPoints="1" noAdjustHandles="1" noChangeArrowheads="1" noChangeShapeType="1" noTextEdit="1"/>
              </p:cNvSpPr>
              <p:nvPr/>
            </p:nvSpPr>
            <p:spPr>
              <a:xfrm>
                <a:off x="3355703" y="327660"/>
                <a:ext cx="2347867" cy="1183786"/>
              </a:xfrm>
              <a:prstGeom prst="rect">
                <a:avLst/>
              </a:prstGeom>
              <a:blipFill>
                <a:blip r:embed="rId13"/>
                <a:stretch>
                  <a:fillRect/>
                </a:stretch>
              </a:blipFill>
            </p:spPr>
            <p:txBody>
              <a:bodyPr/>
              <a:lstStyle/>
              <a:p>
                <a:r>
                  <a:rPr lang="en-CA">
                    <a:noFill/>
                  </a:rPr>
                  <a:t> </a:t>
                </a:r>
              </a:p>
            </p:txBody>
          </p:sp>
        </mc:Fallback>
      </mc:AlternateContent>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095" t="10139" b="5438"/>
          <a:stretch/>
        </p:blipFill>
        <p:spPr bwMode="auto">
          <a:xfrm>
            <a:off x="909315" y="861060"/>
            <a:ext cx="754437" cy="1033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F575717-FF20-434E-8FCE-535FFA02A7CB}"/>
                  </a:ext>
                </a:extLst>
              </p:cNvPr>
              <p:cNvSpPr txBox="1"/>
              <p:nvPr/>
            </p:nvSpPr>
            <p:spPr>
              <a:xfrm>
                <a:off x="3377293" y="4888411"/>
                <a:ext cx="4985657" cy="19237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oMath>
                  </m:oMathPara>
                </a14:m>
                <a:endParaRPr lang="en-US" sz="5400" b="0" i="1" dirty="0">
                  <a:solidFill>
                    <a:srgbClr val="7030A0"/>
                  </a:solidFill>
                  <a:latin typeface="Cambria Math" panose="02040503050406030204" pitchFamily="18" charset="0"/>
                </a:endParaRPr>
              </a:p>
              <a:p>
                <a14:m>
                  <m:oMath xmlns:m="http://schemas.openxmlformats.org/officeDocument/2006/math">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i="1">
                        <a:latin typeface="Cambria Math" panose="02040503050406030204" pitchFamily="18" charset="0"/>
                      </a:rPr>
                      <m:t>=</m:t>
                    </m:r>
                  </m:oMath>
                </a14:m>
                <a:r>
                  <a:rPr lang="en-US" sz="5400" b="0" i="0" dirty="0">
                    <a:latin typeface="+mj-lt"/>
                  </a:rPr>
                  <a:t> </a:t>
                </a:r>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2</m:t>
                        </m:r>
                      </m:num>
                      <m:den>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den>
                    </m:f>
                    <m:d>
                      <m:dPr>
                        <m:ctrlPr>
                          <a:rPr lang="en-US" sz="4400" i="1">
                            <a:latin typeface="Cambria Math" panose="02040503050406030204" pitchFamily="18" charset="0"/>
                          </a:rPr>
                        </m:ctrlPr>
                      </m:dPr>
                      <m:e>
                        <m:r>
                          <a:rPr lang="en-US" sz="4400" i="1">
                            <a:latin typeface="Cambria Math" panose="02040503050406030204" pitchFamily="18" charset="0"/>
                          </a:rPr>
                          <m:t>3</m:t>
                        </m:r>
                      </m:e>
                    </m:d>
                    <m:r>
                      <a:rPr lang="en-US" sz="4400" b="0" i="1" smtClean="0">
                        <a:solidFill>
                          <a:schemeClr val="tx1"/>
                        </a:solidFill>
                        <a:latin typeface="Cambria Math" panose="02040503050406030204" pitchFamily="18" charset="0"/>
                      </a:rPr>
                      <m:t>=</m:t>
                    </m:r>
                    <m:r>
                      <a:rPr lang="en-US" sz="4400" i="1">
                        <a:latin typeface="Cambria Math" panose="02040503050406030204" pitchFamily="18" charset="0"/>
                      </a:rPr>
                      <m:t>2</m:t>
                    </m:r>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oMath>
                </a14:m>
                <a:r>
                  <a:rPr lang="en-US" sz="4400" i="1" dirty="0">
                    <a:solidFill>
                      <a:srgbClr val="7030A0"/>
                    </a:solidFill>
                    <a:latin typeface="Cambria Math" panose="02040503050406030204" pitchFamily="18" charset="0"/>
                  </a:rPr>
                  <a:t> </a:t>
                </a:r>
              </a:p>
            </p:txBody>
          </p:sp>
        </mc:Choice>
        <mc:Fallback xmlns="">
          <p:sp>
            <p:nvSpPr>
              <p:cNvPr id="69" name="TextBox 68">
                <a:extLst>
                  <a:ext uri="{FF2B5EF4-FFF2-40B4-BE49-F238E27FC236}">
                    <a16:creationId xmlns:a16="http://schemas.microsoft.com/office/drawing/2014/main" id="{FF575717-FF20-434E-8FCE-535FFA02A7CB}"/>
                  </a:ext>
                </a:extLst>
              </p:cNvPr>
              <p:cNvSpPr txBox="1">
                <a:spLocks noRot="1" noChangeAspect="1" noMove="1" noResize="1" noEditPoints="1" noAdjustHandles="1" noChangeArrowheads="1" noChangeShapeType="1" noTextEdit="1"/>
              </p:cNvSpPr>
              <p:nvPr/>
            </p:nvSpPr>
            <p:spPr>
              <a:xfrm>
                <a:off x="3377293" y="4888411"/>
                <a:ext cx="4985657" cy="1923796"/>
              </a:xfrm>
              <a:prstGeom prst="rect">
                <a:avLst/>
              </a:prstGeom>
              <a:blipFill>
                <a:blip r:embed="rId17"/>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74005DA8-CB4A-4E07-AB8B-92762C1FBA5E}"/>
              </a:ext>
            </a:extLst>
          </p:cNvPr>
          <p:cNvGrpSpPr/>
          <p:nvPr/>
        </p:nvGrpSpPr>
        <p:grpSpPr>
          <a:xfrm>
            <a:off x="1272403" y="4283757"/>
            <a:ext cx="1827767" cy="1882000"/>
            <a:chOff x="1272403" y="4283757"/>
            <a:chExt cx="1827767" cy="1882000"/>
          </a:xfrm>
        </p:grpSpPr>
        <p:grpSp>
          <p:nvGrpSpPr>
            <p:cNvPr id="45" name="Group 44">
              <a:extLst>
                <a:ext uri="{FF2B5EF4-FFF2-40B4-BE49-F238E27FC236}">
                  <a16:creationId xmlns:a16="http://schemas.microsoft.com/office/drawing/2014/main" id="{7D8957CF-2DE5-42C4-BF94-C02E4F5349F1}"/>
                </a:ext>
              </a:extLst>
            </p:cNvPr>
            <p:cNvGrpSpPr/>
            <p:nvPr/>
          </p:nvGrpSpPr>
          <p:grpSpPr>
            <a:xfrm>
              <a:off x="1272403" y="4283757"/>
              <a:ext cx="1827767" cy="1526987"/>
              <a:chOff x="9084334" y="2916631"/>
              <a:chExt cx="2917114" cy="2437069"/>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E7FD9D4-0818-4721-9197-B45711A93E26}"/>
                      </a:ext>
                    </a:extLst>
                  </p:cNvPr>
                  <p:cNvSpPr txBox="1"/>
                  <p:nvPr/>
                </p:nvSpPr>
                <p:spPr>
                  <a:xfrm>
                    <a:off x="10736579" y="4095483"/>
                    <a:ext cx="1264869" cy="1258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47" name="TextBox 46">
                    <a:extLst>
                      <a:ext uri="{FF2B5EF4-FFF2-40B4-BE49-F238E27FC236}">
                        <a16:creationId xmlns:a16="http://schemas.microsoft.com/office/drawing/2014/main" id="{AE7FD9D4-0818-4721-9197-B45711A93E26}"/>
                      </a:ext>
                    </a:extLst>
                  </p:cNvPr>
                  <p:cNvSpPr txBox="1">
                    <a:spLocks noRot="1" noChangeAspect="1" noMove="1" noResize="1" noEditPoints="1" noAdjustHandles="1" noChangeArrowheads="1" noChangeShapeType="1" noTextEdit="1"/>
                  </p:cNvSpPr>
                  <p:nvPr/>
                </p:nvSpPr>
                <p:spPr>
                  <a:xfrm>
                    <a:off x="10736579" y="4095483"/>
                    <a:ext cx="1264869" cy="1258217"/>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898112E-84F7-48D5-8350-851F74860A5C}"/>
                      </a:ext>
                    </a:extLst>
                  </p:cNvPr>
                  <p:cNvSpPr txBox="1"/>
                  <p:nvPr/>
                </p:nvSpPr>
                <p:spPr>
                  <a:xfrm>
                    <a:off x="9084334" y="2916631"/>
                    <a:ext cx="1175324" cy="1252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48" name="TextBox 47">
                    <a:extLst>
                      <a:ext uri="{FF2B5EF4-FFF2-40B4-BE49-F238E27FC236}">
                        <a16:creationId xmlns:a16="http://schemas.microsoft.com/office/drawing/2014/main" id="{2898112E-84F7-48D5-8350-851F74860A5C}"/>
                      </a:ext>
                    </a:extLst>
                  </p:cNvPr>
                  <p:cNvSpPr txBox="1">
                    <a:spLocks noRot="1" noChangeAspect="1" noMove="1" noResize="1" noEditPoints="1" noAdjustHandles="1" noChangeArrowheads="1" noChangeShapeType="1" noTextEdit="1"/>
                  </p:cNvSpPr>
                  <p:nvPr/>
                </p:nvSpPr>
                <p:spPr>
                  <a:xfrm>
                    <a:off x="9084334" y="2916631"/>
                    <a:ext cx="1175324" cy="1252998"/>
                  </a:xfrm>
                  <a:prstGeom prst="rect">
                    <a:avLst/>
                  </a:prstGeom>
                  <a:blipFill>
                    <a:blip r:embed="rId16"/>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9B1FECA9-08A8-4B18-8576-6FB8C1832829}"/>
                </a:ext>
              </a:extLst>
            </p:cNvPr>
            <p:cNvGrpSpPr/>
            <p:nvPr/>
          </p:nvGrpSpPr>
          <p:grpSpPr>
            <a:xfrm>
              <a:off x="1286855" y="5022850"/>
              <a:ext cx="1130259" cy="1142907"/>
              <a:chOff x="4611916" y="637672"/>
              <a:chExt cx="3516345" cy="3555693"/>
            </a:xfrm>
          </p:grpSpPr>
          <p:cxnSp>
            <p:nvCxnSpPr>
              <p:cNvPr id="75" name="Straight Arrow Connector 74">
                <a:extLst>
                  <a:ext uri="{FF2B5EF4-FFF2-40B4-BE49-F238E27FC236}">
                    <a16:creationId xmlns:a16="http://schemas.microsoft.com/office/drawing/2014/main" id="{D00FEE8D-E710-4DC9-B212-C2FFC045271D}"/>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2BFC87C6-D42F-4FE3-B7F8-A2259F904DE4}"/>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7" name="Group 16">
            <a:extLst>
              <a:ext uri="{FF2B5EF4-FFF2-40B4-BE49-F238E27FC236}">
                <a16:creationId xmlns:a16="http://schemas.microsoft.com/office/drawing/2014/main" id="{E88B07A5-3B07-441E-985B-9263B499A690}"/>
              </a:ext>
            </a:extLst>
          </p:cNvPr>
          <p:cNvGrpSpPr/>
          <p:nvPr/>
        </p:nvGrpSpPr>
        <p:grpSpPr>
          <a:xfrm>
            <a:off x="1846979" y="2228850"/>
            <a:ext cx="1410238" cy="2806607"/>
            <a:chOff x="1846979" y="2400300"/>
            <a:chExt cx="1410238" cy="2806607"/>
          </a:xfrm>
        </p:grpSpPr>
        <p:cxnSp>
          <p:nvCxnSpPr>
            <p:cNvPr id="77" name="Straight Arrow Connector 76">
              <a:extLst>
                <a:ext uri="{FF2B5EF4-FFF2-40B4-BE49-F238E27FC236}">
                  <a16:creationId xmlns:a16="http://schemas.microsoft.com/office/drawing/2014/main" id="{37D2BEC7-E90D-4F21-8156-7EAAA1F0A2D9}"/>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32C1D375-FFDF-424D-959E-BA5E64A3961E}"/>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04D6892D-595A-4F65-80F5-7325A63BEB4C}"/>
                </a:ext>
              </a:extLst>
            </p:cNvPr>
            <p:cNvCxnSpPr>
              <a:cxnSpLocks/>
            </p:cNvCxnSpPr>
            <p:nvPr/>
          </p:nvCxnSpPr>
          <p:spPr>
            <a:xfrm flipV="1">
              <a:off x="2989979" y="2400300"/>
              <a:ext cx="267238" cy="5333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6" name="Group 15">
            <a:extLst>
              <a:ext uri="{FF2B5EF4-FFF2-40B4-BE49-F238E27FC236}">
                <a16:creationId xmlns:a16="http://schemas.microsoft.com/office/drawing/2014/main" id="{1F03A06A-63D5-4F7D-8695-621BF6CDBB90}"/>
              </a:ext>
            </a:extLst>
          </p:cNvPr>
          <p:cNvGrpSpPr/>
          <p:nvPr/>
        </p:nvGrpSpPr>
        <p:grpSpPr>
          <a:xfrm>
            <a:off x="1282700" y="2221865"/>
            <a:ext cx="1972614" cy="996110"/>
            <a:chOff x="1219200" y="2406015"/>
            <a:chExt cx="1972614" cy="996110"/>
          </a:xfrm>
        </p:grpSpPr>
        <p:cxnSp>
          <p:nvCxnSpPr>
            <p:cNvPr id="84" name="Straight Arrow Connector 83">
              <a:extLst>
                <a:ext uri="{FF2B5EF4-FFF2-40B4-BE49-F238E27FC236}">
                  <a16:creationId xmlns:a16="http://schemas.microsoft.com/office/drawing/2014/main" id="{A31F96A2-943F-40DD-B483-20A0E408208D}"/>
                </a:ext>
              </a:extLst>
            </p:cNvPr>
            <p:cNvCxnSpPr>
              <a:cxnSpLocks/>
            </p:cNvCxnSpPr>
            <p:nvPr/>
          </p:nvCxnSpPr>
          <p:spPr>
            <a:xfrm rot="10800000" flipV="1">
              <a:off x="2061555" y="2406015"/>
              <a:ext cx="1130259" cy="56962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BC2CE3C6-5C7C-43CE-B17C-B2ED8C7F5959}"/>
                </a:ext>
              </a:extLst>
            </p:cNvPr>
            <p:cNvCxnSpPr>
              <a:cxnSpLocks/>
            </p:cNvCxnSpPr>
            <p:nvPr/>
          </p:nvCxnSpPr>
          <p:spPr>
            <a:xfrm flipH="1">
              <a:off x="1219200" y="2964815"/>
              <a:ext cx="867715" cy="43731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6" name="Group 45">
            <a:extLst>
              <a:ext uri="{FF2B5EF4-FFF2-40B4-BE49-F238E27FC236}">
                <a16:creationId xmlns:a16="http://schemas.microsoft.com/office/drawing/2014/main" id="{81A4071B-898E-4D9A-B7BF-B13786B6EFCE}"/>
              </a:ext>
            </a:extLst>
          </p:cNvPr>
          <p:cNvGrpSpPr/>
          <p:nvPr/>
        </p:nvGrpSpPr>
        <p:grpSpPr>
          <a:xfrm>
            <a:off x="369692" y="4972051"/>
            <a:ext cx="2305402" cy="1885949"/>
            <a:chOff x="3446679" y="4006291"/>
            <a:chExt cx="3679419" cy="3009972"/>
          </a:xfrm>
        </p:grpSpPr>
        <p:grpSp>
          <p:nvGrpSpPr>
            <p:cNvPr id="49" name="Group 48">
              <a:extLst>
                <a:ext uri="{FF2B5EF4-FFF2-40B4-BE49-F238E27FC236}">
                  <a16:creationId xmlns:a16="http://schemas.microsoft.com/office/drawing/2014/main" id="{8E0E720D-3C57-4609-9E60-210D6EFEEC21}"/>
                </a:ext>
              </a:extLst>
            </p:cNvPr>
            <p:cNvGrpSpPr/>
            <p:nvPr/>
          </p:nvGrpSpPr>
          <p:grpSpPr>
            <a:xfrm>
              <a:off x="4811845" y="4257766"/>
              <a:ext cx="1571644" cy="1612623"/>
              <a:chOff x="4598547" y="3250367"/>
              <a:chExt cx="919034" cy="942997"/>
            </a:xfrm>
          </p:grpSpPr>
          <p:cxnSp>
            <p:nvCxnSpPr>
              <p:cNvPr id="57" name="Straight Arrow Connector 56">
                <a:extLst>
                  <a:ext uri="{FF2B5EF4-FFF2-40B4-BE49-F238E27FC236}">
                    <a16:creationId xmlns:a16="http://schemas.microsoft.com/office/drawing/2014/main" id="{23756612-ED09-4F3F-B90F-33FFD1FA8CCD}"/>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3819B7F3-A164-4FA0-A666-C52D5C14B44C}"/>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540D084-91BB-48CE-990B-C49E5E43F00E}"/>
                    </a:ext>
                  </a:extLst>
                </p:cNvPr>
                <p:cNvSpPr txBox="1"/>
                <p:nvPr/>
              </p:nvSpPr>
              <p:spPr>
                <a:xfrm>
                  <a:off x="5861229" y="5886478"/>
                  <a:ext cx="1264869" cy="11297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54" name="TextBox 53">
                  <a:extLst>
                    <a:ext uri="{FF2B5EF4-FFF2-40B4-BE49-F238E27FC236}">
                      <a16:creationId xmlns:a16="http://schemas.microsoft.com/office/drawing/2014/main" id="{A540D084-91BB-48CE-990B-C49E5E43F00E}"/>
                    </a:ext>
                  </a:extLst>
                </p:cNvPr>
                <p:cNvSpPr txBox="1">
                  <a:spLocks noRot="1" noChangeAspect="1" noMove="1" noResize="1" noEditPoints="1" noAdjustHandles="1" noChangeArrowheads="1" noChangeShapeType="1" noTextEdit="1"/>
                </p:cNvSpPr>
                <p:nvPr/>
              </p:nvSpPr>
              <p:spPr>
                <a:xfrm>
                  <a:off x="5861229" y="5886478"/>
                  <a:ext cx="1264869" cy="1129785"/>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744DA43-452A-4C21-BC66-990C9E44DE37}"/>
                    </a:ext>
                  </a:extLst>
                </p:cNvPr>
                <p:cNvSpPr txBox="1"/>
                <p:nvPr/>
              </p:nvSpPr>
              <p:spPr>
                <a:xfrm>
                  <a:off x="3446679" y="4006291"/>
                  <a:ext cx="1175324" cy="11297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56" name="TextBox 55">
                  <a:extLst>
                    <a:ext uri="{FF2B5EF4-FFF2-40B4-BE49-F238E27FC236}">
                      <a16:creationId xmlns:a16="http://schemas.microsoft.com/office/drawing/2014/main" id="{C744DA43-452A-4C21-BC66-990C9E44DE37}"/>
                    </a:ext>
                  </a:extLst>
                </p:cNvPr>
                <p:cNvSpPr txBox="1">
                  <a:spLocks noRot="1" noChangeAspect="1" noMove="1" noResize="1" noEditPoints="1" noAdjustHandles="1" noChangeArrowheads="1" noChangeShapeType="1" noTextEdit="1"/>
                </p:cNvSpPr>
                <p:nvPr/>
              </p:nvSpPr>
              <p:spPr>
                <a:xfrm>
                  <a:off x="3446679" y="4006291"/>
                  <a:ext cx="1175324" cy="1129785"/>
                </a:xfrm>
                <a:prstGeom prst="rect">
                  <a:avLst/>
                </a:prstGeom>
                <a:blipFill>
                  <a:blip r:embed="rId19"/>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64AD101A-D079-45FF-BE82-7BD911C61F61}"/>
              </a:ext>
            </a:extLst>
          </p:cNvPr>
          <p:cNvGrpSpPr/>
          <p:nvPr/>
        </p:nvGrpSpPr>
        <p:grpSpPr>
          <a:xfrm>
            <a:off x="1259859" y="3243667"/>
            <a:ext cx="0" cy="1943866"/>
            <a:chOff x="1259859" y="3243667"/>
            <a:chExt cx="0" cy="1943866"/>
          </a:xfrm>
        </p:grpSpPr>
        <p:cxnSp>
          <p:nvCxnSpPr>
            <p:cNvPr id="59" name="Straight Arrow Connector 58">
              <a:extLst>
                <a:ext uri="{FF2B5EF4-FFF2-40B4-BE49-F238E27FC236}">
                  <a16:creationId xmlns:a16="http://schemas.microsoft.com/office/drawing/2014/main" id="{678419CE-156A-451D-BED1-2043F519BCBA}"/>
                </a:ext>
              </a:extLst>
            </p:cNvPr>
            <p:cNvCxnSpPr>
              <a:cxnSpLocks/>
            </p:cNvCxnSpPr>
            <p:nvPr/>
          </p:nvCxnSpPr>
          <p:spPr>
            <a:xfrm flipV="1">
              <a:off x="1259859" y="4177117"/>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792AEB03-3519-4358-A1E4-4C848BAC9EB4}"/>
                </a:ext>
              </a:extLst>
            </p:cNvPr>
            <p:cNvCxnSpPr>
              <a:cxnSpLocks/>
            </p:cNvCxnSpPr>
            <p:nvPr/>
          </p:nvCxnSpPr>
          <p:spPr>
            <a:xfrm flipV="1">
              <a:off x="1259859" y="3243667"/>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22">
            <p14:nvContentPartPr>
              <p14:cNvPr id="5" name="Ink 4">
                <a:extLst>
                  <a:ext uri="{FF2B5EF4-FFF2-40B4-BE49-F238E27FC236}">
                    <a16:creationId xmlns:a16="http://schemas.microsoft.com/office/drawing/2014/main" id="{2E45E691-368C-4136-8FCA-1071E9BE6E3E}"/>
                  </a:ext>
                </a:extLst>
              </p14:cNvPr>
              <p14:cNvContentPartPr/>
              <p14:nvPr>
                <p:extLst>
                  <p:ext uri="{42D2F446-02D8-4167-A562-619A0277C38B}">
                    <p15:isNarration xmlns:p15="http://schemas.microsoft.com/office/powerpoint/2012/main" val="1"/>
                  </p:ext>
                </p:extLst>
              </p14:nvPr>
            </p14:nvContentPartPr>
            <p14:xfrm>
              <a:off x="5102640" y="1446480"/>
              <a:ext cx="6024240" cy="4083480"/>
            </p14:xfrm>
          </p:contentPart>
        </mc:Choice>
        <mc:Fallback xmlns="">
          <p:pic>
            <p:nvPicPr>
              <p:cNvPr id="5" name="Ink 4">
                <a:extLst>
                  <a:ext uri="{FF2B5EF4-FFF2-40B4-BE49-F238E27FC236}">
                    <a16:creationId xmlns:a16="http://schemas.microsoft.com/office/drawing/2014/main" id="{2E45E691-368C-4136-8FCA-1071E9BE6E3E}"/>
                  </a:ext>
                </a:extLst>
              </p:cNvPr>
              <p:cNvPicPr>
                <a:picLocks noGrp="1" noRot="1" noChangeAspect="1" noMove="1" noResize="1" noEditPoints="1" noAdjustHandles="1" noChangeArrowheads="1" noChangeShapeType="1"/>
              </p:cNvPicPr>
              <p:nvPr/>
            </p:nvPicPr>
            <p:blipFill>
              <a:blip r:embed="rId23"/>
              <a:stretch>
                <a:fillRect/>
              </a:stretch>
            </p:blipFill>
            <p:spPr>
              <a:xfrm>
                <a:off x="5093280" y="1437120"/>
                <a:ext cx="6042960" cy="4102200"/>
              </a:xfrm>
              <a:prstGeom prst="rect">
                <a:avLst/>
              </a:prstGeom>
            </p:spPr>
          </p:pic>
        </mc:Fallback>
      </mc:AlternateContent>
    </p:spTree>
    <p:custDataLst>
      <p:tags r:id="rId1"/>
    </p:custDataLst>
    <p:extLst>
      <p:ext uri="{BB962C8B-B14F-4D97-AF65-F5344CB8AC3E}">
        <p14:creationId xmlns:p14="http://schemas.microsoft.com/office/powerpoint/2010/main" val="2953226773"/>
      </p:ext>
    </p:extLst>
  </p:cSld>
  <p:clrMapOvr>
    <a:masterClrMapping/>
  </p:clrMapOvr>
  <mc:AlternateContent xmlns:mc="http://schemas.openxmlformats.org/markup-compatibility/2006" xmlns:p14="http://schemas.microsoft.com/office/powerpoint/2010/main">
    <mc:Choice Requires="p14">
      <p:transition spd="slow" p14:dur="2000" advTm="73369"/>
    </mc:Choice>
    <mc:Fallback xmlns="">
      <p:transition spd="slow" advTm="7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0" grpId="0"/>
      <p:bldP spid="6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3AEDF257-E898-4599-812C-C35CCE068C6A}"/>
              </a:ext>
            </a:extLst>
          </p:cNvPr>
          <p:cNvGrpSpPr/>
          <p:nvPr/>
        </p:nvGrpSpPr>
        <p:grpSpPr>
          <a:xfrm>
            <a:off x="-29028" y="338364"/>
            <a:ext cx="6525078" cy="6234251"/>
            <a:chOff x="-29028" y="338364"/>
            <a:chExt cx="6525078" cy="6234251"/>
          </a:xfrm>
        </p:grpSpPr>
        <p:pic>
          <p:nvPicPr>
            <p:cNvPr id="62" name="Picture 61">
              <a:extLst>
                <a:ext uri="{FF2B5EF4-FFF2-40B4-BE49-F238E27FC236}">
                  <a16:creationId xmlns:a16="http://schemas.microsoft.com/office/drawing/2014/main" id="{38C964BF-7C85-4ACA-A7CC-C892B3BC472C}"/>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65" name="Picture 64">
              <a:extLst>
                <a:ext uri="{FF2B5EF4-FFF2-40B4-BE49-F238E27FC236}">
                  <a16:creationId xmlns:a16="http://schemas.microsoft.com/office/drawing/2014/main" id="{C8EC135E-FFC9-4098-AD21-938F4631D918}"/>
                </a:ext>
              </a:extLst>
            </p:cNvPr>
            <p:cNvPicPr>
              <a:picLocks noChangeAspect="1"/>
            </p:cNvPicPr>
            <p:nvPr/>
          </p:nvPicPr>
          <p:blipFill rotWithShape="1">
            <a:blip r:embed="rId4">
              <a:alphaModFix/>
            </a:blip>
            <a:srcRect l="8896" t="55445" r="27686" b="-3981"/>
            <a:stretch/>
          </p:blipFill>
          <p:spPr>
            <a:xfrm rot="5400000">
              <a:off x="1985283" y="2061849"/>
              <a:ext cx="6233885" cy="2787648"/>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024419" y="1315400"/>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2471965" y="3003550"/>
            <a:ext cx="2146327" cy="3321050"/>
            <a:chOff x="3289974" y="2891094"/>
            <a:chExt cx="2146327" cy="332105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4601522" y="3930644"/>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4601522" y="3930644"/>
                  <a:ext cx="834779" cy="1127745"/>
                </a:xfrm>
                <a:prstGeom prst="rect">
                  <a:avLst/>
                </a:prstGeom>
                <a:blipFill>
                  <a:blip r:embed="rId7"/>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3CCFF4-AEF8-420D-BC81-74DCCB51C434}"/>
                  </a:ext>
                </a:extLst>
              </p:cNvPr>
              <p:cNvSpPr txBox="1"/>
              <p:nvPr/>
            </p:nvSpPr>
            <p:spPr>
              <a:xfrm>
                <a:off x="6830423" y="129540"/>
                <a:ext cx="5361577" cy="21804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smtClean="0">
                              <a:solidFill>
                                <a:schemeClr val="bg1"/>
                              </a:solidFill>
                              <a:latin typeface="Cambria Math" panose="02040503050406030204" pitchFamily="18" charset="0"/>
                            </a:rPr>
                          </m:ctrlPr>
                        </m:accPr>
                        <m:e>
                          <m:r>
                            <a:rPr lang="en-US" sz="6000" i="1">
                              <a:solidFill>
                                <a:schemeClr val="bg1"/>
                              </a:solidFill>
                              <a:latin typeface="Cambria Math" panose="02040503050406030204" pitchFamily="18" charset="0"/>
                            </a:rPr>
                            <m:t>𝑆</m:t>
                          </m:r>
                        </m:e>
                      </m:acc>
                      <m:r>
                        <a:rPr lang="en-US" sz="6000" i="1">
                          <a:latin typeface="Cambria Math" panose="02040503050406030204" pitchFamily="18" charset="0"/>
                        </a:rPr>
                        <m:t>=</m:t>
                      </m:r>
                      <m:r>
                        <a:rPr lang="en-US" sz="6000" b="0" i="1" smtClean="0">
                          <a:latin typeface="Cambria Math" panose="02040503050406030204" pitchFamily="18" charset="0"/>
                        </a:rPr>
                        <m:t>  3</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latin typeface="Cambria Math" panose="02040503050406030204" pitchFamily="18" charset="0"/>
                        </a:rPr>
                        <m:t>+0</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4" name="TextBox 43">
                <a:extLst>
                  <a:ext uri="{FF2B5EF4-FFF2-40B4-BE49-F238E27FC236}">
                    <a16:creationId xmlns:a16="http://schemas.microsoft.com/office/drawing/2014/main" id="{9E3CCFF4-AEF8-420D-BC81-74DCCB51C434}"/>
                  </a:ext>
                </a:extLst>
              </p:cNvPr>
              <p:cNvSpPr txBox="1">
                <a:spLocks noRot="1" noChangeAspect="1" noMove="1" noResize="1" noEditPoints="1" noAdjustHandles="1" noChangeArrowheads="1" noChangeShapeType="1" noTextEdit="1"/>
              </p:cNvSpPr>
              <p:nvPr/>
            </p:nvSpPr>
            <p:spPr>
              <a:xfrm>
                <a:off x="6830423" y="129540"/>
                <a:ext cx="5361577" cy="218046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AA4FEC-97FB-4FFE-A9CE-2B284CD205DF}"/>
                  </a:ext>
                </a:extLst>
              </p:cNvPr>
              <p:cNvSpPr txBox="1"/>
              <p:nvPr/>
            </p:nvSpPr>
            <p:spPr>
              <a:xfrm>
                <a:off x="3713843" y="0"/>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71AA4FEC-97FB-4FFE-A9CE-2B284CD205DF}"/>
                  </a:ext>
                </a:extLst>
              </p:cNvPr>
              <p:cNvSpPr txBox="1">
                <a:spLocks noRot="1" noChangeAspect="1" noMove="1" noResize="1" noEditPoints="1" noAdjustHandles="1" noChangeArrowheads="1" noChangeShapeType="1" noTextEdit="1"/>
              </p:cNvSpPr>
              <p:nvPr/>
            </p:nvSpPr>
            <p:spPr>
              <a:xfrm>
                <a:off x="3713843" y="0"/>
                <a:ext cx="2229757" cy="830997"/>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EFF196-C209-4781-866B-5D79B0206698}"/>
                  </a:ext>
                </a:extLst>
              </p:cNvPr>
              <p:cNvSpPr txBox="1"/>
              <p:nvPr/>
            </p:nvSpPr>
            <p:spPr>
              <a:xfrm>
                <a:off x="4441553" y="499110"/>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0" name="TextBox 39">
                <a:extLst>
                  <a:ext uri="{FF2B5EF4-FFF2-40B4-BE49-F238E27FC236}">
                    <a16:creationId xmlns:a16="http://schemas.microsoft.com/office/drawing/2014/main" id="{10EFF196-C209-4781-866B-5D79B0206698}"/>
                  </a:ext>
                </a:extLst>
              </p:cNvPr>
              <p:cNvSpPr txBox="1">
                <a:spLocks noRot="1" noChangeAspect="1" noMove="1" noResize="1" noEditPoints="1" noAdjustHandles="1" noChangeArrowheads="1" noChangeShapeType="1" noTextEdit="1"/>
              </p:cNvSpPr>
              <p:nvPr/>
            </p:nvSpPr>
            <p:spPr>
              <a:xfrm>
                <a:off x="4441553" y="499110"/>
                <a:ext cx="2347867" cy="1183786"/>
              </a:xfrm>
              <a:prstGeom prst="rect">
                <a:avLst/>
              </a:prstGeom>
              <a:blipFill>
                <a:blip r:embed="rId22"/>
                <a:stretch>
                  <a:fillRect/>
                </a:stretch>
              </a:blipFill>
            </p:spPr>
            <p:txBody>
              <a:bodyPr/>
              <a:lstStyle/>
              <a:p>
                <a:r>
                  <a:rPr lang="en-CA">
                    <a:noFill/>
                  </a:rPr>
                  <a:t> </a:t>
                </a:r>
              </a:p>
            </p:txBody>
          </p:sp>
        </mc:Fallback>
      </mc:AlternateContent>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9095" t="10139" b="5438"/>
          <a:stretch/>
        </p:blipFill>
        <p:spPr bwMode="auto">
          <a:xfrm>
            <a:off x="1995165" y="1032510"/>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685DB642-F49C-4776-983A-9767DC6D5703}"/>
              </a:ext>
            </a:extLst>
          </p:cNvPr>
          <p:cNvGrpSpPr/>
          <p:nvPr/>
        </p:nvGrpSpPr>
        <p:grpSpPr>
          <a:xfrm>
            <a:off x="2379055" y="5194300"/>
            <a:ext cx="1130259" cy="1142907"/>
            <a:chOff x="4611916" y="637672"/>
            <a:chExt cx="3516345" cy="3555693"/>
          </a:xfrm>
        </p:grpSpPr>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F45A4F1-EF57-421B-B820-A927F61F1179}"/>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46581DED-278F-4701-B7A9-B6C8FC89733E}"/>
              </a:ext>
            </a:extLst>
          </p:cNvPr>
          <p:cNvGrpSpPr/>
          <p:nvPr/>
        </p:nvGrpSpPr>
        <p:grpSpPr>
          <a:xfrm>
            <a:off x="3922812" y="2692399"/>
            <a:ext cx="1030188" cy="671552"/>
            <a:chOff x="3922812" y="2692399"/>
            <a:chExt cx="1030188" cy="671552"/>
          </a:xfrm>
        </p:grpSpPr>
        <p:sp>
          <p:nvSpPr>
            <p:cNvPr id="73" name="Oval 72">
              <a:extLst>
                <a:ext uri="{FF2B5EF4-FFF2-40B4-BE49-F238E27FC236}">
                  <a16:creationId xmlns:a16="http://schemas.microsoft.com/office/drawing/2014/main" id="{6BCE8828-0DBE-4181-B912-97896CFC37D0}"/>
                </a:ext>
              </a:extLst>
            </p:cNvPr>
            <p:cNvSpPr/>
            <p:nvPr/>
          </p:nvSpPr>
          <p:spPr>
            <a:xfrm>
              <a:off x="3922812" y="2812247"/>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4281448" y="2692399"/>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9" name="Group 68">
            <a:extLst>
              <a:ext uri="{FF2B5EF4-FFF2-40B4-BE49-F238E27FC236}">
                <a16:creationId xmlns:a16="http://schemas.microsoft.com/office/drawing/2014/main" id="{39ECC0C6-8963-4DDC-A4E9-8C859306A3EE}"/>
              </a:ext>
            </a:extLst>
          </p:cNvPr>
          <p:cNvGrpSpPr/>
          <p:nvPr/>
        </p:nvGrpSpPr>
        <p:grpSpPr>
          <a:xfrm>
            <a:off x="2939179" y="2933700"/>
            <a:ext cx="1144207" cy="2273207"/>
            <a:chOff x="1846979" y="2933700"/>
            <a:chExt cx="1144207" cy="2273207"/>
          </a:xfrm>
        </p:grpSpPr>
        <p:cxnSp>
          <p:nvCxnSpPr>
            <p:cNvPr id="70" name="Straight Arrow Connector 69">
              <a:extLst>
                <a:ext uri="{FF2B5EF4-FFF2-40B4-BE49-F238E27FC236}">
                  <a16:creationId xmlns:a16="http://schemas.microsoft.com/office/drawing/2014/main" id="{32002F56-EC64-41EC-ADA8-B49739B0CDA5}"/>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C551327-634B-4017-B4BC-A784C4BE615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9" name="Group 78">
            <a:extLst>
              <a:ext uri="{FF2B5EF4-FFF2-40B4-BE49-F238E27FC236}">
                <a16:creationId xmlns:a16="http://schemas.microsoft.com/office/drawing/2014/main" id="{10700D3F-9958-4479-B07F-E194034C4EE9}"/>
              </a:ext>
            </a:extLst>
          </p:cNvPr>
          <p:cNvGrpSpPr/>
          <p:nvPr/>
        </p:nvGrpSpPr>
        <p:grpSpPr>
          <a:xfrm>
            <a:off x="2942456" y="4836207"/>
            <a:ext cx="1055847" cy="2047192"/>
            <a:chOff x="9966044" y="3524706"/>
            <a:chExt cx="1685130" cy="3267316"/>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7993729-0048-4DAE-8EAA-A8ADFF4707DD}"/>
                    </a:ext>
                  </a:extLst>
                </p:cNvPr>
                <p:cNvSpPr txBox="1"/>
                <p:nvPr/>
              </p:nvSpPr>
              <p:spPr>
                <a:xfrm>
                  <a:off x="10189312" y="5311634"/>
                  <a:ext cx="1461862" cy="1480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80" name="TextBox 79">
                  <a:extLst>
                    <a:ext uri="{FF2B5EF4-FFF2-40B4-BE49-F238E27FC236}">
                      <a16:creationId xmlns:a16="http://schemas.microsoft.com/office/drawing/2014/main" id="{B7993729-0048-4DAE-8EAA-A8ADFF4707DD}"/>
                    </a:ext>
                  </a:extLst>
                </p:cNvPr>
                <p:cNvSpPr txBox="1">
                  <a:spLocks noRot="1" noChangeAspect="1" noMove="1" noResize="1" noEditPoints="1" noAdjustHandles="1" noChangeArrowheads="1" noChangeShapeType="1" noTextEdit="1"/>
                </p:cNvSpPr>
                <p:nvPr/>
              </p:nvSpPr>
              <p:spPr>
                <a:xfrm>
                  <a:off x="10189312" y="5311634"/>
                  <a:ext cx="1461862" cy="1480388"/>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09DADC3-230C-4056-ACF1-0385875FBB4C}"/>
                    </a:ext>
                  </a:extLst>
                </p:cNvPr>
                <p:cNvSpPr txBox="1"/>
                <p:nvPr/>
              </p:nvSpPr>
              <p:spPr>
                <a:xfrm>
                  <a:off x="9966044" y="3524706"/>
                  <a:ext cx="1351854" cy="14741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81" name="TextBox 80">
                  <a:extLst>
                    <a:ext uri="{FF2B5EF4-FFF2-40B4-BE49-F238E27FC236}">
                      <a16:creationId xmlns:a16="http://schemas.microsoft.com/office/drawing/2014/main" id="{E09DADC3-230C-4056-ACF1-0385875FBB4C}"/>
                    </a:ext>
                  </a:extLst>
                </p:cNvPr>
                <p:cNvSpPr txBox="1">
                  <a:spLocks noRot="1" noChangeAspect="1" noMove="1" noResize="1" noEditPoints="1" noAdjustHandles="1" noChangeArrowheads="1" noChangeShapeType="1" noTextEdit="1"/>
                </p:cNvSpPr>
                <p:nvPr/>
              </p:nvSpPr>
              <p:spPr>
                <a:xfrm>
                  <a:off x="9966044" y="3524706"/>
                  <a:ext cx="1351854" cy="1474146"/>
                </a:xfrm>
                <a:prstGeom prst="rect">
                  <a:avLst/>
                </a:prstGeom>
                <a:blipFill>
                  <a:blip r:embed="rId26"/>
                  <a:stretch>
                    <a:fillRect/>
                  </a:stretch>
                </a:blipFill>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12A36A3B-76F7-4263-B5DA-0BF23D04F115}"/>
              </a:ext>
            </a:extLst>
          </p:cNvPr>
          <p:cNvGrpSpPr/>
          <p:nvPr/>
        </p:nvGrpSpPr>
        <p:grpSpPr>
          <a:xfrm>
            <a:off x="1118606" y="2838449"/>
            <a:ext cx="1386708" cy="1165987"/>
            <a:chOff x="1017362" y="960671"/>
            <a:chExt cx="1526052" cy="1283152"/>
          </a:xfrm>
        </p:grpSpPr>
        <p:sp>
          <p:nvSpPr>
            <p:cNvPr id="45" name="Oval 44">
              <a:extLst>
                <a:ext uri="{FF2B5EF4-FFF2-40B4-BE49-F238E27FC236}">
                  <a16:creationId xmlns:a16="http://schemas.microsoft.com/office/drawing/2014/main" id="{4F0758A8-1786-4FE7-972A-15A6271F7FEE}"/>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63C933F4-E24A-452E-869D-DADD921562B8}"/>
                </a:ext>
              </a:extLst>
            </p:cNvPr>
            <p:cNvGrpSpPr/>
            <p:nvPr/>
          </p:nvGrpSpPr>
          <p:grpSpPr>
            <a:xfrm>
              <a:off x="1017362" y="960671"/>
              <a:ext cx="1283152" cy="1283152"/>
              <a:chOff x="9555843" y="3453948"/>
              <a:chExt cx="1283152" cy="1283152"/>
            </a:xfrm>
          </p:grpSpPr>
          <p:sp>
            <p:nvSpPr>
              <p:cNvPr id="47" name="Rectangle 46">
                <a:extLst>
                  <a:ext uri="{FF2B5EF4-FFF2-40B4-BE49-F238E27FC236}">
                    <a16:creationId xmlns:a16="http://schemas.microsoft.com/office/drawing/2014/main" id="{13B8AF65-C720-4C11-A2BE-0087906360EB}"/>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Graphic 47" descr="Sign Language">
                <a:extLst>
                  <a:ext uri="{FF2B5EF4-FFF2-40B4-BE49-F238E27FC236}">
                    <a16:creationId xmlns:a16="http://schemas.microsoft.com/office/drawing/2014/main" id="{A995E1B5-709B-4700-B944-B3B267FEC9B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783558" y="3641279"/>
                <a:ext cx="834096" cy="914400"/>
              </a:xfrm>
              <a:prstGeom prst="rect">
                <a:avLst/>
              </a:prstGeom>
            </p:spPr>
          </p:pic>
        </p:grpSp>
      </p:grpSp>
    </p:spTree>
    <p:custDataLst>
      <p:tags r:id="rId1"/>
    </p:custDataLst>
    <p:extLst>
      <p:ext uri="{BB962C8B-B14F-4D97-AF65-F5344CB8AC3E}">
        <p14:creationId xmlns:p14="http://schemas.microsoft.com/office/powerpoint/2010/main" val="3580302064"/>
      </p:ext>
    </p:extLst>
  </p:cSld>
  <p:clrMapOvr>
    <a:masterClrMapping/>
  </p:clrMapOvr>
  <mc:AlternateContent xmlns:mc="http://schemas.openxmlformats.org/markup-compatibility/2006" xmlns:p14="http://schemas.microsoft.com/office/powerpoint/2010/main">
    <mc:Choice Requires="p14">
      <p:transition spd="slow" p14:dur="2000" advTm="30132"/>
    </mc:Choice>
    <mc:Fallback xmlns="">
      <p:transition spd="slow" advTm="301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wipe(down)">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3AEDF257-E898-4599-812C-C35CCE068C6A}"/>
              </a:ext>
            </a:extLst>
          </p:cNvPr>
          <p:cNvGrpSpPr/>
          <p:nvPr/>
        </p:nvGrpSpPr>
        <p:grpSpPr>
          <a:xfrm>
            <a:off x="-29028" y="338364"/>
            <a:ext cx="6525078" cy="6234251"/>
            <a:chOff x="-29028" y="338364"/>
            <a:chExt cx="6525078" cy="6234251"/>
          </a:xfrm>
        </p:grpSpPr>
        <p:pic>
          <p:nvPicPr>
            <p:cNvPr id="62" name="Picture 61">
              <a:extLst>
                <a:ext uri="{FF2B5EF4-FFF2-40B4-BE49-F238E27FC236}">
                  <a16:creationId xmlns:a16="http://schemas.microsoft.com/office/drawing/2014/main" id="{38C964BF-7C85-4ACA-A7CC-C892B3BC472C}"/>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65" name="Picture 64">
              <a:extLst>
                <a:ext uri="{FF2B5EF4-FFF2-40B4-BE49-F238E27FC236}">
                  <a16:creationId xmlns:a16="http://schemas.microsoft.com/office/drawing/2014/main" id="{C8EC135E-FFC9-4098-AD21-938F4631D918}"/>
                </a:ext>
              </a:extLst>
            </p:cNvPr>
            <p:cNvPicPr>
              <a:picLocks noChangeAspect="1"/>
            </p:cNvPicPr>
            <p:nvPr/>
          </p:nvPicPr>
          <p:blipFill rotWithShape="1">
            <a:blip r:embed="rId4">
              <a:alphaModFix/>
            </a:blip>
            <a:srcRect l="8896" t="55445" r="27686" b="-3981"/>
            <a:stretch/>
          </p:blipFill>
          <p:spPr>
            <a:xfrm rot="5400000">
              <a:off x="1985283" y="2061849"/>
              <a:ext cx="6233885" cy="2787648"/>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024419" y="1315400"/>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2471965" y="3003550"/>
            <a:ext cx="2146327" cy="3321050"/>
            <a:chOff x="3289974" y="2891094"/>
            <a:chExt cx="2146327" cy="332105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4601522" y="3930644"/>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4601522" y="3930644"/>
                  <a:ext cx="834779" cy="1127745"/>
                </a:xfrm>
                <a:prstGeom prst="rect">
                  <a:avLst/>
                </a:prstGeom>
                <a:blipFill>
                  <a:blip r:embed="rId7"/>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3CCFF4-AEF8-420D-BC81-74DCCB51C434}"/>
                  </a:ext>
                </a:extLst>
              </p:cNvPr>
              <p:cNvSpPr txBox="1"/>
              <p:nvPr/>
            </p:nvSpPr>
            <p:spPr>
              <a:xfrm>
                <a:off x="6830423" y="129540"/>
                <a:ext cx="5361577" cy="21804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smtClean="0">
                              <a:solidFill>
                                <a:schemeClr val="bg1"/>
                              </a:solidFill>
                              <a:latin typeface="Cambria Math" panose="02040503050406030204" pitchFamily="18" charset="0"/>
                            </a:rPr>
                          </m:ctrlPr>
                        </m:accPr>
                        <m:e>
                          <m:r>
                            <a:rPr lang="en-US" sz="6000" i="1">
                              <a:solidFill>
                                <a:schemeClr val="bg1"/>
                              </a:solidFill>
                              <a:latin typeface="Cambria Math" panose="02040503050406030204" pitchFamily="18" charset="0"/>
                            </a:rPr>
                            <m:t>𝑆</m:t>
                          </m:r>
                        </m:e>
                      </m:acc>
                      <m:r>
                        <a:rPr lang="en-US" sz="6000" i="1">
                          <a:latin typeface="Cambria Math" panose="02040503050406030204" pitchFamily="18" charset="0"/>
                        </a:rPr>
                        <m:t>=</m:t>
                      </m:r>
                      <m:r>
                        <a:rPr lang="en-US" sz="6000" b="0" i="1" smtClean="0">
                          <a:latin typeface="Cambria Math" panose="02040503050406030204" pitchFamily="18" charset="0"/>
                        </a:rPr>
                        <m:t>  3</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latin typeface="Cambria Math" panose="02040503050406030204" pitchFamily="18" charset="0"/>
                        </a:rPr>
                        <m:t>+0</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4" name="TextBox 43">
                <a:extLst>
                  <a:ext uri="{FF2B5EF4-FFF2-40B4-BE49-F238E27FC236}">
                    <a16:creationId xmlns:a16="http://schemas.microsoft.com/office/drawing/2014/main" id="{9E3CCFF4-AEF8-420D-BC81-74DCCB51C434}"/>
                  </a:ext>
                </a:extLst>
              </p:cNvPr>
              <p:cNvSpPr txBox="1">
                <a:spLocks noRot="1" noChangeAspect="1" noMove="1" noResize="1" noEditPoints="1" noAdjustHandles="1" noChangeArrowheads="1" noChangeShapeType="1" noTextEdit="1"/>
              </p:cNvSpPr>
              <p:nvPr/>
            </p:nvSpPr>
            <p:spPr>
              <a:xfrm>
                <a:off x="6830423" y="129540"/>
                <a:ext cx="5361577" cy="218046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AA4FEC-97FB-4FFE-A9CE-2B284CD205DF}"/>
                  </a:ext>
                </a:extLst>
              </p:cNvPr>
              <p:cNvSpPr txBox="1"/>
              <p:nvPr/>
            </p:nvSpPr>
            <p:spPr>
              <a:xfrm>
                <a:off x="3713843" y="0"/>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71AA4FEC-97FB-4FFE-A9CE-2B284CD205DF}"/>
                  </a:ext>
                </a:extLst>
              </p:cNvPr>
              <p:cNvSpPr txBox="1">
                <a:spLocks noRot="1" noChangeAspect="1" noMove="1" noResize="1" noEditPoints="1" noAdjustHandles="1" noChangeArrowheads="1" noChangeShapeType="1" noTextEdit="1"/>
              </p:cNvSpPr>
              <p:nvPr/>
            </p:nvSpPr>
            <p:spPr>
              <a:xfrm>
                <a:off x="3713843" y="0"/>
                <a:ext cx="2229757" cy="830997"/>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EFF196-C209-4781-866B-5D79B0206698}"/>
                  </a:ext>
                </a:extLst>
              </p:cNvPr>
              <p:cNvSpPr txBox="1"/>
              <p:nvPr/>
            </p:nvSpPr>
            <p:spPr>
              <a:xfrm>
                <a:off x="4441553" y="499110"/>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0" name="TextBox 39">
                <a:extLst>
                  <a:ext uri="{FF2B5EF4-FFF2-40B4-BE49-F238E27FC236}">
                    <a16:creationId xmlns:a16="http://schemas.microsoft.com/office/drawing/2014/main" id="{10EFF196-C209-4781-866B-5D79B0206698}"/>
                  </a:ext>
                </a:extLst>
              </p:cNvPr>
              <p:cNvSpPr txBox="1">
                <a:spLocks noRot="1" noChangeAspect="1" noMove="1" noResize="1" noEditPoints="1" noAdjustHandles="1" noChangeArrowheads="1" noChangeShapeType="1" noTextEdit="1"/>
              </p:cNvSpPr>
              <p:nvPr/>
            </p:nvSpPr>
            <p:spPr>
              <a:xfrm>
                <a:off x="4441553" y="499110"/>
                <a:ext cx="2347867" cy="1183786"/>
              </a:xfrm>
              <a:prstGeom prst="rect">
                <a:avLst/>
              </a:prstGeom>
              <a:blipFill>
                <a:blip r:embed="rId22"/>
                <a:stretch>
                  <a:fillRect/>
                </a:stretch>
              </a:blipFill>
            </p:spPr>
            <p:txBody>
              <a:bodyPr/>
              <a:lstStyle/>
              <a:p>
                <a:r>
                  <a:rPr lang="en-CA">
                    <a:noFill/>
                  </a:rPr>
                  <a:t> </a:t>
                </a:r>
              </a:p>
            </p:txBody>
          </p:sp>
        </mc:Fallback>
      </mc:AlternateContent>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9095" t="10139" b="5438"/>
          <a:stretch/>
        </p:blipFill>
        <p:spPr bwMode="auto">
          <a:xfrm>
            <a:off x="1995165" y="1032510"/>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685DB642-F49C-4776-983A-9767DC6D5703}"/>
              </a:ext>
            </a:extLst>
          </p:cNvPr>
          <p:cNvGrpSpPr/>
          <p:nvPr/>
        </p:nvGrpSpPr>
        <p:grpSpPr>
          <a:xfrm>
            <a:off x="2379055" y="5194300"/>
            <a:ext cx="1130259" cy="1142907"/>
            <a:chOff x="4611916" y="637672"/>
            <a:chExt cx="3516345" cy="3555693"/>
          </a:xfrm>
        </p:grpSpPr>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F45A4F1-EF57-421B-B820-A927F61F1179}"/>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46581DED-278F-4701-B7A9-B6C8FC89733E}"/>
              </a:ext>
            </a:extLst>
          </p:cNvPr>
          <p:cNvGrpSpPr/>
          <p:nvPr/>
        </p:nvGrpSpPr>
        <p:grpSpPr>
          <a:xfrm>
            <a:off x="3922812" y="2692399"/>
            <a:ext cx="1030188" cy="671552"/>
            <a:chOff x="3922812" y="2692399"/>
            <a:chExt cx="1030188" cy="671552"/>
          </a:xfrm>
        </p:grpSpPr>
        <p:sp>
          <p:nvSpPr>
            <p:cNvPr id="73" name="Oval 72">
              <a:extLst>
                <a:ext uri="{FF2B5EF4-FFF2-40B4-BE49-F238E27FC236}">
                  <a16:creationId xmlns:a16="http://schemas.microsoft.com/office/drawing/2014/main" id="{6BCE8828-0DBE-4181-B912-97896CFC37D0}"/>
                </a:ext>
              </a:extLst>
            </p:cNvPr>
            <p:cNvSpPr/>
            <p:nvPr/>
          </p:nvSpPr>
          <p:spPr>
            <a:xfrm>
              <a:off x="3922812" y="2812247"/>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4281448" y="2692399"/>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9" name="Group 68">
            <a:extLst>
              <a:ext uri="{FF2B5EF4-FFF2-40B4-BE49-F238E27FC236}">
                <a16:creationId xmlns:a16="http://schemas.microsoft.com/office/drawing/2014/main" id="{39ECC0C6-8963-4DDC-A4E9-8C859306A3EE}"/>
              </a:ext>
            </a:extLst>
          </p:cNvPr>
          <p:cNvGrpSpPr/>
          <p:nvPr/>
        </p:nvGrpSpPr>
        <p:grpSpPr>
          <a:xfrm>
            <a:off x="2939179" y="2933700"/>
            <a:ext cx="1144207" cy="2273207"/>
            <a:chOff x="1846979" y="2933700"/>
            <a:chExt cx="1144207" cy="2273207"/>
          </a:xfrm>
        </p:grpSpPr>
        <p:cxnSp>
          <p:nvCxnSpPr>
            <p:cNvPr id="70" name="Straight Arrow Connector 69">
              <a:extLst>
                <a:ext uri="{FF2B5EF4-FFF2-40B4-BE49-F238E27FC236}">
                  <a16:creationId xmlns:a16="http://schemas.microsoft.com/office/drawing/2014/main" id="{32002F56-EC64-41EC-ADA8-B49739B0CDA5}"/>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C551327-634B-4017-B4BC-A784C4BE615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9" name="Group 78">
            <a:extLst>
              <a:ext uri="{FF2B5EF4-FFF2-40B4-BE49-F238E27FC236}">
                <a16:creationId xmlns:a16="http://schemas.microsoft.com/office/drawing/2014/main" id="{10700D3F-9958-4479-B07F-E194034C4EE9}"/>
              </a:ext>
            </a:extLst>
          </p:cNvPr>
          <p:cNvGrpSpPr/>
          <p:nvPr/>
        </p:nvGrpSpPr>
        <p:grpSpPr>
          <a:xfrm>
            <a:off x="2942456" y="4836207"/>
            <a:ext cx="1055847" cy="2047192"/>
            <a:chOff x="9966044" y="3524706"/>
            <a:chExt cx="1685130" cy="3267316"/>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7993729-0048-4DAE-8EAA-A8ADFF4707DD}"/>
                    </a:ext>
                  </a:extLst>
                </p:cNvPr>
                <p:cNvSpPr txBox="1"/>
                <p:nvPr/>
              </p:nvSpPr>
              <p:spPr>
                <a:xfrm>
                  <a:off x="10189312" y="5311634"/>
                  <a:ext cx="1461862" cy="1480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80" name="TextBox 79">
                  <a:extLst>
                    <a:ext uri="{FF2B5EF4-FFF2-40B4-BE49-F238E27FC236}">
                      <a16:creationId xmlns:a16="http://schemas.microsoft.com/office/drawing/2014/main" id="{B7993729-0048-4DAE-8EAA-A8ADFF4707DD}"/>
                    </a:ext>
                  </a:extLst>
                </p:cNvPr>
                <p:cNvSpPr txBox="1">
                  <a:spLocks noRot="1" noChangeAspect="1" noMove="1" noResize="1" noEditPoints="1" noAdjustHandles="1" noChangeArrowheads="1" noChangeShapeType="1" noTextEdit="1"/>
                </p:cNvSpPr>
                <p:nvPr/>
              </p:nvSpPr>
              <p:spPr>
                <a:xfrm>
                  <a:off x="10189312" y="5311634"/>
                  <a:ext cx="1461862" cy="1480388"/>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09DADC3-230C-4056-ACF1-0385875FBB4C}"/>
                    </a:ext>
                  </a:extLst>
                </p:cNvPr>
                <p:cNvSpPr txBox="1"/>
                <p:nvPr/>
              </p:nvSpPr>
              <p:spPr>
                <a:xfrm>
                  <a:off x="9966044" y="3524706"/>
                  <a:ext cx="1351854" cy="14741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81" name="TextBox 80">
                  <a:extLst>
                    <a:ext uri="{FF2B5EF4-FFF2-40B4-BE49-F238E27FC236}">
                      <a16:creationId xmlns:a16="http://schemas.microsoft.com/office/drawing/2014/main" id="{E09DADC3-230C-4056-ACF1-0385875FBB4C}"/>
                    </a:ext>
                  </a:extLst>
                </p:cNvPr>
                <p:cNvSpPr txBox="1">
                  <a:spLocks noRot="1" noChangeAspect="1" noMove="1" noResize="1" noEditPoints="1" noAdjustHandles="1" noChangeArrowheads="1" noChangeShapeType="1" noTextEdit="1"/>
                </p:cNvSpPr>
                <p:nvPr/>
              </p:nvSpPr>
              <p:spPr>
                <a:xfrm>
                  <a:off x="9966044" y="3524706"/>
                  <a:ext cx="1351854" cy="1474146"/>
                </a:xfrm>
                <a:prstGeom prst="rect">
                  <a:avLst/>
                </a:prstGeom>
                <a:blipFill>
                  <a:blip r:embed="rId26"/>
                  <a:stretch>
                    <a:fillRect/>
                  </a:stretch>
                </a:blipFill>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12A36A3B-76F7-4263-B5DA-0BF23D04F115}"/>
              </a:ext>
            </a:extLst>
          </p:cNvPr>
          <p:cNvGrpSpPr/>
          <p:nvPr/>
        </p:nvGrpSpPr>
        <p:grpSpPr>
          <a:xfrm>
            <a:off x="1118606" y="2838449"/>
            <a:ext cx="1386708" cy="1165987"/>
            <a:chOff x="1017362" y="960671"/>
            <a:chExt cx="1526052" cy="1283152"/>
          </a:xfrm>
        </p:grpSpPr>
        <p:sp>
          <p:nvSpPr>
            <p:cNvPr id="45" name="Oval 44">
              <a:extLst>
                <a:ext uri="{FF2B5EF4-FFF2-40B4-BE49-F238E27FC236}">
                  <a16:creationId xmlns:a16="http://schemas.microsoft.com/office/drawing/2014/main" id="{4F0758A8-1786-4FE7-972A-15A6271F7FEE}"/>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63C933F4-E24A-452E-869D-DADD921562B8}"/>
                </a:ext>
              </a:extLst>
            </p:cNvPr>
            <p:cNvGrpSpPr/>
            <p:nvPr/>
          </p:nvGrpSpPr>
          <p:grpSpPr>
            <a:xfrm>
              <a:off x="1017362" y="960671"/>
              <a:ext cx="1283152" cy="1283152"/>
              <a:chOff x="9555843" y="3453948"/>
              <a:chExt cx="1283152" cy="1283152"/>
            </a:xfrm>
          </p:grpSpPr>
          <p:sp>
            <p:nvSpPr>
              <p:cNvPr id="47" name="Rectangle 46">
                <a:extLst>
                  <a:ext uri="{FF2B5EF4-FFF2-40B4-BE49-F238E27FC236}">
                    <a16:creationId xmlns:a16="http://schemas.microsoft.com/office/drawing/2014/main" id="{13B8AF65-C720-4C11-A2BE-0087906360EB}"/>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Graphic 47" descr="Sign Language">
                <a:extLst>
                  <a:ext uri="{FF2B5EF4-FFF2-40B4-BE49-F238E27FC236}">
                    <a16:creationId xmlns:a16="http://schemas.microsoft.com/office/drawing/2014/main" id="{A995E1B5-709B-4700-B944-B3B267FEC9B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783558" y="3641279"/>
                <a:ext cx="834096" cy="914400"/>
              </a:xfrm>
              <a:prstGeom prst="rect">
                <a:avLst/>
              </a:prstGeom>
            </p:spPr>
          </p:pic>
        </p:grpSp>
      </p:grpSp>
      <p:grpSp>
        <p:nvGrpSpPr>
          <p:cNvPr id="50" name="Group 49">
            <a:extLst>
              <a:ext uri="{FF2B5EF4-FFF2-40B4-BE49-F238E27FC236}">
                <a16:creationId xmlns:a16="http://schemas.microsoft.com/office/drawing/2014/main" id="{B6003FD3-4DB9-44B7-9B53-7566FE521204}"/>
              </a:ext>
            </a:extLst>
          </p:cNvPr>
          <p:cNvGrpSpPr/>
          <p:nvPr/>
        </p:nvGrpSpPr>
        <p:grpSpPr>
          <a:xfrm>
            <a:off x="7477528" y="4618736"/>
            <a:ext cx="4549372" cy="1910142"/>
            <a:chOff x="308589" y="37647"/>
            <a:chExt cx="4549372" cy="1910142"/>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84E7A65-6383-434C-9BF1-648D6BEA96F2}"/>
                    </a:ext>
                  </a:extLst>
                </p:cNvPr>
                <p:cNvSpPr txBox="1"/>
                <p:nvPr/>
              </p:nvSpPr>
              <p:spPr>
                <a:xfrm>
                  <a:off x="314383" y="624350"/>
                  <a:ext cx="4543578" cy="132343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oMath>
                    </m:oMathPara>
                  </a14:m>
                  <a:endParaRPr lang="en-US" sz="4000" dirty="0"/>
                </a:p>
                <a:p>
                  <a:r>
                    <a:rPr lang="en-US" sz="4000" dirty="0">
                      <a:solidFill>
                        <a:srgbClr val="0070C0"/>
                      </a:solidFill>
                    </a:rPr>
                    <a:t> </a:t>
                  </a:r>
                  <a14:m>
                    <m:oMath xmlns:m="http://schemas.openxmlformats.org/officeDocument/2006/math">
                      <m:r>
                        <a:rPr lang="en-US" sz="4000" b="0" i="0"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r>
                            <a:rPr lang="en-US" sz="4000" b="0" i="1" smtClean="0">
                              <a:latin typeface="Cambria Math" panose="02040503050406030204" pitchFamily="18" charset="0"/>
                            </a:rPr>
                            <m:t>  </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oMath>
                  </a14:m>
                  <a:endParaRPr lang="en-CA" sz="4000" dirty="0"/>
                </a:p>
              </p:txBody>
            </p:sp>
          </mc:Choice>
          <mc:Fallback xmlns="">
            <p:sp>
              <p:nvSpPr>
                <p:cNvPr id="54" name="TextBox 53">
                  <a:extLst>
                    <a:ext uri="{FF2B5EF4-FFF2-40B4-BE49-F238E27FC236}">
                      <a16:creationId xmlns:a16="http://schemas.microsoft.com/office/drawing/2014/main" id="{484E7A65-6383-434C-9BF1-648D6BEA96F2}"/>
                    </a:ext>
                  </a:extLst>
                </p:cNvPr>
                <p:cNvSpPr txBox="1">
                  <a:spLocks noRot="1" noChangeAspect="1" noMove="1" noResize="1" noEditPoints="1" noAdjustHandles="1" noChangeArrowheads="1" noChangeShapeType="1" noTextEdit="1"/>
                </p:cNvSpPr>
                <p:nvPr/>
              </p:nvSpPr>
              <p:spPr>
                <a:xfrm>
                  <a:off x="314383" y="624350"/>
                  <a:ext cx="4543578" cy="1323439"/>
                </a:xfrm>
                <a:prstGeom prst="rect">
                  <a:avLst/>
                </a:prstGeom>
                <a:blipFill>
                  <a:blip r:embed="rId2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24C96AD-3F1C-43A8-9411-EDC7E427AC6A}"/>
                    </a:ext>
                  </a:extLst>
                </p:cNvPr>
                <p:cNvSpPr txBox="1"/>
                <p:nvPr/>
              </p:nvSpPr>
              <p:spPr>
                <a:xfrm>
                  <a:off x="308589" y="37647"/>
                  <a:ext cx="4371133" cy="584775"/>
                </a:xfrm>
                <a:prstGeom prst="rect">
                  <a:avLst/>
                </a:prstGeom>
                <a:noFill/>
                <a:ln w="38100">
                  <a:solidFill>
                    <a:schemeClr val="tx1"/>
                  </a:solidFill>
                </a:ln>
              </p:spPr>
              <p:txBody>
                <a:bodyPr wrap="none" rtlCol="0">
                  <a:spAutoFit/>
                </a:bodyPr>
                <a:lstStyle/>
                <a:p>
                  <a:r>
                    <a:rPr lang="en-US" sz="3200" dirty="0">
                      <a:solidFill>
                        <a:srgbClr val="7030A0"/>
                      </a:solidFill>
                    </a:rPr>
                    <a:t>Components: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56" name="TextBox 55">
                  <a:extLst>
                    <a:ext uri="{FF2B5EF4-FFF2-40B4-BE49-F238E27FC236}">
                      <a16:creationId xmlns:a16="http://schemas.microsoft.com/office/drawing/2014/main" id="{624C96AD-3F1C-43A8-9411-EDC7E427AC6A}"/>
                    </a:ext>
                  </a:extLst>
                </p:cNvPr>
                <p:cNvSpPr txBox="1">
                  <a:spLocks noRot="1" noChangeAspect="1" noMove="1" noResize="1" noEditPoints="1" noAdjustHandles="1" noChangeArrowheads="1" noChangeShapeType="1" noTextEdit="1"/>
                </p:cNvSpPr>
                <p:nvPr/>
              </p:nvSpPr>
              <p:spPr>
                <a:xfrm>
                  <a:off x="308589" y="37647"/>
                  <a:ext cx="4371133" cy="584775"/>
                </a:xfrm>
                <a:prstGeom prst="rect">
                  <a:avLst/>
                </a:prstGeom>
                <a:blipFill>
                  <a:blip r:embed="rId30"/>
                  <a:stretch>
                    <a:fillRect l="-3181" t="-8824" r="-2075" b="-29412"/>
                  </a:stretch>
                </a:blipFill>
                <a:ln w="38100">
                  <a:solidFill>
                    <a:schemeClr val="tx1"/>
                  </a:solidFill>
                </a:ln>
              </p:spPr>
              <p:txBody>
                <a:bodyPr/>
                <a:lstStyle/>
                <a:p>
                  <a:r>
                    <a:rPr lang="en-CA">
                      <a:noFill/>
                    </a:rPr>
                    <a:t> </a:t>
                  </a:r>
                </a:p>
              </p:txBody>
            </p:sp>
          </mc:Fallback>
        </mc:AlternateContent>
      </p:grpSp>
      <p:grpSp>
        <p:nvGrpSpPr>
          <p:cNvPr id="59" name="Group 58">
            <a:extLst>
              <a:ext uri="{FF2B5EF4-FFF2-40B4-BE49-F238E27FC236}">
                <a16:creationId xmlns:a16="http://schemas.microsoft.com/office/drawing/2014/main" id="{2506B81D-3384-49D4-A7FC-A57B1783FEA5}"/>
              </a:ext>
            </a:extLst>
          </p:cNvPr>
          <p:cNvGrpSpPr/>
          <p:nvPr/>
        </p:nvGrpSpPr>
        <p:grpSpPr>
          <a:xfrm>
            <a:off x="7458478" y="2466114"/>
            <a:ext cx="4549372" cy="1910142"/>
            <a:chOff x="308589" y="37647"/>
            <a:chExt cx="4549372" cy="1910142"/>
          </a:xfrm>
        </p:grpSpPr>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F787A13-41CF-471D-8A80-0BB2B6952BE4}"/>
                    </a:ext>
                  </a:extLst>
                </p:cNvPr>
                <p:cNvSpPr txBox="1"/>
                <p:nvPr/>
              </p:nvSpPr>
              <p:spPr>
                <a:xfrm>
                  <a:off x="314383" y="624350"/>
                  <a:ext cx="4543578" cy="132343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      </m:t>
                            </m:r>
                            <m:r>
                              <a:rPr lang="en-US" sz="4000" i="1">
                                <a:latin typeface="Cambria Math" panose="02040503050406030204" pitchFamily="18" charset="0"/>
                              </a:rPr>
                              <m:t>𝑐𝑡</m:t>
                            </m:r>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solidFill>
                                  <a:srgbClr val="0070C0"/>
                                </a:solidFill>
                                <a:latin typeface="Cambria Math" panose="02040503050406030204" pitchFamily="18" charset="0"/>
                              </a:rPr>
                              <m:t>𝑥</m:t>
                            </m:r>
                          </m:e>
                        </m:d>
                      </m:oMath>
                    </m:oMathPara>
                  </a14:m>
                  <a:endParaRPr lang="en-US" sz="4000" dirty="0"/>
                </a:p>
                <a:p>
                  <a:pPr/>
                  <a14:m>
                    <m:oMathPara xmlns:m="http://schemas.openxmlformats.org/officeDocument/2006/math">
                      <m:oMathParaPr>
                        <m:jc m:val="left"/>
                      </m:oMathParaPr>
                      <m:oMath xmlns:m="http://schemas.openxmlformats.org/officeDocument/2006/math">
                        <m:r>
                          <a:rPr lang="en-US" sz="4000" i="1">
                            <a:solidFill>
                              <a:srgbClr val="FF0000"/>
                            </a:solidFill>
                            <a:latin typeface="Cambria Math" panose="02040503050406030204" pitchFamily="18" charset="0"/>
                          </a:rPr>
                          <m:t>  </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i="1">
                                <a:latin typeface="Cambria Math" panose="02040503050406030204" pitchFamily="18" charset="0"/>
                              </a:rPr>
                              <m:t>+  </m:t>
                            </m:r>
                            <m:r>
                              <a:rPr lang="en-US" sz="4000" i="1">
                                <a:solidFill>
                                  <a:srgbClr val="0070C0"/>
                                </a:solidFill>
                                <a:latin typeface="Cambria Math" panose="02040503050406030204" pitchFamily="18" charset="0"/>
                              </a:rPr>
                              <m:t>𝑥</m:t>
                            </m:r>
                          </m:e>
                        </m:d>
                      </m:oMath>
                    </m:oMathPara>
                  </a14:m>
                  <a:endParaRPr lang="en-CA" sz="4000" dirty="0"/>
                </a:p>
              </p:txBody>
            </p:sp>
          </mc:Choice>
          <mc:Fallback xmlns="">
            <p:sp>
              <p:nvSpPr>
                <p:cNvPr id="60" name="TextBox 59">
                  <a:extLst>
                    <a:ext uri="{FF2B5EF4-FFF2-40B4-BE49-F238E27FC236}">
                      <a16:creationId xmlns:a16="http://schemas.microsoft.com/office/drawing/2014/main" id="{2F787A13-41CF-471D-8A80-0BB2B6952BE4}"/>
                    </a:ext>
                  </a:extLst>
                </p:cNvPr>
                <p:cNvSpPr txBox="1">
                  <a:spLocks noRot="1" noChangeAspect="1" noMove="1" noResize="1" noEditPoints="1" noAdjustHandles="1" noChangeArrowheads="1" noChangeShapeType="1" noTextEdit="1"/>
                </p:cNvSpPr>
                <p:nvPr/>
              </p:nvSpPr>
              <p:spPr>
                <a:xfrm>
                  <a:off x="314383" y="624350"/>
                  <a:ext cx="4543578" cy="1323439"/>
                </a:xfrm>
                <a:prstGeom prst="rect">
                  <a:avLst/>
                </a:prstGeom>
                <a:blipFill>
                  <a:blip r:embed="rId31"/>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0E2AC5C-5B72-4D99-90DC-EBE71B2BFFF6}"/>
                    </a:ext>
                  </a:extLst>
                </p:cNvPr>
                <p:cNvSpPr txBox="1"/>
                <p:nvPr/>
              </p:nvSpPr>
              <p:spPr>
                <a:xfrm>
                  <a:off x="308589" y="37647"/>
                  <a:ext cx="4371133" cy="584775"/>
                </a:xfrm>
                <a:prstGeom prst="rect">
                  <a:avLst/>
                </a:prstGeom>
                <a:noFill/>
                <a:ln w="38100">
                  <a:solidFill>
                    <a:schemeClr val="tx1"/>
                  </a:solidFill>
                </a:ln>
              </p:spPr>
              <p:txBody>
                <a:bodyPr wrap="none" rtlCol="0">
                  <a:spAutoFit/>
                </a:bodyPr>
                <a:lstStyle/>
                <a:p>
                  <a:r>
                    <a:rPr lang="en-US" sz="3200" dirty="0">
                      <a:solidFill>
                        <a:srgbClr val="00B050"/>
                      </a:solidFill>
                    </a:rPr>
                    <a:t>Components: Man </a:t>
                  </a:r>
                  <a14:m>
                    <m:oMath xmlns:m="http://schemas.openxmlformats.org/officeDocument/2006/math">
                      <m:r>
                        <a:rPr lang="en-US" sz="3200" i="1" dirty="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61" name="TextBox 60">
                  <a:extLst>
                    <a:ext uri="{FF2B5EF4-FFF2-40B4-BE49-F238E27FC236}">
                      <a16:creationId xmlns:a16="http://schemas.microsoft.com/office/drawing/2014/main" id="{B0E2AC5C-5B72-4D99-90DC-EBE71B2BFFF6}"/>
                    </a:ext>
                  </a:extLst>
                </p:cNvPr>
                <p:cNvSpPr txBox="1">
                  <a:spLocks noRot="1" noChangeAspect="1" noMove="1" noResize="1" noEditPoints="1" noAdjustHandles="1" noChangeArrowheads="1" noChangeShapeType="1" noTextEdit="1"/>
                </p:cNvSpPr>
                <p:nvPr/>
              </p:nvSpPr>
              <p:spPr>
                <a:xfrm>
                  <a:off x="308589" y="37647"/>
                  <a:ext cx="4371133" cy="584775"/>
                </a:xfrm>
                <a:prstGeom prst="rect">
                  <a:avLst/>
                </a:prstGeom>
                <a:blipFill>
                  <a:blip r:embed="rId32"/>
                  <a:stretch>
                    <a:fillRect l="-3181" t="-8911" r="-2075" b="-30693"/>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33">
            <p14:nvContentPartPr>
              <p14:cNvPr id="2" name="Ink 1">
                <a:extLst>
                  <a:ext uri="{FF2B5EF4-FFF2-40B4-BE49-F238E27FC236}">
                    <a16:creationId xmlns:a16="http://schemas.microsoft.com/office/drawing/2014/main" id="{32D1FD24-8A32-47EB-8EC6-AC23846C3389}"/>
                  </a:ext>
                </a:extLst>
              </p14:cNvPr>
              <p14:cNvContentPartPr/>
              <p14:nvPr>
                <p:extLst>
                  <p:ext uri="{42D2F446-02D8-4167-A562-619A0277C38B}">
                    <p15:isNarration xmlns:p15="http://schemas.microsoft.com/office/powerpoint/2012/main" val="1"/>
                  </p:ext>
                </p:extLst>
              </p14:nvPr>
            </p14:nvContentPartPr>
            <p14:xfrm>
              <a:off x="9102960" y="5228640"/>
              <a:ext cx="1819440" cy="1241280"/>
            </p14:xfrm>
          </p:contentPart>
        </mc:Choice>
        <mc:Fallback xmlns="">
          <p:pic>
            <p:nvPicPr>
              <p:cNvPr id="2" name="Ink 1">
                <a:extLst>
                  <a:ext uri="{FF2B5EF4-FFF2-40B4-BE49-F238E27FC236}">
                    <a16:creationId xmlns:a16="http://schemas.microsoft.com/office/drawing/2014/main" id="{32D1FD24-8A32-47EB-8EC6-AC23846C3389}"/>
                  </a:ext>
                </a:extLst>
              </p:cNvPr>
              <p:cNvPicPr>
                <a:picLocks noGrp="1" noRot="1" noChangeAspect="1" noMove="1" noResize="1" noEditPoints="1" noAdjustHandles="1" noChangeArrowheads="1" noChangeShapeType="1"/>
              </p:cNvPicPr>
              <p:nvPr/>
            </p:nvPicPr>
            <p:blipFill>
              <a:blip r:embed="rId34"/>
              <a:stretch>
                <a:fillRect/>
              </a:stretch>
            </p:blipFill>
            <p:spPr>
              <a:xfrm>
                <a:off x="9093600" y="5219280"/>
                <a:ext cx="1838160" cy="1260000"/>
              </a:xfrm>
              <a:prstGeom prst="rect">
                <a:avLst/>
              </a:prstGeom>
            </p:spPr>
          </p:pic>
        </mc:Fallback>
      </mc:AlternateContent>
    </p:spTree>
    <p:custDataLst>
      <p:tags r:id="rId1"/>
    </p:custDataLst>
    <p:extLst>
      <p:ext uri="{BB962C8B-B14F-4D97-AF65-F5344CB8AC3E}">
        <p14:creationId xmlns:p14="http://schemas.microsoft.com/office/powerpoint/2010/main" val="55288747"/>
      </p:ext>
    </p:extLst>
  </p:cSld>
  <p:clrMapOvr>
    <a:masterClrMapping/>
  </p:clrMapOvr>
  <mc:AlternateContent xmlns:mc="http://schemas.openxmlformats.org/markup-compatibility/2006" xmlns:p14="http://schemas.microsoft.com/office/powerpoint/2010/main">
    <mc:Choice Requires="p14">
      <p:transition spd="med" p14:dur="700" advTm="14011">
        <p:fade/>
      </p:transition>
    </mc:Choice>
    <mc:Fallback xmlns="">
      <p:transition spd="med" advTm="140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3AEDF257-E898-4599-812C-C35CCE068C6A}"/>
              </a:ext>
            </a:extLst>
          </p:cNvPr>
          <p:cNvGrpSpPr/>
          <p:nvPr/>
        </p:nvGrpSpPr>
        <p:grpSpPr>
          <a:xfrm>
            <a:off x="-29028" y="338364"/>
            <a:ext cx="6525078" cy="6234251"/>
            <a:chOff x="-29028" y="338364"/>
            <a:chExt cx="6525078" cy="6234251"/>
          </a:xfrm>
        </p:grpSpPr>
        <p:pic>
          <p:nvPicPr>
            <p:cNvPr id="62" name="Picture 61">
              <a:extLst>
                <a:ext uri="{FF2B5EF4-FFF2-40B4-BE49-F238E27FC236}">
                  <a16:creationId xmlns:a16="http://schemas.microsoft.com/office/drawing/2014/main" id="{38C964BF-7C85-4ACA-A7CC-C892B3BC472C}"/>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65" name="Picture 64">
              <a:extLst>
                <a:ext uri="{FF2B5EF4-FFF2-40B4-BE49-F238E27FC236}">
                  <a16:creationId xmlns:a16="http://schemas.microsoft.com/office/drawing/2014/main" id="{C8EC135E-FFC9-4098-AD21-938F4631D918}"/>
                </a:ext>
              </a:extLst>
            </p:cNvPr>
            <p:cNvPicPr>
              <a:picLocks noChangeAspect="1"/>
            </p:cNvPicPr>
            <p:nvPr/>
          </p:nvPicPr>
          <p:blipFill rotWithShape="1">
            <a:blip r:embed="rId4">
              <a:alphaModFix/>
            </a:blip>
            <a:srcRect l="8896" t="55445" r="27686" b="-3981"/>
            <a:stretch/>
          </p:blipFill>
          <p:spPr>
            <a:xfrm rot="5400000">
              <a:off x="1985283" y="2061849"/>
              <a:ext cx="6233885" cy="2787648"/>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239844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024419" y="1315400"/>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239499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AFF8B6-F3B6-4387-BDDE-E387E2A971E3}"/>
              </a:ext>
            </a:extLst>
          </p:cNvPr>
          <p:cNvGrpSpPr/>
          <p:nvPr/>
        </p:nvGrpSpPr>
        <p:grpSpPr>
          <a:xfrm>
            <a:off x="141818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2471965" y="3003550"/>
            <a:ext cx="2146327" cy="3321050"/>
            <a:chOff x="3289974" y="2891094"/>
            <a:chExt cx="2146327" cy="332105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4601522" y="3930644"/>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4601522" y="3930644"/>
                  <a:ext cx="834779" cy="1127745"/>
                </a:xfrm>
                <a:prstGeom prst="rect">
                  <a:avLst/>
                </a:prstGeom>
                <a:blipFill>
                  <a:blip r:embed="rId7"/>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3CCFF4-AEF8-420D-BC81-74DCCB51C434}"/>
                  </a:ext>
                </a:extLst>
              </p:cNvPr>
              <p:cNvSpPr txBox="1"/>
              <p:nvPr/>
            </p:nvSpPr>
            <p:spPr>
              <a:xfrm>
                <a:off x="6830423" y="129540"/>
                <a:ext cx="5361577" cy="21804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smtClean="0">
                              <a:solidFill>
                                <a:schemeClr val="bg1"/>
                              </a:solidFill>
                              <a:latin typeface="Cambria Math" panose="02040503050406030204" pitchFamily="18" charset="0"/>
                            </a:rPr>
                          </m:ctrlPr>
                        </m:accPr>
                        <m:e>
                          <m:r>
                            <a:rPr lang="en-US" sz="6000" i="1">
                              <a:solidFill>
                                <a:schemeClr val="bg1"/>
                              </a:solidFill>
                              <a:latin typeface="Cambria Math" panose="02040503050406030204" pitchFamily="18" charset="0"/>
                            </a:rPr>
                            <m:t>𝑆</m:t>
                          </m:r>
                        </m:e>
                      </m:acc>
                      <m:r>
                        <a:rPr lang="en-US" sz="6000" i="1">
                          <a:latin typeface="Cambria Math" panose="02040503050406030204" pitchFamily="18" charset="0"/>
                        </a:rPr>
                        <m:t>=</m:t>
                      </m:r>
                      <m:r>
                        <a:rPr lang="en-US" sz="6000" b="0" i="1" smtClean="0">
                          <a:latin typeface="Cambria Math" panose="02040503050406030204" pitchFamily="18" charset="0"/>
                        </a:rPr>
                        <m:t>  3</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latin typeface="Cambria Math" panose="02040503050406030204" pitchFamily="18" charset="0"/>
                        </a:rPr>
                        <m:t>+0</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4" name="TextBox 43">
                <a:extLst>
                  <a:ext uri="{FF2B5EF4-FFF2-40B4-BE49-F238E27FC236}">
                    <a16:creationId xmlns:a16="http://schemas.microsoft.com/office/drawing/2014/main" id="{9E3CCFF4-AEF8-420D-BC81-74DCCB51C434}"/>
                  </a:ext>
                </a:extLst>
              </p:cNvPr>
              <p:cNvSpPr txBox="1">
                <a:spLocks noRot="1" noChangeAspect="1" noMove="1" noResize="1" noEditPoints="1" noAdjustHandles="1" noChangeArrowheads="1" noChangeShapeType="1" noTextEdit="1"/>
              </p:cNvSpPr>
              <p:nvPr/>
            </p:nvSpPr>
            <p:spPr>
              <a:xfrm>
                <a:off x="6830423" y="129540"/>
                <a:ext cx="5361577" cy="218046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AA4FEC-97FB-4FFE-A9CE-2B284CD205DF}"/>
                  </a:ext>
                </a:extLst>
              </p:cNvPr>
              <p:cNvSpPr txBox="1"/>
              <p:nvPr/>
            </p:nvSpPr>
            <p:spPr>
              <a:xfrm>
                <a:off x="3713843" y="0"/>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71AA4FEC-97FB-4FFE-A9CE-2B284CD205DF}"/>
                  </a:ext>
                </a:extLst>
              </p:cNvPr>
              <p:cNvSpPr txBox="1">
                <a:spLocks noRot="1" noChangeAspect="1" noMove="1" noResize="1" noEditPoints="1" noAdjustHandles="1" noChangeArrowheads="1" noChangeShapeType="1" noTextEdit="1"/>
              </p:cNvSpPr>
              <p:nvPr/>
            </p:nvSpPr>
            <p:spPr>
              <a:xfrm>
                <a:off x="3713843" y="0"/>
                <a:ext cx="2229757" cy="830997"/>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EFF196-C209-4781-866B-5D79B0206698}"/>
                  </a:ext>
                </a:extLst>
              </p:cNvPr>
              <p:cNvSpPr txBox="1"/>
              <p:nvPr/>
            </p:nvSpPr>
            <p:spPr>
              <a:xfrm>
                <a:off x="4441553" y="499110"/>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0" name="TextBox 39">
                <a:extLst>
                  <a:ext uri="{FF2B5EF4-FFF2-40B4-BE49-F238E27FC236}">
                    <a16:creationId xmlns:a16="http://schemas.microsoft.com/office/drawing/2014/main" id="{10EFF196-C209-4781-866B-5D79B0206698}"/>
                  </a:ext>
                </a:extLst>
              </p:cNvPr>
              <p:cNvSpPr txBox="1">
                <a:spLocks noRot="1" noChangeAspect="1" noMove="1" noResize="1" noEditPoints="1" noAdjustHandles="1" noChangeArrowheads="1" noChangeShapeType="1" noTextEdit="1"/>
              </p:cNvSpPr>
              <p:nvPr/>
            </p:nvSpPr>
            <p:spPr>
              <a:xfrm>
                <a:off x="4441553" y="499110"/>
                <a:ext cx="2347867" cy="1183786"/>
              </a:xfrm>
              <a:prstGeom prst="rect">
                <a:avLst/>
              </a:prstGeom>
              <a:blipFill>
                <a:blip r:embed="rId22"/>
                <a:stretch>
                  <a:fillRect/>
                </a:stretch>
              </a:blipFill>
            </p:spPr>
            <p:txBody>
              <a:bodyPr/>
              <a:lstStyle/>
              <a:p>
                <a:r>
                  <a:rPr lang="en-CA">
                    <a:noFill/>
                  </a:rPr>
                  <a:t> </a:t>
                </a:r>
              </a:p>
            </p:txBody>
          </p:sp>
        </mc:Fallback>
      </mc:AlternateContent>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9095" t="10139" b="5438"/>
          <a:stretch/>
        </p:blipFill>
        <p:spPr bwMode="auto">
          <a:xfrm>
            <a:off x="1995165" y="1032510"/>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685DB642-F49C-4776-983A-9767DC6D5703}"/>
              </a:ext>
            </a:extLst>
          </p:cNvPr>
          <p:cNvGrpSpPr/>
          <p:nvPr/>
        </p:nvGrpSpPr>
        <p:grpSpPr>
          <a:xfrm>
            <a:off x="2379055" y="5194300"/>
            <a:ext cx="1130259" cy="1142907"/>
            <a:chOff x="4611916" y="637672"/>
            <a:chExt cx="3516345" cy="3555693"/>
          </a:xfrm>
        </p:grpSpPr>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F45A4F1-EF57-421B-B820-A927F61F1179}"/>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46581DED-278F-4701-B7A9-B6C8FC89733E}"/>
              </a:ext>
            </a:extLst>
          </p:cNvPr>
          <p:cNvGrpSpPr/>
          <p:nvPr/>
        </p:nvGrpSpPr>
        <p:grpSpPr>
          <a:xfrm>
            <a:off x="3922812" y="2692399"/>
            <a:ext cx="1030188" cy="671552"/>
            <a:chOff x="3922812" y="2692399"/>
            <a:chExt cx="1030188" cy="671552"/>
          </a:xfrm>
        </p:grpSpPr>
        <p:sp>
          <p:nvSpPr>
            <p:cNvPr id="73" name="Oval 72">
              <a:extLst>
                <a:ext uri="{FF2B5EF4-FFF2-40B4-BE49-F238E27FC236}">
                  <a16:creationId xmlns:a16="http://schemas.microsoft.com/office/drawing/2014/main" id="{6BCE8828-0DBE-4181-B912-97896CFC37D0}"/>
                </a:ext>
              </a:extLst>
            </p:cNvPr>
            <p:cNvSpPr/>
            <p:nvPr/>
          </p:nvSpPr>
          <p:spPr>
            <a:xfrm>
              <a:off x="3922812" y="2812247"/>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4281448" y="2692399"/>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9" name="Group 68">
            <a:extLst>
              <a:ext uri="{FF2B5EF4-FFF2-40B4-BE49-F238E27FC236}">
                <a16:creationId xmlns:a16="http://schemas.microsoft.com/office/drawing/2014/main" id="{39ECC0C6-8963-4DDC-A4E9-8C859306A3EE}"/>
              </a:ext>
            </a:extLst>
          </p:cNvPr>
          <p:cNvGrpSpPr/>
          <p:nvPr/>
        </p:nvGrpSpPr>
        <p:grpSpPr>
          <a:xfrm>
            <a:off x="2939179" y="2933700"/>
            <a:ext cx="1144207" cy="2273207"/>
            <a:chOff x="1846979" y="2933700"/>
            <a:chExt cx="1144207" cy="2273207"/>
          </a:xfrm>
        </p:grpSpPr>
        <p:cxnSp>
          <p:nvCxnSpPr>
            <p:cNvPr id="70" name="Straight Arrow Connector 69">
              <a:extLst>
                <a:ext uri="{FF2B5EF4-FFF2-40B4-BE49-F238E27FC236}">
                  <a16:creationId xmlns:a16="http://schemas.microsoft.com/office/drawing/2014/main" id="{32002F56-EC64-41EC-ADA8-B49739B0CDA5}"/>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C551327-634B-4017-B4BC-A784C4BE615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9" name="Group 78">
            <a:extLst>
              <a:ext uri="{FF2B5EF4-FFF2-40B4-BE49-F238E27FC236}">
                <a16:creationId xmlns:a16="http://schemas.microsoft.com/office/drawing/2014/main" id="{10700D3F-9958-4479-B07F-E194034C4EE9}"/>
              </a:ext>
            </a:extLst>
          </p:cNvPr>
          <p:cNvGrpSpPr/>
          <p:nvPr/>
        </p:nvGrpSpPr>
        <p:grpSpPr>
          <a:xfrm>
            <a:off x="2942456" y="4836207"/>
            <a:ext cx="1055847" cy="2047192"/>
            <a:chOff x="9966044" y="3524706"/>
            <a:chExt cx="1685130" cy="3267316"/>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7993729-0048-4DAE-8EAA-A8ADFF4707DD}"/>
                    </a:ext>
                  </a:extLst>
                </p:cNvPr>
                <p:cNvSpPr txBox="1"/>
                <p:nvPr/>
              </p:nvSpPr>
              <p:spPr>
                <a:xfrm>
                  <a:off x="10189312" y="5311634"/>
                  <a:ext cx="1461862" cy="1480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80" name="TextBox 79">
                  <a:extLst>
                    <a:ext uri="{FF2B5EF4-FFF2-40B4-BE49-F238E27FC236}">
                      <a16:creationId xmlns:a16="http://schemas.microsoft.com/office/drawing/2014/main" id="{B7993729-0048-4DAE-8EAA-A8ADFF4707DD}"/>
                    </a:ext>
                  </a:extLst>
                </p:cNvPr>
                <p:cNvSpPr txBox="1">
                  <a:spLocks noRot="1" noChangeAspect="1" noMove="1" noResize="1" noEditPoints="1" noAdjustHandles="1" noChangeArrowheads="1" noChangeShapeType="1" noTextEdit="1"/>
                </p:cNvSpPr>
                <p:nvPr/>
              </p:nvSpPr>
              <p:spPr>
                <a:xfrm>
                  <a:off x="10189312" y="5311634"/>
                  <a:ext cx="1461862" cy="1480388"/>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09DADC3-230C-4056-ACF1-0385875FBB4C}"/>
                    </a:ext>
                  </a:extLst>
                </p:cNvPr>
                <p:cNvSpPr txBox="1"/>
                <p:nvPr/>
              </p:nvSpPr>
              <p:spPr>
                <a:xfrm>
                  <a:off x="9966044" y="3524706"/>
                  <a:ext cx="1351854" cy="14741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81" name="TextBox 80">
                  <a:extLst>
                    <a:ext uri="{FF2B5EF4-FFF2-40B4-BE49-F238E27FC236}">
                      <a16:creationId xmlns:a16="http://schemas.microsoft.com/office/drawing/2014/main" id="{E09DADC3-230C-4056-ACF1-0385875FBB4C}"/>
                    </a:ext>
                  </a:extLst>
                </p:cNvPr>
                <p:cNvSpPr txBox="1">
                  <a:spLocks noRot="1" noChangeAspect="1" noMove="1" noResize="1" noEditPoints="1" noAdjustHandles="1" noChangeArrowheads="1" noChangeShapeType="1" noTextEdit="1"/>
                </p:cNvSpPr>
                <p:nvPr/>
              </p:nvSpPr>
              <p:spPr>
                <a:xfrm>
                  <a:off x="9966044" y="3524706"/>
                  <a:ext cx="1351854" cy="1474146"/>
                </a:xfrm>
                <a:prstGeom prst="rect">
                  <a:avLst/>
                </a:prstGeom>
                <a:blipFill>
                  <a:blip r:embed="rId26"/>
                  <a:stretch>
                    <a:fillRect/>
                  </a:stretch>
                </a:blipFill>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12A36A3B-76F7-4263-B5DA-0BF23D04F115}"/>
              </a:ext>
            </a:extLst>
          </p:cNvPr>
          <p:cNvGrpSpPr/>
          <p:nvPr/>
        </p:nvGrpSpPr>
        <p:grpSpPr>
          <a:xfrm>
            <a:off x="1118606" y="2838449"/>
            <a:ext cx="1386708" cy="1165987"/>
            <a:chOff x="1017362" y="960671"/>
            <a:chExt cx="1526052" cy="1283152"/>
          </a:xfrm>
        </p:grpSpPr>
        <p:sp>
          <p:nvSpPr>
            <p:cNvPr id="45" name="Oval 44">
              <a:extLst>
                <a:ext uri="{FF2B5EF4-FFF2-40B4-BE49-F238E27FC236}">
                  <a16:creationId xmlns:a16="http://schemas.microsoft.com/office/drawing/2014/main" id="{4F0758A8-1786-4FE7-972A-15A6271F7FEE}"/>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6" name="Group 45">
              <a:extLst>
                <a:ext uri="{FF2B5EF4-FFF2-40B4-BE49-F238E27FC236}">
                  <a16:creationId xmlns:a16="http://schemas.microsoft.com/office/drawing/2014/main" id="{63C933F4-E24A-452E-869D-DADD921562B8}"/>
                </a:ext>
              </a:extLst>
            </p:cNvPr>
            <p:cNvGrpSpPr/>
            <p:nvPr/>
          </p:nvGrpSpPr>
          <p:grpSpPr>
            <a:xfrm>
              <a:off x="1017362" y="960671"/>
              <a:ext cx="1283152" cy="1283152"/>
              <a:chOff x="9555843" y="3453948"/>
              <a:chExt cx="1283152" cy="1283152"/>
            </a:xfrm>
          </p:grpSpPr>
          <p:sp>
            <p:nvSpPr>
              <p:cNvPr id="47" name="Rectangle 46">
                <a:extLst>
                  <a:ext uri="{FF2B5EF4-FFF2-40B4-BE49-F238E27FC236}">
                    <a16:creationId xmlns:a16="http://schemas.microsoft.com/office/drawing/2014/main" id="{13B8AF65-C720-4C11-A2BE-0087906360EB}"/>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Graphic 47" descr="Sign Language">
                <a:extLst>
                  <a:ext uri="{FF2B5EF4-FFF2-40B4-BE49-F238E27FC236}">
                    <a16:creationId xmlns:a16="http://schemas.microsoft.com/office/drawing/2014/main" id="{A995E1B5-709B-4700-B944-B3B267FEC9B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783558" y="3641279"/>
                <a:ext cx="834096" cy="914400"/>
              </a:xfrm>
              <a:prstGeom prst="rect">
                <a:avLst/>
              </a:prstGeom>
            </p:spPr>
          </p:pic>
        </p:grpSp>
      </p:grpSp>
      <p:grpSp>
        <p:nvGrpSpPr>
          <p:cNvPr id="50" name="Group 49">
            <a:extLst>
              <a:ext uri="{FF2B5EF4-FFF2-40B4-BE49-F238E27FC236}">
                <a16:creationId xmlns:a16="http://schemas.microsoft.com/office/drawing/2014/main" id="{B6003FD3-4DB9-44B7-9B53-7566FE521204}"/>
              </a:ext>
            </a:extLst>
          </p:cNvPr>
          <p:cNvGrpSpPr/>
          <p:nvPr/>
        </p:nvGrpSpPr>
        <p:grpSpPr>
          <a:xfrm>
            <a:off x="7477528" y="4618736"/>
            <a:ext cx="4549372" cy="1910142"/>
            <a:chOff x="308589" y="37647"/>
            <a:chExt cx="4549372" cy="1910142"/>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84E7A65-6383-434C-9BF1-648D6BEA96F2}"/>
                    </a:ext>
                  </a:extLst>
                </p:cNvPr>
                <p:cNvSpPr txBox="1"/>
                <p:nvPr/>
              </p:nvSpPr>
              <p:spPr>
                <a:xfrm>
                  <a:off x="314383" y="624350"/>
                  <a:ext cx="4543578" cy="132343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      </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oMath>
                    </m:oMathPara>
                  </a14:m>
                  <a:endParaRPr lang="en-US" sz="4000" dirty="0"/>
                </a:p>
                <a:p>
                  <a:r>
                    <a:rPr lang="en-US" sz="4000" dirty="0">
                      <a:solidFill>
                        <a:srgbClr val="0070C0"/>
                      </a:solidFill>
                    </a:rPr>
                    <a:t> </a:t>
                  </a:r>
                  <a14:m>
                    <m:oMath xmlns:m="http://schemas.openxmlformats.org/officeDocument/2006/math">
                      <m:r>
                        <a:rPr lang="en-US" sz="4000" b="0" i="0" smtClean="0">
                          <a:solidFill>
                            <a:srgbClr val="0070C0"/>
                          </a:solidFill>
                          <a:latin typeface="Cambria Math" panose="02040503050406030204" pitchFamily="18" charset="0"/>
                        </a:rPr>
                        <m:t> </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r>
                            <a:rPr lang="en-US" sz="4000" b="0" i="1" smtClean="0">
                              <a:latin typeface="Cambria Math" panose="02040503050406030204" pitchFamily="18" charset="0"/>
                            </a:rPr>
                            <m:t>  </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d>
                    </m:oMath>
                  </a14:m>
                  <a:endParaRPr lang="en-CA" sz="4000" dirty="0"/>
                </a:p>
              </p:txBody>
            </p:sp>
          </mc:Choice>
          <mc:Fallback xmlns="">
            <p:sp>
              <p:nvSpPr>
                <p:cNvPr id="54" name="TextBox 53">
                  <a:extLst>
                    <a:ext uri="{FF2B5EF4-FFF2-40B4-BE49-F238E27FC236}">
                      <a16:creationId xmlns:a16="http://schemas.microsoft.com/office/drawing/2014/main" id="{484E7A65-6383-434C-9BF1-648D6BEA96F2}"/>
                    </a:ext>
                  </a:extLst>
                </p:cNvPr>
                <p:cNvSpPr txBox="1">
                  <a:spLocks noRot="1" noChangeAspect="1" noMove="1" noResize="1" noEditPoints="1" noAdjustHandles="1" noChangeArrowheads="1" noChangeShapeType="1" noTextEdit="1"/>
                </p:cNvSpPr>
                <p:nvPr/>
              </p:nvSpPr>
              <p:spPr>
                <a:xfrm>
                  <a:off x="314383" y="624350"/>
                  <a:ext cx="4543578" cy="1323439"/>
                </a:xfrm>
                <a:prstGeom prst="rect">
                  <a:avLst/>
                </a:prstGeom>
                <a:blipFill>
                  <a:blip r:embed="rId2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24C96AD-3F1C-43A8-9411-EDC7E427AC6A}"/>
                    </a:ext>
                  </a:extLst>
                </p:cNvPr>
                <p:cNvSpPr txBox="1"/>
                <p:nvPr/>
              </p:nvSpPr>
              <p:spPr>
                <a:xfrm>
                  <a:off x="308589" y="37647"/>
                  <a:ext cx="4371133" cy="584775"/>
                </a:xfrm>
                <a:prstGeom prst="rect">
                  <a:avLst/>
                </a:prstGeom>
                <a:noFill/>
                <a:ln w="38100">
                  <a:solidFill>
                    <a:schemeClr val="tx1"/>
                  </a:solidFill>
                </a:ln>
              </p:spPr>
              <p:txBody>
                <a:bodyPr wrap="none" rtlCol="0">
                  <a:spAutoFit/>
                </a:bodyPr>
                <a:lstStyle/>
                <a:p>
                  <a:r>
                    <a:rPr lang="en-US" sz="3200" dirty="0">
                      <a:solidFill>
                        <a:srgbClr val="7030A0"/>
                      </a:solidFill>
                    </a:rPr>
                    <a:t>Components: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56" name="TextBox 55">
                  <a:extLst>
                    <a:ext uri="{FF2B5EF4-FFF2-40B4-BE49-F238E27FC236}">
                      <a16:creationId xmlns:a16="http://schemas.microsoft.com/office/drawing/2014/main" id="{624C96AD-3F1C-43A8-9411-EDC7E427AC6A}"/>
                    </a:ext>
                  </a:extLst>
                </p:cNvPr>
                <p:cNvSpPr txBox="1">
                  <a:spLocks noRot="1" noChangeAspect="1" noMove="1" noResize="1" noEditPoints="1" noAdjustHandles="1" noChangeArrowheads="1" noChangeShapeType="1" noTextEdit="1"/>
                </p:cNvSpPr>
                <p:nvPr/>
              </p:nvSpPr>
              <p:spPr>
                <a:xfrm>
                  <a:off x="308589" y="37647"/>
                  <a:ext cx="4371133" cy="584775"/>
                </a:xfrm>
                <a:prstGeom prst="rect">
                  <a:avLst/>
                </a:prstGeom>
                <a:blipFill>
                  <a:blip r:embed="rId30"/>
                  <a:stretch>
                    <a:fillRect l="-3181" t="-8824" r="-2075" b="-29412"/>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224D5D-009C-42D6-AE87-4BDAF1DA1040}"/>
                  </a:ext>
                </a:extLst>
              </p:cNvPr>
              <p:cNvSpPr txBox="1"/>
              <p:nvPr/>
            </p:nvSpPr>
            <p:spPr>
              <a:xfrm>
                <a:off x="6830423" y="2381976"/>
                <a:ext cx="5361577" cy="19608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r>
                        <a:rPr lang="en-US" sz="6000" b="0" i="1" smtClean="0">
                          <a:solidFill>
                            <a:schemeClr val="tx1"/>
                          </a:solidFill>
                          <a:latin typeface="Cambria Math" panose="02040503050406030204" pitchFamily="18" charset="0"/>
                        </a:rPr>
                        <m:t>=</m:t>
                      </m:r>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4800" i="1" smtClean="0">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𝑆</m:t>
                          </m:r>
                        </m:e>
                      </m:acc>
                      <m:r>
                        <a:rPr lang="en-US" sz="4800" i="1">
                          <a:latin typeface="Cambria Math" panose="02040503050406030204" pitchFamily="18" charset="0"/>
                        </a:rPr>
                        <m:t>=2</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2" name="TextBox 1">
                <a:extLst>
                  <a:ext uri="{FF2B5EF4-FFF2-40B4-BE49-F238E27FC236}">
                    <a16:creationId xmlns:a16="http://schemas.microsoft.com/office/drawing/2014/main" id="{C7224D5D-009C-42D6-AE87-4BDAF1DA1040}"/>
                  </a:ext>
                </a:extLst>
              </p:cNvPr>
              <p:cNvSpPr txBox="1">
                <a:spLocks noRot="1" noChangeAspect="1" noMove="1" noResize="1" noEditPoints="1" noAdjustHandles="1" noChangeArrowheads="1" noChangeShapeType="1" noTextEdit="1"/>
              </p:cNvSpPr>
              <p:nvPr/>
            </p:nvSpPr>
            <p:spPr>
              <a:xfrm>
                <a:off x="6830423" y="2381976"/>
                <a:ext cx="5361577" cy="1960858"/>
              </a:xfrm>
              <a:prstGeom prst="rect">
                <a:avLst/>
              </a:prstGeom>
              <a:blipFill>
                <a:blip r:embed="rId3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32">
            <p14:nvContentPartPr>
              <p14:cNvPr id="3" name="Ink 2">
                <a:extLst>
                  <a:ext uri="{FF2B5EF4-FFF2-40B4-BE49-F238E27FC236}">
                    <a16:creationId xmlns:a16="http://schemas.microsoft.com/office/drawing/2014/main" id="{B132F635-EF73-4016-8C77-840887BC908A}"/>
                  </a:ext>
                </a:extLst>
              </p14:cNvPr>
              <p14:cNvContentPartPr/>
              <p14:nvPr>
                <p:extLst>
                  <p:ext uri="{42D2F446-02D8-4167-A562-619A0277C38B}">
                    <p15:isNarration xmlns:p15="http://schemas.microsoft.com/office/powerpoint/2012/main" val="1"/>
                  </p:ext>
                </p:extLst>
              </p14:nvPr>
            </p14:nvContentPartPr>
            <p14:xfrm>
              <a:off x="8002440" y="4111200"/>
              <a:ext cx="3098880" cy="202680"/>
            </p14:xfrm>
          </p:contentPart>
        </mc:Choice>
        <mc:Fallback xmlns="">
          <p:pic>
            <p:nvPicPr>
              <p:cNvPr id="3" name="Ink 2">
                <a:extLst>
                  <a:ext uri="{FF2B5EF4-FFF2-40B4-BE49-F238E27FC236}">
                    <a16:creationId xmlns:a16="http://schemas.microsoft.com/office/drawing/2014/main" id="{B132F635-EF73-4016-8C77-840887BC908A}"/>
                  </a:ext>
                </a:extLst>
              </p:cNvPr>
              <p:cNvPicPr>
                <a:picLocks noGrp="1" noRot="1" noChangeAspect="1" noMove="1" noResize="1" noEditPoints="1" noAdjustHandles="1" noChangeArrowheads="1" noChangeShapeType="1"/>
              </p:cNvPicPr>
              <p:nvPr/>
            </p:nvPicPr>
            <p:blipFill>
              <a:blip r:embed="rId33"/>
              <a:stretch>
                <a:fillRect/>
              </a:stretch>
            </p:blipFill>
            <p:spPr>
              <a:xfrm>
                <a:off x="7993080" y="4101840"/>
                <a:ext cx="3117600" cy="221400"/>
              </a:xfrm>
              <a:prstGeom prst="rect">
                <a:avLst/>
              </a:prstGeom>
            </p:spPr>
          </p:pic>
        </mc:Fallback>
      </mc:AlternateContent>
    </p:spTree>
    <p:custDataLst>
      <p:tags r:id="rId1"/>
    </p:custDataLst>
    <p:extLst>
      <p:ext uri="{BB962C8B-B14F-4D97-AF65-F5344CB8AC3E}">
        <p14:creationId xmlns:p14="http://schemas.microsoft.com/office/powerpoint/2010/main" val="2534834431"/>
      </p:ext>
    </p:extLst>
  </p:cSld>
  <p:clrMapOvr>
    <a:masterClrMapping/>
  </p:clrMapOvr>
  <mc:AlternateContent xmlns:mc="http://schemas.openxmlformats.org/markup-compatibility/2006" xmlns:p14="http://schemas.microsoft.com/office/powerpoint/2010/main">
    <mc:Choice Requires="p14">
      <p:transition spd="med" p14:dur="700" advTm="8943">
        <p:fade/>
      </p:transition>
    </mc:Choice>
    <mc:Fallback xmlns="">
      <p:transition spd="med" advTm="89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3AEDF257-E898-4599-812C-C35CCE068C6A}"/>
              </a:ext>
            </a:extLst>
          </p:cNvPr>
          <p:cNvGrpSpPr/>
          <p:nvPr/>
        </p:nvGrpSpPr>
        <p:grpSpPr>
          <a:xfrm>
            <a:off x="-1204688" y="338364"/>
            <a:ext cx="6595838" cy="6234251"/>
            <a:chOff x="-29028" y="338364"/>
            <a:chExt cx="6595838" cy="6234251"/>
          </a:xfrm>
        </p:grpSpPr>
        <p:pic>
          <p:nvPicPr>
            <p:cNvPr id="62" name="Picture 61">
              <a:extLst>
                <a:ext uri="{FF2B5EF4-FFF2-40B4-BE49-F238E27FC236}">
                  <a16:creationId xmlns:a16="http://schemas.microsoft.com/office/drawing/2014/main" id="{38C964BF-7C85-4ACA-A7CC-C892B3BC472C}"/>
                </a:ext>
              </a:extLst>
            </p:cNvPr>
            <p:cNvPicPr>
              <a:picLocks noChangeAspect="1"/>
            </p:cNvPicPr>
            <p:nvPr/>
          </p:nvPicPr>
          <p:blipFill rotWithShape="1">
            <a:blip r:embed="rId4"/>
            <a:srcRect l="8896" t="1160" r="27686" b="-3981"/>
            <a:stretch/>
          </p:blipFill>
          <p:spPr>
            <a:xfrm rot="5400000">
              <a:off x="-193221" y="502557"/>
              <a:ext cx="6233885" cy="5905500"/>
            </a:xfrm>
            <a:prstGeom prst="rect">
              <a:avLst/>
            </a:prstGeom>
          </p:spPr>
        </p:pic>
        <p:pic>
          <p:nvPicPr>
            <p:cNvPr id="65" name="Picture 64">
              <a:extLst>
                <a:ext uri="{FF2B5EF4-FFF2-40B4-BE49-F238E27FC236}">
                  <a16:creationId xmlns:a16="http://schemas.microsoft.com/office/drawing/2014/main" id="{C8EC135E-FFC9-4098-AD21-938F4631D918}"/>
                </a:ext>
              </a:extLst>
            </p:cNvPr>
            <p:cNvPicPr>
              <a:picLocks noChangeAspect="1"/>
            </p:cNvPicPr>
            <p:nvPr/>
          </p:nvPicPr>
          <p:blipFill rotWithShape="1">
            <a:blip r:embed="rId4">
              <a:alphaModFix/>
            </a:blip>
            <a:srcRect l="8896" t="54213" r="27686" b="-3981"/>
            <a:stretch/>
          </p:blipFill>
          <p:spPr>
            <a:xfrm rot="5400000">
              <a:off x="2020663" y="2026469"/>
              <a:ext cx="6233885" cy="2858408"/>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1222784" y="1638300"/>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848759" y="1315400"/>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1219337" y="1524000"/>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AFF8B6-F3B6-4387-BDDE-E387E2A971E3}"/>
              </a:ext>
            </a:extLst>
          </p:cNvPr>
          <p:cNvGrpSpPr/>
          <p:nvPr/>
        </p:nvGrpSpPr>
        <p:grpSpPr>
          <a:xfrm>
            <a:off x="242521" y="5903529"/>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 name="Group 40">
            <a:extLst>
              <a:ext uri="{FF2B5EF4-FFF2-40B4-BE49-F238E27FC236}">
                <a16:creationId xmlns:a16="http://schemas.microsoft.com/office/drawing/2014/main" id="{B5C01F49-3358-4238-99C6-6DB99B3BC5FF}"/>
              </a:ext>
            </a:extLst>
          </p:cNvPr>
          <p:cNvGrpSpPr/>
          <p:nvPr/>
        </p:nvGrpSpPr>
        <p:grpSpPr>
          <a:xfrm>
            <a:off x="1296305" y="3003550"/>
            <a:ext cx="2146327" cy="3321050"/>
            <a:chOff x="3289974" y="2891094"/>
            <a:chExt cx="2146327" cy="332105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4601522" y="3930644"/>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4601522" y="3930644"/>
                  <a:ext cx="834779" cy="1127745"/>
                </a:xfrm>
                <a:prstGeom prst="rect">
                  <a:avLst/>
                </a:prstGeom>
                <a:blipFill>
                  <a:blip r:embed="rId7"/>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3CCFF4-AEF8-420D-BC81-74DCCB51C434}"/>
                  </a:ext>
                </a:extLst>
              </p:cNvPr>
              <p:cNvSpPr txBox="1"/>
              <p:nvPr/>
            </p:nvSpPr>
            <p:spPr>
              <a:xfrm>
                <a:off x="6830423" y="129540"/>
                <a:ext cx="5361577" cy="218046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i="1" smtClean="0">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smtClean="0">
                              <a:solidFill>
                                <a:schemeClr val="bg1"/>
                              </a:solidFill>
                              <a:latin typeface="Cambria Math" panose="02040503050406030204" pitchFamily="18" charset="0"/>
                            </a:rPr>
                          </m:ctrlPr>
                        </m:accPr>
                        <m:e>
                          <m:r>
                            <a:rPr lang="en-US" sz="6000" i="1">
                              <a:solidFill>
                                <a:schemeClr val="bg1"/>
                              </a:solidFill>
                              <a:latin typeface="Cambria Math" panose="02040503050406030204" pitchFamily="18" charset="0"/>
                            </a:rPr>
                            <m:t>𝑆</m:t>
                          </m:r>
                        </m:e>
                      </m:acc>
                      <m:r>
                        <a:rPr lang="en-US" sz="6000" i="1">
                          <a:latin typeface="Cambria Math" panose="02040503050406030204" pitchFamily="18" charset="0"/>
                        </a:rPr>
                        <m:t>=</m:t>
                      </m:r>
                      <m:r>
                        <a:rPr lang="en-US" sz="6000" b="0" i="1" smtClean="0">
                          <a:latin typeface="Cambria Math" panose="02040503050406030204" pitchFamily="18" charset="0"/>
                        </a:rPr>
                        <m:t>  3</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b="0" i="1" smtClean="0">
                          <a:latin typeface="Cambria Math" panose="02040503050406030204" pitchFamily="18" charset="0"/>
                        </a:rPr>
                        <m:t>+0</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4" name="TextBox 43">
                <a:extLst>
                  <a:ext uri="{FF2B5EF4-FFF2-40B4-BE49-F238E27FC236}">
                    <a16:creationId xmlns:a16="http://schemas.microsoft.com/office/drawing/2014/main" id="{9E3CCFF4-AEF8-420D-BC81-74DCCB51C434}"/>
                  </a:ext>
                </a:extLst>
              </p:cNvPr>
              <p:cNvSpPr txBox="1">
                <a:spLocks noRot="1" noChangeAspect="1" noMove="1" noResize="1" noEditPoints="1" noAdjustHandles="1" noChangeArrowheads="1" noChangeShapeType="1" noTextEdit="1"/>
              </p:cNvSpPr>
              <p:nvPr/>
            </p:nvSpPr>
            <p:spPr>
              <a:xfrm>
                <a:off x="6830423" y="129540"/>
                <a:ext cx="5361577" cy="218046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AA4FEC-97FB-4FFE-A9CE-2B284CD205DF}"/>
                  </a:ext>
                </a:extLst>
              </p:cNvPr>
              <p:cNvSpPr txBox="1"/>
              <p:nvPr/>
            </p:nvSpPr>
            <p:spPr>
              <a:xfrm>
                <a:off x="2538183" y="0"/>
                <a:ext cx="2229757"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r>
                        <m:rPr>
                          <m:nor/>
                        </m:rPr>
                        <a:rPr lang="en-US" sz="4800" dirty="0" smtClean="0">
                          <a:latin typeface="Cambria Math" panose="02040503050406030204" pitchFamily="18" charset="0"/>
                          <a:ea typeface="Cambria Math" panose="02040503050406030204" pitchFamily="18" charset="0"/>
                        </a:rPr>
                        <m:t>½</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71AA4FEC-97FB-4FFE-A9CE-2B284CD205DF}"/>
                  </a:ext>
                </a:extLst>
              </p:cNvPr>
              <p:cNvSpPr txBox="1">
                <a:spLocks noRot="1" noChangeAspect="1" noMove="1" noResize="1" noEditPoints="1" noAdjustHandles="1" noChangeArrowheads="1" noChangeShapeType="1" noTextEdit="1"/>
              </p:cNvSpPr>
              <p:nvPr/>
            </p:nvSpPr>
            <p:spPr>
              <a:xfrm>
                <a:off x="2538183" y="0"/>
                <a:ext cx="2229757" cy="83099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EFF196-C209-4781-866B-5D79B0206698}"/>
                  </a:ext>
                </a:extLst>
              </p:cNvPr>
              <p:cNvSpPr txBox="1"/>
              <p:nvPr/>
            </p:nvSpPr>
            <p:spPr>
              <a:xfrm>
                <a:off x="3265893" y="499110"/>
                <a:ext cx="2347867" cy="1183786"/>
              </a:xfrm>
              <a:prstGeom prst="rect">
                <a:avLst/>
              </a:prstGeom>
              <a:noFill/>
            </p:spPr>
            <p:txBody>
              <a:bodyPr wrap="square" rtlCol="0">
                <a:spAutoFit/>
              </a:bodyPr>
              <a:lstStyle/>
              <a:p>
                <a14:m>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oMath>
                </a14:m>
                <a:r>
                  <a:rPr lang="en-US" sz="4800" dirty="0">
                    <a:solidFill>
                      <a:schemeClr val="tx1"/>
                    </a:solidFill>
                  </a:rPr>
                  <a:t> </a:t>
                </a:r>
              </a:p>
            </p:txBody>
          </p:sp>
        </mc:Choice>
        <mc:Fallback xmlns="">
          <p:sp>
            <p:nvSpPr>
              <p:cNvPr id="40" name="TextBox 39">
                <a:extLst>
                  <a:ext uri="{FF2B5EF4-FFF2-40B4-BE49-F238E27FC236}">
                    <a16:creationId xmlns:a16="http://schemas.microsoft.com/office/drawing/2014/main" id="{10EFF196-C209-4781-866B-5D79B0206698}"/>
                  </a:ext>
                </a:extLst>
              </p:cNvPr>
              <p:cNvSpPr txBox="1">
                <a:spLocks noRot="1" noChangeAspect="1" noMove="1" noResize="1" noEditPoints="1" noAdjustHandles="1" noChangeArrowheads="1" noChangeShapeType="1" noTextEdit="1"/>
              </p:cNvSpPr>
              <p:nvPr/>
            </p:nvSpPr>
            <p:spPr>
              <a:xfrm>
                <a:off x="3265893" y="499110"/>
                <a:ext cx="2347867" cy="1183786"/>
              </a:xfrm>
              <a:prstGeom prst="rect">
                <a:avLst/>
              </a:prstGeom>
              <a:blipFill>
                <a:blip r:embed="rId10"/>
                <a:stretch>
                  <a:fillRect/>
                </a:stretch>
              </a:blipFill>
            </p:spPr>
            <p:txBody>
              <a:bodyPr/>
              <a:lstStyle/>
              <a:p>
                <a:r>
                  <a:rPr lang="en-CA">
                    <a:noFill/>
                  </a:rPr>
                  <a:t> </a:t>
                </a:r>
              </a:p>
            </p:txBody>
          </p:sp>
        </mc:Fallback>
      </mc:AlternateContent>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95" t="10139" b="5438"/>
          <a:stretch/>
        </p:blipFill>
        <p:spPr bwMode="auto">
          <a:xfrm>
            <a:off x="819505" y="1032510"/>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6581DED-278F-4701-B7A9-B6C8FC89733E}"/>
              </a:ext>
            </a:extLst>
          </p:cNvPr>
          <p:cNvGrpSpPr/>
          <p:nvPr/>
        </p:nvGrpSpPr>
        <p:grpSpPr>
          <a:xfrm>
            <a:off x="2747152" y="2692399"/>
            <a:ext cx="1030188" cy="671552"/>
            <a:chOff x="3922812" y="2692399"/>
            <a:chExt cx="1030188" cy="671552"/>
          </a:xfrm>
        </p:grpSpPr>
        <p:sp>
          <p:nvSpPr>
            <p:cNvPr id="73" name="Oval 72">
              <a:extLst>
                <a:ext uri="{FF2B5EF4-FFF2-40B4-BE49-F238E27FC236}">
                  <a16:creationId xmlns:a16="http://schemas.microsoft.com/office/drawing/2014/main" id="{6BCE8828-0DBE-4181-B912-97896CFC37D0}"/>
                </a:ext>
              </a:extLst>
            </p:cNvPr>
            <p:cNvSpPr/>
            <p:nvPr/>
          </p:nvSpPr>
          <p:spPr>
            <a:xfrm>
              <a:off x="3922812" y="2812247"/>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4281448" y="2692399"/>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9" name="Group 68">
            <a:extLst>
              <a:ext uri="{FF2B5EF4-FFF2-40B4-BE49-F238E27FC236}">
                <a16:creationId xmlns:a16="http://schemas.microsoft.com/office/drawing/2014/main" id="{39ECC0C6-8963-4DDC-A4E9-8C859306A3EE}"/>
              </a:ext>
            </a:extLst>
          </p:cNvPr>
          <p:cNvGrpSpPr/>
          <p:nvPr/>
        </p:nvGrpSpPr>
        <p:grpSpPr>
          <a:xfrm>
            <a:off x="1763519" y="2933700"/>
            <a:ext cx="1144207" cy="2273207"/>
            <a:chOff x="1846979" y="2933700"/>
            <a:chExt cx="1144207" cy="2273207"/>
          </a:xfrm>
        </p:grpSpPr>
        <p:cxnSp>
          <p:nvCxnSpPr>
            <p:cNvPr id="70" name="Straight Arrow Connector 69">
              <a:extLst>
                <a:ext uri="{FF2B5EF4-FFF2-40B4-BE49-F238E27FC236}">
                  <a16:creationId xmlns:a16="http://schemas.microsoft.com/office/drawing/2014/main" id="{32002F56-EC64-41EC-ADA8-B49739B0CDA5}"/>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C551327-634B-4017-B4BC-A784C4BE615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1" name="Group 30">
            <a:extLst>
              <a:ext uri="{FF2B5EF4-FFF2-40B4-BE49-F238E27FC236}">
                <a16:creationId xmlns:a16="http://schemas.microsoft.com/office/drawing/2014/main" id="{7E1940B7-50DA-4506-8770-460AED0B5199}"/>
              </a:ext>
            </a:extLst>
          </p:cNvPr>
          <p:cNvGrpSpPr/>
          <p:nvPr/>
        </p:nvGrpSpPr>
        <p:grpSpPr>
          <a:xfrm>
            <a:off x="151068" y="4991101"/>
            <a:ext cx="2962232" cy="1762729"/>
            <a:chOff x="3173045" y="3732657"/>
            <a:chExt cx="4727719" cy="2813313"/>
          </a:xfrm>
        </p:grpSpPr>
        <p:grpSp>
          <p:nvGrpSpPr>
            <p:cNvPr id="32" name="Group 31">
              <a:extLst>
                <a:ext uri="{FF2B5EF4-FFF2-40B4-BE49-F238E27FC236}">
                  <a16:creationId xmlns:a16="http://schemas.microsoft.com/office/drawing/2014/main" id="{AEDF18A9-1FE8-4D55-9BB4-28C100223A20}"/>
                </a:ext>
              </a:extLst>
            </p:cNvPr>
            <p:cNvGrpSpPr/>
            <p:nvPr/>
          </p:nvGrpSpPr>
          <p:grpSpPr>
            <a:xfrm>
              <a:off x="4811845" y="4257766"/>
              <a:ext cx="1571644" cy="1612623"/>
              <a:chOff x="4598547" y="3250367"/>
              <a:chExt cx="919034" cy="942997"/>
            </a:xfrm>
          </p:grpSpPr>
          <p:cxnSp>
            <p:nvCxnSpPr>
              <p:cNvPr id="45" name="Straight Arrow Connector 44">
                <a:extLst>
                  <a:ext uri="{FF2B5EF4-FFF2-40B4-BE49-F238E27FC236}">
                    <a16:creationId xmlns:a16="http://schemas.microsoft.com/office/drawing/2014/main" id="{E3AA0850-4964-41F8-80A3-0C474F03711D}"/>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C3599F2E-9D45-408F-9DAB-62D7C2ABA05B}"/>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56848D4-0641-4A95-80CB-6110131F1685}"/>
                    </a:ext>
                  </a:extLst>
                </p:cNvPr>
                <p:cNvSpPr txBox="1"/>
                <p:nvPr/>
              </p:nvSpPr>
              <p:spPr>
                <a:xfrm>
                  <a:off x="6438901" y="5219700"/>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33" name="TextBox 32">
                  <a:extLst>
                    <a:ext uri="{FF2B5EF4-FFF2-40B4-BE49-F238E27FC236}">
                      <a16:creationId xmlns:a16="http://schemas.microsoft.com/office/drawing/2014/main" id="{656848D4-0641-4A95-80CB-6110131F1685}"/>
                    </a:ext>
                  </a:extLst>
                </p:cNvPr>
                <p:cNvSpPr txBox="1">
                  <a:spLocks noRot="1" noChangeAspect="1" noMove="1" noResize="1" noEditPoints="1" noAdjustHandles="1" noChangeArrowheads="1" noChangeShapeType="1" noTextEdit="1"/>
                </p:cNvSpPr>
                <p:nvPr/>
              </p:nvSpPr>
              <p:spPr>
                <a:xfrm>
                  <a:off x="6438901" y="5219700"/>
                  <a:ext cx="1461863" cy="132627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D8D694-3619-4400-9BF4-19267C9BCA32}"/>
                    </a:ext>
                  </a:extLst>
                </p:cNvPr>
                <p:cNvSpPr txBox="1"/>
                <p:nvPr/>
              </p:nvSpPr>
              <p:spPr>
                <a:xfrm>
                  <a:off x="3173045" y="3732657"/>
                  <a:ext cx="1351854"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2800" b="0" dirty="0">
                    <a:solidFill>
                      <a:srgbClr val="002060"/>
                    </a:solidFill>
                  </a:endParaRPr>
                </a:p>
              </p:txBody>
            </p:sp>
          </mc:Choice>
          <mc:Fallback xmlns="">
            <p:sp>
              <p:nvSpPr>
                <p:cNvPr id="34" name="TextBox 33">
                  <a:extLst>
                    <a:ext uri="{FF2B5EF4-FFF2-40B4-BE49-F238E27FC236}">
                      <a16:creationId xmlns:a16="http://schemas.microsoft.com/office/drawing/2014/main" id="{44D8D694-3619-4400-9BF4-19267C9BCA32}"/>
                    </a:ext>
                  </a:extLst>
                </p:cNvPr>
                <p:cNvSpPr txBox="1">
                  <a:spLocks noRot="1" noChangeAspect="1" noMove="1" noResize="1" noEditPoints="1" noAdjustHandles="1" noChangeArrowheads="1" noChangeShapeType="1" noTextEdit="1"/>
                </p:cNvSpPr>
                <p:nvPr/>
              </p:nvSpPr>
              <p:spPr>
                <a:xfrm>
                  <a:off x="3173045" y="3732657"/>
                  <a:ext cx="1351854" cy="1326270"/>
                </a:xfrm>
                <a:prstGeom prst="rect">
                  <a:avLst/>
                </a:prstGeom>
                <a:blipFill>
                  <a:blip r:embed="rId14"/>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609B32D1-BC83-4A00-A021-7B65D0811BAA}"/>
              </a:ext>
            </a:extLst>
          </p:cNvPr>
          <p:cNvGrpSpPr/>
          <p:nvPr/>
        </p:nvGrpSpPr>
        <p:grpSpPr>
          <a:xfrm>
            <a:off x="1212685" y="2902857"/>
            <a:ext cx="7257" cy="2456126"/>
            <a:chOff x="1212685" y="2902857"/>
            <a:chExt cx="7257" cy="2456126"/>
          </a:xfrm>
        </p:grpSpPr>
        <p:cxnSp>
          <p:nvCxnSpPr>
            <p:cNvPr id="47" name="Straight Arrow Connector 46">
              <a:extLst>
                <a:ext uri="{FF2B5EF4-FFF2-40B4-BE49-F238E27FC236}">
                  <a16:creationId xmlns:a16="http://schemas.microsoft.com/office/drawing/2014/main" id="{518F2802-C02B-4CC9-9BE9-A603FF0E8ECB}"/>
                </a:ext>
              </a:extLst>
            </p:cNvPr>
            <p:cNvCxnSpPr>
              <a:cxnSpLocks/>
            </p:cNvCxnSpPr>
            <p:nvPr/>
          </p:nvCxnSpPr>
          <p:spPr>
            <a:xfrm flipV="1">
              <a:off x="1212685" y="4348567"/>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3FCCC129-74B5-4201-8F48-73800657D020}"/>
                </a:ext>
              </a:extLst>
            </p:cNvPr>
            <p:cNvCxnSpPr>
              <a:cxnSpLocks/>
            </p:cNvCxnSpPr>
            <p:nvPr/>
          </p:nvCxnSpPr>
          <p:spPr>
            <a:xfrm flipV="1">
              <a:off x="1212685" y="3357967"/>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95F90690-4C7E-4C18-8BA3-9891D2876178}"/>
                </a:ext>
              </a:extLst>
            </p:cNvPr>
            <p:cNvCxnSpPr>
              <a:cxnSpLocks/>
            </p:cNvCxnSpPr>
            <p:nvPr/>
          </p:nvCxnSpPr>
          <p:spPr>
            <a:xfrm flipV="1">
              <a:off x="1219942" y="2902857"/>
              <a:ext cx="0" cy="47401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 name="Group 2">
            <a:extLst>
              <a:ext uri="{FF2B5EF4-FFF2-40B4-BE49-F238E27FC236}">
                <a16:creationId xmlns:a16="http://schemas.microsoft.com/office/drawing/2014/main" id="{695E908A-173C-41B3-8408-C0515BE3FB12}"/>
              </a:ext>
            </a:extLst>
          </p:cNvPr>
          <p:cNvGrpSpPr/>
          <p:nvPr/>
        </p:nvGrpSpPr>
        <p:grpSpPr>
          <a:xfrm>
            <a:off x="1170629" y="2944477"/>
            <a:ext cx="1732225" cy="7258"/>
            <a:chOff x="1170629" y="2944477"/>
            <a:chExt cx="1732225" cy="7258"/>
          </a:xfrm>
        </p:grpSpPr>
        <p:cxnSp>
          <p:nvCxnSpPr>
            <p:cNvPr id="50" name="Straight Arrow Connector 49">
              <a:extLst>
                <a:ext uri="{FF2B5EF4-FFF2-40B4-BE49-F238E27FC236}">
                  <a16:creationId xmlns:a16="http://schemas.microsoft.com/office/drawing/2014/main" id="{120B487B-5741-42E6-8BF5-3566F1E12312}"/>
                </a:ext>
              </a:extLst>
            </p:cNvPr>
            <p:cNvCxnSpPr>
              <a:cxnSpLocks/>
            </p:cNvCxnSpPr>
            <p:nvPr/>
          </p:nvCxnSpPr>
          <p:spPr>
            <a:xfrm>
              <a:off x="1170629" y="2951735"/>
              <a:ext cx="98474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07DBD266-801C-4D39-BBEF-3A880FF8C0DF}"/>
                </a:ext>
              </a:extLst>
            </p:cNvPr>
            <p:cNvCxnSpPr>
              <a:cxnSpLocks/>
            </p:cNvCxnSpPr>
            <p:nvPr/>
          </p:nvCxnSpPr>
          <p:spPr>
            <a:xfrm>
              <a:off x="2150343" y="2944477"/>
              <a:ext cx="75251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0CDD43B-E0DC-4EB9-9C42-CFC393486835}"/>
                  </a:ext>
                </a:extLst>
              </p:cNvPr>
              <p:cNvSpPr txBox="1"/>
              <p:nvPr/>
            </p:nvSpPr>
            <p:spPr>
              <a:xfrm>
                <a:off x="6830423" y="2553426"/>
                <a:ext cx="5361577" cy="27245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r>
                        <a:rPr lang="en-US" sz="6000" b="0" i="1" smtClean="0">
                          <a:solidFill>
                            <a:schemeClr val="tx1"/>
                          </a:solidFill>
                          <a:latin typeface="Cambria Math" panose="02040503050406030204" pitchFamily="18" charset="0"/>
                        </a:rPr>
                        <m:t>=</m:t>
                      </m:r>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4800" i="1" smtClean="0">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𝑆</m:t>
                          </m:r>
                        </m:e>
                      </m:acc>
                      <m:r>
                        <a:rPr lang="en-US" sz="4800" i="1">
                          <a:latin typeface="Cambria Math" panose="02040503050406030204" pitchFamily="18" charset="0"/>
                        </a:rPr>
                        <m:t>=2</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60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4400" i="1">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𝑆</m:t>
                          </m:r>
                        </m:e>
                      </m:acc>
                      <m:r>
                        <a:rPr lang="en-US" sz="4400" b="0" i="1" smtClean="0">
                          <a:latin typeface="Cambria Math" panose="02040503050406030204" pitchFamily="18" charset="0"/>
                        </a:rPr>
                        <m:t>≈3.46</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b="0" i="1" smtClean="0">
                          <a:latin typeface="Cambria Math" panose="02040503050406030204" pitchFamily="18" charset="0"/>
                        </a:rPr>
                        <m:t>+1.73</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59" name="TextBox 58">
                <a:extLst>
                  <a:ext uri="{FF2B5EF4-FFF2-40B4-BE49-F238E27FC236}">
                    <a16:creationId xmlns:a16="http://schemas.microsoft.com/office/drawing/2014/main" id="{10CDD43B-E0DC-4EB9-9C42-CFC393486835}"/>
                  </a:ext>
                </a:extLst>
              </p:cNvPr>
              <p:cNvSpPr txBox="1">
                <a:spLocks noRot="1" noChangeAspect="1" noMove="1" noResize="1" noEditPoints="1" noAdjustHandles="1" noChangeArrowheads="1" noChangeShapeType="1" noTextEdit="1"/>
              </p:cNvSpPr>
              <p:nvPr/>
            </p:nvSpPr>
            <p:spPr>
              <a:xfrm>
                <a:off x="6830423" y="2553426"/>
                <a:ext cx="5361577" cy="2724592"/>
              </a:xfrm>
              <a:prstGeom prst="rect">
                <a:avLst/>
              </a:prstGeom>
              <a:blipFill>
                <a:blip r:embed="rId15"/>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EBF1C71E-8408-444E-AA30-B72E1233050E}"/>
              </a:ext>
            </a:extLst>
          </p:cNvPr>
          <p:cNvGrpSpPr/>
          <p:nvPr/>
        </p:nvGrpSpPr>
        <p:grpSpPr>
          <a:xfrm>
            <a:off x="1157190" y="4545922"/>
            <a:ext cx="1846816" cy="1791285"/>
            <a:chOff x="1157190" y="4545922"/>
            <a:chExt cx="1846816" cy="1791285"/>
          </a:xfrm>
        </p:grpSpPr>
        <p:grpSp>
          <p:nvGrpSpPr>
            <p:cNvPr id="66" name="Group 65">
              <a:extLst>
                <a:ext uri="{FF2B5EF4-FFF2-40B4-BE49-F238E27FC236}">
                  <a16:creationId xmlns:a16="http://schemas.microsoft.com/office/drawing/2014/main" id="{685DB642-F49C-4776-983A-9767DC6D5703}"/>
                </a:ext>
              </a:extLst>
            </p:cNvPr>
            <p:cNvGrpSpPr/>
            <p:nvPr/>
          </p:nvGrpSpPr>
          <p:grpSpPr>
            <a:xfrm>
              <a:off x="1203395" y="5194300"/>
              <a:ext cx="1130259" cy="1142907"/>
              <a:chOff x="4611916" y="637672"/>
              <a:chExt cx="3516345" cy="3555693"/>
            </a:xfrm>
          </p:grpSpPr>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F45A4F1-EF57-421B-B820-A927F61F1179}"/>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0" name="Group 59">
              <a:extLst>
                <a:ext uri="{FF2B5EF4-FFF2-40B4-BE49-F238E27FC236}">
                  <a16:creationId xmlns:a16="http://schemas.microsoft.com/office/drawing/2014/main" id="{62DD18DF-6A56-4446-BC70-2BCDA8D2D31C}"/>
                </a:ext>
              </a:extLst>
            </p:cNvPr>
            <p:cNvGrpSpPr/>
            <p:nvPr/>
          </p:nvGrpSpPr>
          <p:grpSpPr>
            <a:xfrm>
              <a:off x="1157190" y="4545922"/>
              <a:ext cx="1846816" cy="1458044"/>
              <a:chOff x="9966044" y="3524706"/>
              <a:chExt cx="2947518" cy="23270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1419EEF-64F2-4503-A7F2-B683F20DF9C2}"/>
                      </a:ext>
                    </a:extLst>
                  </p:cNvPr>
                  <p:cNvSpPr txBox="1"/>
                  <p:nvPr/>
                </p:nvSpPr>
                <p:spPr>
                  <a:xfrm>
                    <a:off x="11648693" y="4593526"/>
                    <a:ext cx="1264869" cy="1258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1" name="TextBox 60">
                    <a:extLst>
                      <a:ext uri="{FF2B5EF4-FFF2-40B4-BE49-F238E27FC236}">
                        <a16:creationId xmlns:a16="http://schemas.microsoft.com/office/drawing/2014/main" id="{B1419EEF-64F2-4503-A7F2-B683F20DF9C2}"/>
                      </a:ext>
                    </a:extLst>
                  </p:cNvPr>
                  <p:cNvSpPr txBox="1">
                    <a:spLocks noRot="1" noChangeAspect="1" noMove="1" noResize="1" noEditPoints="1" noAdjustHandles="1" noChangeArrowheads="1" noChangeShapeType="1" noTextEdit="1"/>
                  </p:cNvSpPr>
                  <p:nvPr/>
                </p:nvSpPr>
                <p:spPr>
                  <a:xfrm>
                    <a:off x="11648693" y="4593526"/>
                    <a:ext cx="1264869" cy="125821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BDCF59E-C98E-46F6-BF2B-75A7D31D8BA6}"/>
                      </a:ext>
                    </a:extLst>
                  </p:cNvPr>
                  <p:cNvSpPr txBox="1"/>
                  <p:nvPr/>
                </p:nvSpPr>
                <p:spPr>
                  <a:xfrm>
                    <a:off x="9966044" y="3524706"/>
                    <a:ext cx="1175324" cy="1252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BBDCF59E-C98E-46F6-BF2B-75A7D31D8BA6}"/>
                      </a:ext>
                    </a:extLst>
                  </p:cNvPr>
                  <p:cNvSpPr txBox="1">
                    <a:spLocks noRot="1" noChangeAspect="1" noMove="1" noResize="1" noEditPoints="1" noAdjustHandles="1" noChangeArrowheads="1" noChangeShapeType="1" noTextEdit="1"/>
                  </p:cNvSpPr>
                  <p:nvPr/>
                </p:nvSpPr>
                <p:spPr>
                  <a:xfrm>
                    <a:off x="9966044" y="3524706"/>
                    <a:ext cx="1175324" cy="1252998"/>
                  </a:xfrm>
                  <a:prstGeom prst="rect">
                    <a:avLst/>
                  </a:prstGeom>
                  <a:blipFill>
                    <a:blip r:embed="rId17"/>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6A31DD-0277-43A7-986F-25FFD399F989}"/>
                  </a:ext>
                </a:extLst>
              </p:cNvPr>
              <p:cNvSpPr txBox="1"/>
              <p:nvPr/>
            </p:nvSpPr>
            <p:spPr>
              <a:xfrm>
                <a:off x="3491593" y="4888411"/>
                <a:ext cx="4985657" cy="19237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oMath>
                  </m:oMathPara>
                </a14:m>
                <a:endParaRPr lang="en-US" sz="5400" b="0" i="1" dirty="0">
                  <a:solidFill>
                    <a:srgbClr val="7030A0"/>
                  </a:solidFill>
                  <a:latin typeface="Cambria Math" panose="02040503050406030204" pitchFamily="18" charset="0"/>
                </a:endParaRPr>
              </a:p>
              <a:p>
                <a14:m>
                  <m:oMath xmlns:m="http://schemas.openxmlformats.org/officeDocument/2006/math">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i="1">
                        <a:latin typeface="Cambria Math" panose="02040503050406030204" pitchFamily="18" charset="0"/>
                      </a:rPr>
                      <m:t>=</m:t>
                    </m:r>
                  </m:oMath>
                </a14:m>
                <a:r>
                  <a:rPr lang="en-US" sz="5400" b="0" i="0" dirty="0">
                    <a:latin typeface="+mj-lt"/>
                  </a:rPr>
                  <a:t> </a:t>
                </a:r>
                <a14:m>
                  <m:oMath xmlns:m="http://schemas.openxmlformats.org/officeDocument/2006/math">
                    <m:f>
                      <m:fPr>
                        <m:ctrlPr>
                          <a:rPr lang="en-US" sz="4400" i="1">
                            <a:latin typeface="Cambria Math" panose="02040503050406030204" pitchFamily="18" charset="0"/>
                          </a:rPr>
                        </m:ctrlPr>
                      </m:fPr>
                      <m:num>
                        <m:r>
                          <a:rPr lang="en-US" sz="4400" i="1">
                            <a:latin typeface="Cambria Math" panose="02040503050406030204" pitchFamily="18" charset="0"/>
                          </a:rPr>
                          <m:t>2</m:t>
                        </m:r>
                      </m:num>
                      <m:den>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den>
                    </m:f>
                    <m:d>
                      <m:dPr>
                        <m:ctrlPr>
                          <a:rPr lang="en-US" sz="4400" i="1">
                            <a:latin typeface="Cambria Math" panose="02040503050406030204" pitchFamily="18" charset="0"/>
                          </a:rPr>
                        </m:ctrlPr>
                      </m:dPr>
                      <m:e>
                        <m:r>
                          <a:rPr lang="en-US" sz="4400" i="1">
                            <a:latin typeface="Cambria Math" panose="02040503050406030204" pitchFamily="18" charset="0"/>
                          </a:rPr>
                          <m:t>3</m:t>
                        </m:r>
                      </m:e>
                    </m:d>
                    <m:r>
                      <a:rPr lang="en-US" sz="4400" b="0" i="1" smtClean="0">
                        <a:solidFill>
                          <a:schemeClr val="tx1"/>
                        </a:solidFill>
                        <a:latin typeface="Cambria Math" panose="02040503050406030204" pitchFamily="18" charset="0"/>
                      </a:rPr>
                      <m:t>=</m:t>
                    </m:r>
                    <m:r>
                      <a:rPr lang="en-US" sz="4400" i="1">
                        <a:latin typeface="Cambria Math" panose="02040503050406030204" pitchFamily="18" charset="0"/>
                      </a:rPr>
                      <m:t>2</m:t>
                    </m:r>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oMath>
                </a14:m>
                <a:r>
                  <a:rPr lang="en-US" sz="4400" i="1" dirty="0">
                    <a:solidFill>
                      <a:srgbClr val="7030A0"/>
                    </a:solidFill>
                    <a:latin typeface="Cambria Math" panose="02040503050406030204" pitchFamily="18" charset="0"/>
                  </a:rPr>
                  <a:t> </a:t>
                </a:r>
              </a:p>
            </p:txBody>
          </p:sp>
        </mc:Choice>
        <mc:Fallback xmlns="">
          <p:sp>
            <p:nvSpPr>
              <p:cNvPr id="72" name="TextBox 71">
                <a:extLst>
                  <a:ext uri="{FF2B5EF4-FFF2-40B4-BE49-F238E27FC236}">
                    <a16:creationId xmlns:a16="http://schemas.microsoft.com/office/drawing/2014/main" id="{3B6A31DD-0277-43A7-986F-25FFD399F989}"/>
                  </a:ext>
                </a:extLst>
              </p:cNvPr>
              <p:cNvSpPr txBox="1">
                <a:spLocks noRot="1" noChangeAspect="1" noMove="1" noResize="1" noEditPoints="1" noAdjustHandles="1" noChangeArrowheads="1" noChangeShapeType="1" noTextEdit="1"/>
              </p:cNvSpPr>
              <p:nvPr/>
            </p:nvSpPr>
            <p:spPr>
              <a:xfrm>
                <a:off x="3491593" y="4888411"/>
                <a:ext cx="4985657" cy="1923796"/>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5" name="Ink 4">
                <a:extLst>
                  <a:ext uri="{FF2B5EF4-FFF2-40B4-BE49-F238E27FC236}">
                    <a16:creationId xmlns:a16="http://schemas.microsoft.com/office/drawing/2014/main" id="{4918BBA7-38B7-46D1-869A-07B6C8C8F4D4}"/>
                  </a:ext>
                </a:extLst>
              </p14:cNvPr>
              <p14:cNvContentPartPr/>
              <p14:nvPr>
                <p:extLst>
                  <p:ext uri="{42D2F446-02D8-4167-A562-619A0277C38B}">
                    <p15:isNarration xmlns:p15="http://schemas.microsoft.com/office/powerpoint/2012/main" val="1"/>
                  </p:ext>
                </p:extLst>
              </p14:nvPr>
            </p14:nvContentPartPr>
            <p14:xfrm>
              <a:off x="5090760" y="4644000"/>
              <a:ext cx="3047040" cy="2044440"/>
            </p14:xfrm>
          </p:contentPart>
        </mc:Choice>
        <mc:Fallback xmlns="">
          <p:pic>
            <p:nvPicPr>
              <p:cNvPr id="5" name="Ink 4">
                <a:extLst>
                  <a:ext uri="{FF2B5EF4-FFF2-40B4-BE49-F238E27FC236}">
                    <a16:creationId xmlns:a16="http://schemas.microsoft.com/office/drawing/2014/main" id="{4918BBA7-38B7-46D1-869A-07B6C8C8F4D4}"/>
                  </a:ext>
                </a:extLst>
              </p:cNvPr>
              <p:cNvPicPr>
                <a:picLocks noGrp="1" noRot="1" noChangeAspect="1" noMove="1" noResize="1" noEditPoints="1" noAdjustHandles="1" noChangeArrowheads="1" noChangeShapeType="1"/>
              </p:cNvPicPr>
              <p:nvPr/>
            </p:nvPicPr>
            <p:blipFill>
              <a:blip r:embed="rId21"/>
              <a:stretch>
                <a:fillRect/>
              </a:stretch>
            </p:blipFill>
            <p:spPr>
              <a:xfrm>
                <a:off x="5081400" y="4634640"/>
                <a:ext cx="3065760" cy="2063160"/>
              </a:xfrm>
              <a:prstGeom prst="rect">
                <a:avLst/>
              </a:prstGeom>
            </p:spPr>
          </p:pic>
        </mc:Fallback>
      </mc:AlternateContent>
    </p:spTree>
    <p:custDataLst>
      <p:tags r:id="rId1"/>
    </p:custDataLst>
    <p:extLst>
      <p:ext uri="{BB962C8B-B14F-4D97-AF65-F5344CB8AC3E}">
        <p14:creationId xmlns:p14="http://schemas.microsoft.com/office/powerpoint/2010/main" val="3638165796"/>
      </p:ext>
    </p:extLst>
  </p:cSld>
  <p:clrMapOvr>
    <a:masterClrMapping/>
  </p:clrMapOvr>
  <mc:AlternateContent xmlns:mc="http://schemas.openxmlformats.org/markup-compatibility/2006" xmlns:p14="http://schemas.microsoft.com/office/powerpoint/2010/main">
    <mc:Choice Requires="p14">
      <p:transition spd="med" p14:dur="700" advTm="32834">
        <p:fade/>
      </p:transition>
    </mc:Choice>
    <mc:Fallback xmlns="">
      <p:transition spd="med" advTm="32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9" grpId="0" build="p"/>
      <p:bldP spid="7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ECBAE3-C705-4637-ABA2-A0425F261F14}"/>
                  </a:ext>
                </a:extLst>
              </p:cNvPr>
              <p:cNvSpPr txBox="1"/>
              <p:nvPr/>
            </p:nvSpPr>
            <p:spPr>
              <a:xfrm>
                <a:off x="7533822" y="2322103"/>
                <a:ext cx="4448628"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200" i="1">
                          <a:latin typeface="Cambria Math" panose="02040503050406030204" pitchFamily="18" charset="0"/>
                        </a:rPr>
                        <m:t>𝑐</m:t>
                      </m:r>
                      <m:r>
                        <a:rPr lang="en-US" sz="7200" i="1">
                          <a:solidFill>
                            <a:srgbClr val="0070C0"/>
                          </a:solidFill>
                          <a:latin typeface="Cambria Math" panose="02040503050406030204" pitchFamily="18" charset="0"/>
                        </a:rPr>
                        <m:t>𝑡</m:t>
                      </m:r>
                      <m:r>
                        <a:rPr lang="en-US" sz="7200" b="0" i="1" smtClean="0">
                          <a:solidFill>
                            <a:schemeClr val="tx1"/>
                          </a:solidFill>
                          <a:latin typeface="Cambria Math" panose="02040503050406030204" pitchFamily="18" charset="0"/>
                        </a:rPr>
                        <m:t>=</m:t>
                      </m:r>
                      <m:r>
                        <a:rPr lang="en-US" sz="7200" i="1">
                          <a:latin typeface="Cambria Math" panose="02040503050406030204" pitchFamily="18" charset="0"/>
                        </a:rPr>
                        <m:t>𝛾</m:t>
                      </m:r>
                      <m:d>
                        <m:dPr>
                          <m:ctrlPr>
                            <a:rPr lang="en-US" sz="7200" b="0" i="1" smtClean="0">
                              <a:latin typeface="Cambria Math" panose="02040503050406030204" pitchFamily="18" charset="0"/>
                            </a:rPr>
                          </m:ctrlPr>
                        </m:dPr>
                        <m:e>
                          <m:r>
                            <a:rPr lang="en-US" sz="7200" i="1">
                              <a:latin typeface="Cambria Math" panose="02040503050406030204" pitchFamily="18" charset="0"/>
                            </a:rPr>
                            <m:t>𝑐</m:t>
                          </m:r>
                          <m:acc>
                            <m:accPr>
                              <m:chr m:val="̃"/>
                              <m:ctrlPr>
                                <a:rPr lang="en-US" sz="7200" i="1">
                                  <a:solidFill>
                                    <a:srgbClr val="FF0000"/>
                                  </a:solidFill>
                                  <a:latin typeface="Cambria Math" panose="02040503050406030204" pitchFamily="18" charset="0"/>
                                </a:rPr>
                              </m:ctrlPr>
                            </m:accPr>
                            <m:e>
                              <m:r>
                                <a:rPr lang="en-US" sz="7200" i="1">
                                  <a:solidFill>
                                    <a:srgbClr val="FF0000"/>
                                  </a:solidFill>
                                  <a:latin typeface="Cambria Math" panose="02040503050406030204" pitchFamily="18" charset="0"/>
                                </a:rPr>
                                <m:t>𝑡</m:t>
                              </m:r>
                            </m:e>
                          </m:acc>
                        </m:e>
                      </m:d>
                    </m:oMath>
                  </m:oMathPara>
                </a14:m>
                <a:endParaRPr lang="en-US" sz="7200" b="0" i="1" dirty="0">
                  <a:solidFill>
                    <a:srgbClr val="7030A0"/>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31ECBAE3-C705-4637-ABA2-A0425F261F14}"/>
                  </a:ext>
                </a:extLst>
              </p:cNvPr>
              <p:cNvSpPr txBox="1">
                <a:spLocks noRot="1" noChangeAspect="1" noMove="1" noResize="1" noEditPoints="1" noAdjustHandles="1" noChangeArrowheads="1" noChangeShapeType="1" noTextEdit="1"/>
              </p:cNvSpPr>
              <p:nvPr/>
            </p:nvSpPr>
            <p:spPr>
              <a:xfrm>
                <a:off x="7533822" y="2322103"/>
                <a:ext cx="4448628" cy="120032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413F79-08A7-4324-A181-4000A9A11444}"/>
                  </a:ext>
                </a:extLst>
              </p:cNvPr>
              <p:cNvSpPr txBox="1"/>
              <p:nvPr/>
            </p:nvSpPr>
            <p:spPr>
              <a:xfrm>
                <a:off x="571500" y="2309728"/>
                <a:ext cx="4415973"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200" i="1" smtClean="0">
                          <a:latin typeface="Cambria Math" panose="02040503050406030204" pitchFamily="18" charset="0"/>
                        </a:rPr>
                        <m:t>𝑐</m:t>
                      </m:r>
                      <m:acc>
                        <m:accPr>
                          <m:chr m:val="̃"/>
                          <m:ctrlPr>
                            <a:rPr lang="en-US" sz="7200" i="1">
                              <a:solidFill>
                                <a:srgbClr val="FF0000"/>
                              </a:solidFill>
                              <a:latin typeface="Cambria Math" panose="02040503050406030204" pitchFamily="18" charset="0"/>
                            </a:rPr>
                          </m:ctrlPr>
                        </m:accPr>
                        <m:e>
                          <m:r>
                            <a:rPr lang="en-US" sz="7200" i="1">
                              <a:solidFill>
                                <a:srgbClr val="FF0000"/>
                              </a:solidFill>
                              <a:latin typeface="Cambria Math" panose="02040503050406030204" pitchFamily="18" charset="0"/>
                            </a:rPr>
                            <m:t>𝑡</m:t>
                          </m:r>
                        </m:e>
                      </m:acc>
                      <m:r>
                        <a:rPr lang="en-US" sz="7200" b="0" i="1" smtClean="0">
                          <a:solidFill>
                            <a:schemeClr val="tx1"/>
                          </a:solidFill>
                          <a:latin typeface="Cambria Math" panose="02040503050406030204" pitchFamily="18" charset="0"/>
                        </a:rPr>
                        <m:t>=</m:t>
                      </m:r>
                      <m:r>
                        <a:rPr lang="en-US" sz="7200" i="1">
                          <a:latin typeface="Cambria Math" panose="02040503050406030204" pitchFamily="18" charset="0"/>
                        </a:rPr>
                        <m:t>𝛾</m:t>
                      </m:r>
                      <m:d>
                        <m:dPr>
                          <m:ctrlPr>
                            <a:rPr lang="en-US" sz="7200" b="0" i="1" smtClean="0">
                              <a:latin typeface="Cambria Math" panose="02040503050406030204" pitchFamily="18" charset="0"/>
                            </a:rPr>
                          </m:ctrlPr>
                        </m:dPr>
                        <m:e>
                          <m:r>
                            <a:rPr lang="en-US" sz="7200" i="1">
                              <a:latin typeface="Cambria Math" panose="02040503050406030204" pitchFamily="18" charset="0"/>
                            </a:rPr>
                            <m:t>𝑐</m:t>
                          </m:r>
                          <m:r>
                            <a:rPr lang="en-US" sz="7200" i="1">
                              <a:solidFill>
                                <a:srgbClr val="0070C0"/>
                              </a:solidFill>
                              <a:latin typeface="Cambria Math" panose="02040503050406030204" pitchFamily="18" charset="0"/>
                            </a:rPr>
                            <m:t>𝑡</m:t>
                          </m:r>
                        </m:e>
                      </m:d>
                    </m:oMath>
                  </m:oMathPara>
                </a14:m>
                <a:endParaRPr lang="en-US" sz="7200" b="0" i="1" dirty="0">
                  <a:solidFill>
                    <a:srgbClr val="7030A0"/>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5D413F79-08A7-4324-A181-4000A9A11444}"/>
                  </a:ext>
                </a:extLst>
              </p:cNvPr>
              <p:cNvSpPr txBox="1">
                <a:spLocks noRot="1" noChangeAspect="1" noMove="1" noResize="1" noEditPoints="1" noAdjustHandles="1" noChangeArrowheads="1" noChangeShapeType="1" noTextEdit="1"/>
              </p:cNvSpPr>
              <p:nvPr/>
            </p:nvSpPr>
            <p:spPr>
              <a:xfrm>
                <a:off x="571500" y="2309728"/>
                <a:ext cx="4415973" cy="1200329"/>
              </a:xfrm>
              <a:prstGeom prst="rect">
                <a:avLst/>
              </a:prstGeom>
              <a:blipFill>
                <a:blip r:embed="rId5"/>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1DB6E970-F504-4CC0-BE0A-66F5B122D10F}"/>
              </a:ext>
            </a:extLst>
          </p:cNvPr>
          <p:cNvSpPr txBox="1"/>
          <p:nvPr/>
        </p:nvSpPr>
        <p:spPr>
          <a:xfrm>
            <a:off x="2305050" y="4925020"/>
            <a:ext cx="7981948" cy="1323439"/>
          </a:xfrm>
          <a:prstGeom prst="rect">
            <a:avLst/>
          </a:prstGeom>
          <a:noFill/>
        </p:spPr>
        <p:txBody>
          <a:bodyPr wrap="square" rtlCol="0">
            <a:spAutoFit/>
          </a:bodyPr>
          <a:lstStyle/>
          <a:p>
            <a:pPr algn="ctr"/>
            <a:r>
              <a:rPr lang="en-US" sz="8000" dirty="0">
                <a:latin typeface="Calibri" panose="020F0502020204030204" pitchFamily="34" charset="0"/>
                <a:cs typeface="Calibri" panose="020F0502020204030204" pitchFamily="34" charset="0"/>
              </a:rPr>
              <a:t>Contradiction???</a:t>
            </a:r>
            <a:endParaRPr lang="en-US" sz="8000" b="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4E11A7-13C4-41B4-A21D-22FBD03D2DD8}"/>
                  </a:ext>
                </a:extLst>
              </p:cNvPr>
              <p:cNvSpPr txBox="1"/>
              <p:nvPr/>
            </p:nvSpPr>
            <p:spPr>
              <a:xfrm>
                <a:off x="4343401" y="29170"/>
                <a:ext cx="3829050" cy="132343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8000" i="1" smtClean="0">
                          <a:latin typeface="Cambria Math" panose="02040503050406030204" pitchFamily="18" charset="0"/>
                        </a:rPr>
                        <m:t>𝛾</m:t>
                      </m:r>
                      <m:r>
                        <a:rPr lang="en-US" sz="8000" b="0" i="1" smtClean="0">
                          <a:latin typeface="Cambria Math" panose="02040503050406030204" pitchFamily="18" charset="0"/>
                        </a:rPr>
                        <m:t>≥1</m:t>
                      </m:r>
                    </m:oMath>
                  </m:oMathPara>
                </a14:m>
                <a:endParaRPr lang="en-US" sz="8000" b="0" i="1" dirty="0">
                  <a:solidFill>
                    <a:srgbClr val="7030A0"/>
                  </a:solidFill>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4B4E11A7-13C4-41B4-A21D-22FBD03D2DD8}"/>
                  </a:ext>
                </a:extLst>
              </p:cNvPr>
              <p:cNvSpPr txBox="1">
                <a:spLocks noRot="1" noChangeAspect="1" noMove="1" noResize="1" noEditPoints="1" noAdjustHandles="1" noChangeArrowheads="1" noChangeShapeType="1" noTextEdit="1"/>
              </p:cNvSpPr>
              <p:nvPr/>
            </p:nvSpPr>
            <p:spPr>
              <a:xfrm>
                <a:off x="4343401" y="29170"/>
                <a:ext cx="3829050"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2" name="Ink 11">
                <a:extLst>
                  <a:ext uri="{FF2B5EF4-FFF2-40B4-BE49-F238E27FC236}">
                    <a16:creationId xmlns:a16="http://schemas.microsoft.com/office/drawing/2014/main" id="{3720B824-BCD6-47CB-AA8A-F627E4320C4F}"/>
                  </a:ext>
                </a:extLst>
              </p14:cNvPr>
              <p14:cNvContentPartPr/>
              <p14:nvPr>
                <p:extLst>
                  <p:ext uri="{42D2F446-02D8-4167-A562-619A0277C38B}">
                    <p15:isNarration xmlns:p15="http://schemas.microsoft.com/office/powerpoint/2012/main" val="1"/>
                  </p:ext>
                </p:extLst>
              </p14:nvPr>
            </p14:nvContentPartPr>
            <p14:xfrm>
              <a:off x="562680" y="3421800"/>
              <a:ext cx="10767960" cy="311400"/>
            </p14:xfrm>
          </p:contentPart>
        </mc:Choice>
        <mc:Fallback xmlns="">
          <p:pic>
            <p:nvPicPr>
              <p:cNvPr id="12" name="Ink 11">
                <a:extLst>
                  <a:ext uri="{FF2B5EF4-FFF2-40B4-BE49-F238E27FC236}">
                    <a16:creationId xmlns:a16="http://schemas.microsoft.com/office/drawing/2014/main" id="{3720B824-BCD6-47CB-AA8A-F627E4320C4F}"/>
                  </a:ext>
                </a:extLst>
              </p:cNvPr>
              <p:cNvPicPr>
                <a:picLocks noGrp="1" noRot="1" noChangeAspect="1" noMove="1" noResize="1" noEditPoints="1" noAdjustHandles="1" noChangeArrowheads="1" noChangeShapeType="1"/>
              </p:cNvPicPr>
              <p:nvPr/>
            </p:nvPicPr>
            <p:blipFill>
              <a:blip r:embed="rId8"/>
              <a:stretch>
                <a:fillRect/>
              </a:stretch>
            </p:blipFill>
            <p:spPr>
              <a:xfrm>
                <a:off x="553320" y="3412440"/>
                <a:ext cx="10786680" cy="330120"/>
              </a:xfrm>
              <a:prstGeom prst="rect">
                <a:avLst/>
              </a:prstGeom>
            </p:spPr>
          </p:pic>
        </mc:Fallback>
      </mc:AlternateContent>
    </p:spTree>
    <p:custDataLst>
      <p:tags r:id="rId1"/>
    </p:custDataLst>
    <p:extLst>
      <p:ext uri="{BB962C8B-B14F-4D97-AF65-F5344CB8AC3E}">
        <p14:creationId xmlns:p14="http://schemas.microsoft.com/office/powerpoint/2010/main" val="3728885748"/>
      </p:ext>
    </p:extLst>
  </p:cSld>
  <p:clrMapOvr>
    <a:masterClrMapping/>
  </p:clrMapOvr>
  <mc:AlternateContent xmlns:mc="http://schemas.openxmlformats.org/markup-compatibility/2006" xmlns:p14="http://schemas.microsoft.com/office/powerpoint/2010/main">
    <mc:Choice Requires="p14">
      <p:transition spd="slow" p14:dur="2000" advTm="22721"/>
    </mc:Choice>
    <mc:Fallback xmlns="">
      <p:transition spd="slow" advTm="22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A9063E78-503E-4740-AF49-AE5A88E22B34}"/>
                  </a:ext>
                </a:extLst>
              </p:cNvPr>
              <p:cNvSpPr txBox="1"/>
              <p:nvPr/>
            </p:nvSpPr>
            <p:spPr>
              <a:xfrm>
                <a:off x="7359533" y="5206179"/>
                <a:ext cx="3313793"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oMath>
                  </m:oMathPara>
                </a14:m>
                <a:endParaRPr lang="en-US" sz="5400" b="0" i="1" dirty="0">
                  <a:solidFill>
                    <a:srgbClr val="7030A0"/>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A9063E78-503E-4740-AF49-AE5A88E22B34}"/>
                  </a:ext>
                </a:extLst>
              </p:cNvPr>
              <p:cNvSpPr txBox="1">
                <a:spLocks noRot="1" noChangeAspect="1" noMove="1" noResize="1" noEditPoints="1" noAdjustHandles="1" noChangeArrowheads="1" noChangeShapeType="1" noTextEdit="1"/>
              </p:cNvSpPr>
              <p:nvPr/>
            </p:nvSpPr>
            <p:spPr>
              <a:xfrm>
                <a:off x="7359533" y="5206179"/>
                <a:ext cx="3313793" cy="92333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C4009EAB-6C5E-4EE7-9128-4A507DBD4A0A}"/>
                  </a:ext>
                </a:extLst>
              </p:cNvPr>
              <p:cNvSpPr txBox="1"/>
              <p:nvPr/>
            </p:nvSpPr>
            <p:spPr>
              <a:xfrm>
                <a:off x="737419" y="5206179"/>
                <a:ext cx="3284764"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oMath>
                  </m:oMathPara>
                </a14:m>
                <a:endParaRPr lang="en-US" sz="5400" b="0" i="1" dirty="0">
                  <a:solidFill>
                    <a:srgbClr val="7030A0"/>
                  </a:solidFill>
                  <a:latin typeface="Cambria Math" panose="02040503050406030204" pitchFamily="18" charset="0"/>
                </a:endParaRPr>
              </a:p>
            </p:txBody>
          </p:sp>
        </mc:Choice>
        <mc:Fallback xmlns="">
          <p:sp>
            <p:nvSpPr>
              <p:cNvPr id="191" name="TextBox 190">
                <a:extLst>
                  <a:ext uri="{FF2B5EF4-FFF2-40B4-BE49-F238E27FC236}">
                    <a16:creationId xmlns:a16="http://schemas.microsoft.com/office/drawing/2014/main" id="{C4009EAB-6C5E-4EE7-9128-4A507DBD4A0A}"/>
                  </a:ext>
                </a:extLst>
              </p:cNvPr>
              <p:cNvSpPr txBox="1">
                <a:spLocks noRot="1" noChangeAspect="1" noMove="1" noResize="1" noEditPoints="1" noAdjustHandles="1" noChangeArrowheads="1" noChangeShapeType="1" noTextEdit="1"/>
              </p:cNvSpPr>
              <p:nvPr/>
            </p:nvSpPr>
            <p:spPr>
              <a:xfrm>
                <a:off x="737419" y="5206179"/>
                <a:ext cx="3284764" cy="92333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DA0586DA-29E4-41E2-A1E8-50CFF4A4981A}"/>
                  </a:ext>
                </a:extLst>
              </p:cNvPr>
              <p:cNvSpPr txBox="1"/>
              <p:nvPr/>
            </p:nvSpPr>
            <p:spPr>
              <a:xfrm>
                <a:off x="206479" y="4141919"/>
                <a:ext cx="3001734" cy="923330"/>
              </a:xfrm>
              <a:prstGeom prst="rect">
                <a:avLst/>
              </a:prstGeom>
              <a:noFill/>
            </p:spPr>
            <p:txBody>
              <a:bodyPr wrap="square" rtlCol="0">
                <a:spAutoFit/>
              </a:bodyPr>
              <a:lstStyle/>
              <a:p>
                <a:r>
                  <a:rPr lang="en-US" sz="5400" dirty="0"/>
                  <a:t>for </a:t>
                </a:r>
                <a14:m>
                  <m:oMath xmlns:m="http://schemas.openxmlformats.org/officeDocument/2006/math">
                    <m:r>
                      <a:rPr lang="en-US" sz="5400" b="0" i="1" smtClean="0">
                        <a:solidFill>
                          <a:srgbClr val="0070C0"/>
                        </a:solidFill>
                        <a:latin typeface="Cambria Math" panose="02040503050406030204" pitchFamily="18" charset="0"/>
                      </a:rPr>
                      <m:t>𝑥</m:t>
                    </m:r>
                    <m:r>
                      <a:rPr lang="en-US" sz="5400" b="0" i="1" smtClean="0">
                        <a:latin typeface="Cambria Math" panose="02040503050406030204" pitchFamily="18" charset="0"/>
                      </a:rPr>
                      <m:t>=0</m:t>
                    </m:r>
                  </m:oMath>
                </a14:m>
                <a:r>
                  <a:rPr lang="en-US" sz="5400" dirty="0"/>
                  <a:t> </a:t>
                </a:r>
                <a:endParaRPr lang="en-US" sz="5400" b="0" dirty="0"/>
              </a:p>
            </p:txBody>
          </p:sp>
        </mc:Choice>
        <mc:Fallback xmlns="">
          <p:sp>
            <p:nvSpPr>
              <p:cNvPr id="192" name="TextBox 191">
                <a:extLst>
                  <a:ext uri="{FF2B5EF4-FFF2-40B4-BE49-F238E27FC236}">
                    <a16:creationId xmlns:a16="http://schemas.microsoft.com/office/drawing/2014/main" id="{DA0586DA-29E4-41E2-A1E8-50CFF4A4981A}"/>
                  </a:ext>
                </a:extLst>
              </p:cNvPr>
              <p:cNvSpPr txBox="1">
                <a:spLocks noRot="1" noChangeAspect="1" noMove="1" noResize="1" noEditPoints="1" noAdjustHandles="1" noChangeArrowheads="1" noChangeShapeType="1" noTextEdit="1"/>
              </p:cNvSpPr>
              <p:nvPr/>
            </p:nvSpPr>
            <p:spPr>
              <a:xfrm>
                <a:off x="206479" y="4141919"/>
                <a:ext cx="3001734" cy="923330"/>
              </a:xfrm>
              <a:prstGeom prst="rect">
                <a:avLst/>
              </a:prstGeom>
              <a:blipFill>
                <a:blip r:embed="rId6"/>
                <a:stretch>
                  <a:fillRect l="-10976" t="-17763" b="-39474"/>
                </a:stretch>
              </a:blipFill>
            </p:spPr>
            <p:txBody>
              <a:bodyPr/>
              <a:lstStyle/>
              <a:p>
                <a:r>
                  <a:rPr lang="en-CA">
                    <a:noFill/>
                  </a:rPr>
                  <a:t> </a:t>
                </a:r>
              </a:p>
            </p:txBody>
          </p:sp>
        </mc:Fallback>
      </mc:AlternateContent>
      <p:grpSp>
        <p:nvGrpSpPr>
          <p:cNvPr id="89" name="Group 88">
            <a:extLst>
              <a:ext uri="{FF2B5EF4-FFF2-40B4-BE49-F238E27FC236}">
                <a16:creationId xmlns:a16="http://schemas.microsoft.com/office/drawing/2014/main" id="{649CE1AC-63E3-49AE-AAC8-144F95D4421B}"/>
              </a:ext>
            </a:extLst>
          </p:cNvPr>
          <p:cNvGrpSpPr/>
          <p:nvPr/>
        </p:nvGrpSpPr>
        <p:grpSpPr>
          <a:xfrm>
            <a:off x="95250" y="1461379"/>
            <a:ext cx="5309675" cy="2219863"/>
            <a:chOff x="314383" y="-25853"/>
            <a:chExt cx="5309675" cy="2219863"/>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5DD600D-D232-4E33-975A-FF2B45A56520}"/>
                    </a:ext>
                  </a:extLst>
                </p:cNvPr>
                <p:cNvSpPr txBox="1"/>
                <p:nvPr/>
              </p:nvSpPr>
              <p:spPr>
                <a:xfrm>
                  <a:off x="314383" y="624350"/>
                  <a:ext cx="5309675"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99" name="TextBox 98">
                  <a:extLst>
                    <a:ext uri="{FF2B5EF4-FFF2-40B4-BE49-F238E27FC236}">
                      <a16:creationId xmlns:a16="http://schemas.microsoft.com/office/drawing/2014/main" id="{349A5BB9-9EA1-47E7-A39B-6977833C653F}"/>
                    </a:ext>
                  </a:extLst>
                </p:cNvPr>
                <p:cNvSpPr txBox="1">
                  <a:spLocks noRot="1" noChangeAspect="1" noMove="1" noResize="1" noEditPoints="1" noAdjustHandles="1" noChangeArrowheads="1" noChangeShapeType="1" noTextEdit="1"/>
                </p:cNvSpPr>
                <p:nvPr/>
              </p:nvSpPr>
              <p:spPr>
                <a:xfrm>
                  <a:off x="314383" y="624350"/>
                  <a:ext cx="5309675" cy="156966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CAD2463-88F8-4082-9073-BBEF30EF475B}"/>
                    </a:ext>
                  </a:extLst>
                </p:cNvPr>
                <p:cNvSpPr txBox="1"/>
                <p:nvPr/>
              </p:nvSpPr>
              <p:spPr>
                <a:xfrm>
                  <a:off x="314939" y="-25853"/>
                  <a:ext cx="4881977" cy="646331"/>
                </a:xfrm>
                <a:prstGeom prst="rect">
                  <a:avLst/>
                </a:prstGeom>
                <a:noFill/>
                <a:ln w="38100">
                  <a:solidFill>
                    <a:schemeClr val="tx1"/>
                  </a:solidFill>
                </a:ln>
              </p:spPr>
              <p:txBody>
                <a:bodyPr wrap="none" rtlCol="0">
                  <a:spAutoFit/>
                </a:bodyPr>
                <a:lstStyle/>
                <a:p>
                  <a:r>
                    <a:rPr lang="en-US" sz="3600" dirty="0">
                      <a:solidFill>
                        <a:srgbClr val="00B050"/>
                      </a:solidFill>
                    </a:rPr>
                    <a:t>Components: Man </a:t>
                  </a:r>
                  <a14:m>
                    <m:oMath xmlns:m="http://schemas.openxmlformats.org/officeDocument/2006/math">
                      <m:r>
                        <a:rPr lang="en-US" sz="3600" i="1" dirty="0">
                          <a:solidFill>
                            <a:srgbClr val="00B050"/>
                          </a:solidFill>
                          <a:latin typeface="Cambria Math" panose="02040503050406030204" pitchFamily="18" charset="0"/>
                        </a:rPr>
                        <m:t>→</m:t>
                      </m:r>
                    </m:oMath>
                  </a14:m>
                  <a:r>
                    <a:rPr lang="en-US" sz="3600" dirty="0">
                      <a:solidFill>
                        <a:srgbClr val="00B050"/>
                      </a:solidFill>
                    </a:rPr>
                    <a:t> Car</a:t>
                  </a:r>
                  <a:endParaRPr lang="en-CA" sz="3600" dirty="0">
                    <a:solidFill>
                      <a:srgbClr val="00B050"/>
                    </a:solidFill>
                  </a:endParaRPr>
                </a:p>
              </p:txBody>
            </p:sp>
          </mc:Choice>
          <mc:Fallback xmlns="">
            <p:sp>
              <p:nvSpPr>
                <p:cNvPr id="91" name="TextBox 90">
                  <a:extLst>
                    <a:ext uri="{FF2B5EF4-FFF2-40B4-BE49-F238E27FC236}">
                      <a16:creationId xmlns:a16="http://schemas.microsoft.com/office/drawing/2014/main" id="{4CAD2463-88F8-4082-9073-BBEF30EF475B}"/>
                    </a:ext>
                  </a:extLst>
                </p:cNvPr>
                <p:cNvSpPr txBox="1">
                  <a:spLocks noRot="1" noChangeAspect="1" noMove="1" noResize="1" noEditPoints="1" noAdjustHandles="1" noChangeArrowheads="1" noChangeShapeType="1" noTextEdit="1"/>
                </p:cNvSpPr>
                <p:nvPr/>
              </p:nvSpPr>
              <p:spPr>
                <a:xfrm>
                  <a:off x="314939" y="-25853"/>
                  <a:ext cx="4881977" cy="646331"/>
                </a:xfrm>
                <a:prstGeom prst="rect">
                  <a:avLst/>
                </a:prstGeom>
                <a:blipFill>
                  <a:blip r:embed="rId13"/>
                  <a:stretch>
                    <a:fillRect l="-3470" t="-11607" r="-2354" b="-30357"/>
                  </a:stretch>
                </a:blipFill>
                <a:ln w="38100">
                  <a:solidFill>
                    <a:schemeClr val="tx1"/>
                  </a:solidFill>
                </a:ln>
              </p:spPr>
              <p:txBody>
                <a:bodyPr/>
                <a:lstStyle/>
                <a:p>
                  <a:r>
                    <a:rPr lang="en-CA">
                      <a:noFill/>
                    </a:rPr>
                    <a:t> </a:t>
                  </a:r>
                </a:p>
              </p:txBody>
            </p:sp>
          </mc:Fallback>
        </mc:AlternateContent>
      </p:grpSp>
      <p:grpSp>
        <p:nvGrpSpPr>
          <p:cNvPr id="92" name="Group 91">
            <a:extLst>
              <a:ext uri="{FF2B5EF4-FFF2-40B4-BE49-F238E27FC236}">
                <a16:creationId xmlns:a16="http://schemas.microsoft.com/office/drawing/2014/main" id="{C306CA19-1EBD-45E9-A65A-3C5897178DCD}"/>
              </a:ext>
            </a:extLst>
          </p:cNvPr>
          <p:cNvGrpSpPr/>
          <p:nvPr/>
        </p:nvGrpSpPr>
        <p:grpSpPr>
          <a:xfrm>
            <a:off x="6840538" y="1474814"/>
            <a:ext cx="5275262" cy="2217667"/>
            <a:chOff x="6543118" y="-28575"/>
            <a:chExt cx="5275262" cy="2217667"/>
          </a:xfrm>
        </p:grpSpPr>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9433178-7F29-4293-8095-94F93CB326FE}"/>
                    </a:ext>
                  </a:extLst>
                </p:cNvPr>
                <p:cNvSpPr txBox="1"/>
                <p:nvPr/>
              </p:nvSpPr>
              <p:spPr>
                <a:xfrm>
                  <a:off x="6543118" y="619432"/>
                  <a:ext cx="5275262"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CA" sz="4800" dirty="0"/>
                </a:p>
              </p:txBody>
            </p:sp>
          </mc:Choice>
          <mc:Fallback xmlns="">
            <p:sp>
              <p:nvSpPr>
                <p:cNvPr id="53" name="TextBox 52">
                  <a:extLst>
                    <a:ext uri="{FF2B5EF4-FFF2-40B4-BE49-F238E27FC236}">
                      <a16:creationId xmlns:a16="http://schemas.microsoft.com/office/drawing/2014/main" id="{68DF222D-3FCB-4F42-A3B3-6132B57F8FAB}"/>
                    </a:ext>
                  </a:extLst>
                </p:cNvPr>
                <p:cNvSpPr txBox="1">
                  <a:spLocks noRot="1" noChangeAspect="1" noMove="1" noResize="1" noEditPoints="1" noAdjustHandles="1" noChangeArrowheads="1" noChangeShapeType="1" noTextEdit="1"/>
                </p:cNvSpPr>
                <p:nvPr/>
              </p:nvSpPr>
              <p:spPr>
                <a:xfrm>
                  <a:off x="6543118" y="619432"/>
                  <a:ext cx="5275262" cy="1569660"/>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5875EA8-8059-4D36-B882-B06E4D1116C1}"/>
                    </a:ext>
                  </a:extLst>
                </p:cNvPr>
                <p:cNvSpPr txBox="1"/>
                <p:nvPr/>
              </p:nvSpPr>
              <p:spPr>
                <a:xfrm>
                  <a:off x="6544289" y="-28575"/>
                  <a:ext cx="4881977" cy="646331"/>
                </a:xfrm>
                <a:prstGeom prst="rect">
                  <a:avLst/>
                </a:prstGeom>
                <a:noFill/>
                <a:ln w="38100">
                  <a:solidFill>
                    <a:schemeClr val="tx1"/>
                  </a:solidFill>
                </a:ln>
              </p:spPr>
              <p:txBody>
                <a:bodyPr wrap="none" rtlCol="0">
                  <a:spAutoFit/>
                </a:bodyPr>
                <a:lstStyle/>
                <a:p>
                  <a:r>
                    <a:rPr lang="en-US" sz="3600" dirty="0">
                      <a:solidFill>
                        <a:srgbClr val="7030A0"/>
                      </a:solidFill>
                    </a:rPr>
                    <a:t>Components: Car </a:t>
                  </a:r>
                  <a14:m>
                    <m:oMath xmlns:m="http://schemas.openxmlformats.org/officeDocument/2006/math">
                      <m:r>
                        <a:rPr lang="en-US" sz="3600" i="1" dirty="0">
                          <a:solidFill>
                            <a:srgbClr val="7030A0"/>
                          </a:solidFill>
                          <a:latin typeface="Cambria Math" panose="02040503050406030204" pitchFamily="18" charset="0"/>
                        </a:rPr>
                        <m:t>→</m:t>
                      </m:r>
                    </m:oMath>
                  </a14:m>
                  <a:r>
                    <a:rPr lang="en-US" sz="3600" dirty="0">
                      <a:solidFill>
                        <a:srgbClr val="7030A0"/>
                      </a:solidFill>
                    </a:rPr>
                    <a:t> Man</a:t>
                  </a:r>
                  <a:endParaRPr lang="en-CA" sz="3600" dirty="0">
                    <a:solidFill>
                      <a:srgbClr val="7030A0"/>
                    </a:solidFill>
                  </a:endParaRPr>
                </a:p>
              </p:txBody>
            </p:sp>
          </mc:Choice>
          <mc:Fallback xmlns="">
            <p:sp>
              <p:nvSpPr>
                <p:cNvPr id="94" name="TextBox 93">
                  <a:extLst>
                    <a:ext uri="{FF2B5EF4-FFF2-40B4-BE49-F238E27FC236}">
                      <a16:creationId xmlns:a16="http://schemas.microsoft.com/office/drawing/2014/main" id="{95875EA8-8059-4D36-B882-B06E4D1116C1}"/>
                    </a:ext>
                  </a:extLst>
                </p:cNvPr>
                <p:cNvSpPr txBox="1">
                  <a:spLocks noRot="1" noChangeAspect="1" noMove="1" noResize="1" noEditPoints="1" noAdjustHandles="1" noChangeArrowheads="1" noChangeShapeType="1" noTextEdit="1"/>
                </p:cNvSpPr>
                <p:nvPr/>
              </p:nvSpPr>
              <p:spPr>
                <a:xfrm>
                  <a:off x="6544289" y="-28575"/>
                  <a:ext cx="4881977" cy="646331"/>
                </a:xfrm>
                <a:prstGeom prst="rect">
                  <a:avLst/>
                </a:prstGeom>
                <a:blipFill>
                  <a:blip r:embed="rId14"/>
                  <a:stretch>
                    <a:fillRect l="-3346" t="-11607" r="-2478" b="-30357"/>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DE91FBE6-AEA9-4A13-AAA0-6D84E97189A6}"/>
                  </a:ext>
                </a:extLst>
              </p:cNvPr>
              <p:cNvSpPr txBox="1"/>
              <p:nvPr/>
            </p:nvSpPr>
            <p:spPr>
              <a:xfrm>
                <a:off x="6819234" y="4134662"/>
                <a:ext cx="3001734" cy="923330"/>
              </a:xfrm>
              <a:prstGeom prst="rect">
                <a:avLst/>
              </a:prstGeom>
              <a:noFill/>
            </p:spPr>
            <p:txBody>
              <a:bodyPr wrap="square" rtlCol="0">
                <a:spAutoFit/>
              </a:bodyPr>
              <a:lstStyle/>
              <a:p>
                <a:r>
                  <a:rPr lang="en-US" sz="5400" dirty="0"/>
                  <a:t>for </a:t>
                </a:r>
                <a14:m>
                  <m:oMath xmlns:m="http://schemas.openxmlformats.org/officeDocument/2006/math">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r>
                      <a:rPr lang="en-US" sz="5400" b="0" i="1" smtClean="0">
                        <a:latin typeface="Cambria Math" panose="02040503050406030204" pitchFamily="18" charset="0"/>
                      </a:rPr>
                      <m:t>=0</m:t>
                    </m:r>
                  </m:oMath>
                </a14:m>
                <a:r>
                  <a:rPr lang="en-US" sz="5400" dirty="0"/>
                  <a:t> </a:t>
                </a:r>
                <a:endParaRPr lang="en-US" sz="5400" b="0" dirty="0"/>
              </a:p>
            </p:txBody>
          </p:sp>
        </mc:Choice>
        <mc:Fallback xmlns="">
          <p:sp>
            <p:nvSpPr>
              <p:cNvPr id="95" name="TextBox 94">
                <a:extLst>
                  <a:ext uri="{FF2B5EF4-FFF2-40B4-BE49-F238E27FC236}">
                    <a16:creationId xmlns:a16="http://schemas.microsoft.com/office/drawing/2014/main" id="{DE91FBE6-AEA9-4A13-AAA0-6D84E97189A6}"/>
                  </a:ext>
                </a:extLst>
              </p:cNvPr>
              <p:cNvSpPr txBox="1">
                <a:spLocks noRot="1" noChangeAspect="1" noMove="1" noResize="1" noEditPoints="1" noAdjustHandles="1" noChangeArrowheads="1" noChangeShapeType="1" noTextEdit="1"/>
              </p:cNvSpPr>
              <p:nvPr/>
            </p:nvSpPr>
            <p:spPr>
              <a:xfrm>
                <a:off x="6819234" y="4134662"/>
                <a:ext cx="3001734" cy="923330"/>
              </a:xfrm>
              <a:prstGeom prst="rect">
                <a:avLst/>
              </a:prstGeom>
              <a:blipFill>
                <a:blip r:embed="rId9"/>
                <a:stretch>
                  <a:fillRect l="-10976" t="-17763" b="-39474"/>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86AE9119-0E7B-40C3-9A8D-497684DB62EB}"/>
              </a:ext>
            </a:extLst>
          </p:cNvPr>
          <p:cNvGrpSpPr/>
          <p:nvPr/>
        </p:nvGrpSpPr>
        <p:grpSpPr>
          <a:xfrm>
            <a:off x="10287002" y="3817941"/>
            <a:ext cx="1733550" cy="2868609"/>
            <a:chOff x="3289974" y="2891094"/>
            <a:chExt cx="2006967" cy="332105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3A12C2-2CBE-4B67-BE6B-D4974BB8AEBB}"/>
                    </a:ext>
                  </a:extLst>
                </p:cNvPr>
                <p:cNvSpPr txBox="1"/>
                <p:nvPr/>
              </p:nvSpPr>
              <p:spPr>
                <a:xfrm>
                  <a:off x="4462163" y="4140194"/>
                  <a:ext cx="834778"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14" name="TextBox 13">
                  <a:extLst>
                    <a:ext uri="{FF2B5EF4-FFF2-40B4-BE49-F238E27FC236}">
                      <a16:creationId xmlns:a16="http://schemas.microsoft.com/office/drawing/2014/main" id="{853A12C2-2CBE-4B67-BE6B-D4974BB8AEBB}"/>
                    </a:ext>
                  </a:extLst>
                </p:cNvPr>
                <p:cNvSpPr txBox="1">
                  <a:spLocks noRot="1" noChangeAspect="1" noMove="1" noResize="1" noEditPoints="1" noAdjustHandles="1" noChangeArrowheads="1" noChangeShapeType="1" noTextEdit="1"/>
                </p:cNvSpPr>
                <p:nvPr/>
              </p:nvSpPr>
              <p:spPr>
                <a:xfrm>
                  <a:off x="4462163" y="4140194"/>
                  <a:ext cx="834778" cy="1127745"/>
                </a:xfrm>
                <a:prstGeom prst="rect">
                  <a:avLst/>
                </a:prstGeom>
                <a:blipFill>
                  <a:blip r:embed="rId11"/>
                  <a:stretch>
                    <a:fillRect/>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4FDD378A-0219-4A83-AF00-11672119B358}"/>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4" name="Group 33">
            <a:extLst>
              <a:ext uri="{FF2B5EF4-FFF2-40B4-BE49-F238E27FC236}">
                <a16:creationId xmlns:a16="http://schemas.microsoft.com/office/drawing/2014/main" id="{B681CDBB-9FB5-46B9-B353-64EF1B41CD97}"/>
              </a:ext>
            </a:extLst>
          </p:cNvPr>
          <p:cNvGrpSpPr/>
          <p:nvPr/>
        </p:nvGrpSpPr>
        <p:grpSpPr>
          <a:xfrm>
            <a:off x="4076700" y="3830717"/>
            <a:ext cx="990930" cy="2857500"/>
            <a:chOff x="3289974" y="3354644"/>
            <a:chExt cx="990930" cy="285750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ECFFE0C-F82B-4185-8F12-A51FB632272B}"/>
                    </a:ext>
                  </a:extLst>
                </p:cNvPr>
                <p:cNvSpPr txBox="1"/>
                <p:nvPr/>
              </p:nvSpPr>
              <p:spPr>
                <a:xfrm>
                  <a:off x="3499344" y="41302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46" name="TextBox 45">
                  <a:extLst>
                    <a:ext uri="{FF2B5EF4-FFF2-40B4-BE49-F238E27FC236}">
                      <a16:creationId xmlns:a16="http://schemas.microsoft.com/office/drawing/2014/main" id="{1ECFFE0C-F82B-4185-8F12-A51FB632272B}"/>
                    </a:ext>
                  </a:extLst>
                </p:cNvPr>
                <p:cNvSpPr txBox="1">
                  <a:spLocks noRot="1" noChangeAspect="1" noMove="1" noResize="1" noEditPoints="1" noAdjustHandles="1" noChangeArrowheads="1" noChangeShapeType="1" noTextEdit="1"/>
                </p:cNvSpPr>
                <p:nvPr/>
              </p:nvSpPr>
              <p:spPr>
                <a:xfrm>
                  <a:off x="3499344" y="4130216"/>
                  <a:ext cx="781560" cy="1133772"/>
                </a:xfrm>
                <a:prstGeom prst="rect">
                  <a:avLst/>
                </a:prstGeom>
                <a:blipFill>
                  <a:blip r:embed="rId12"/>
                  <a:stretch>
                    <a:fillRect/>
                  </a:stretch>
                </a:blipFill>
              </p:spPr>
              <p:txBody>
                <a:bodyPr/>
                <a:lstStyle/>
                <a:p>
                  <a:r>
                    <a:rPr lang="en-CA">
                      <a:noFill/>
                    </a:rPr>
                    <a:t> </a:t>
                  </a:r>
                </a:p>
              </p:txBody>
            </p:sp>
          </mc:Fallback>
        </mc:AlternateContent>
        <p:cxnSp>
          <p:nvCxnSpPr>
            <p:cNvPr id="47" name="Straight Arrow Connector 46">
              <a:extLst>
                <a:ext uri="{FF2B5EF4-FFF2-40B4-BE49-F238E27FC236}">
                  <a16:creationId xmlns:a16="http://schemas.microsoft.com/office/drawing/2014/main" id="{C1D6651E-126E-48C6-BCDD-DABEB4237BA8}"/>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FDC299-9A05-4136-AC4B-28B600B4AEDC}"/>
                  </a:ext>
                </a:extLst>
              </p:cNvPr>
              <p:cNvSpPr txBox="1"/>
              <p:nvPr/>
            </p:nvSpPr>
            <p:spPr>
              <a:xfrm>
                <a:off x="4343401" y="29170"/>
                <a:ext cx="3829050" cy="132343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8000" i="1" smtClean="0">
                          <a:latin typeface="Cambria Math" panose="02040503050406030204" pitchFamily="18" charset="0"/>
                        </a:rPr>
                        <m:t>𝛾</m:t>
                      </m:r>
                      <m:r>
                        <a:rPr lang="en-US" sz="8000" b="0" i="1" smtClean="0">
                          <a:latin typeface="Cambria Math" panose="02040503050406030204" pitchFamily="18" charset="0"/>
                        </a:rPr>
                        <m:t>≥1</m:t>
                      </m:r>
                    </m:oMath>
                  </m:oMathPara>
                </a14:m>
                <a:endParaRPr lang="en-US" sz="8000" b="0" i="1" dirty="0">
                  <a:solidFill>
                    <a:srgbClr val="7030A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A9FDC299-9A05-4136-AC4B-28B600B4AEDC}"/>
                  </a:ext>
                </a:extLst>
              </p:cNvPr>
              <p:cNvSpPr txBox="1">
                <a:spLocks noRot="1" noChangeAspect="1" noMove="1" noResize="1" noEditPoints="1" noAdjustHandles="1" noChangeArrowheads="1" noChangeShapeType="1" noTextEdit="1"/>
              </p:cNvSpPr>
              <p:nvPr/>
            </p:nvSpPr>
            <p:spPr>
              <a:xfrm>
                <a:off x="4343401" y="29170"/>
                <a:ext cx="3829050" cy="1323439"/>
              </a:xfrm>
              <a:prstGeom prst="rect">
                <a:avLst/>
              </a:prstGeom>
              <a:blipFill>
                <a:blip r:embed="rId15"/>
                <a:stretch>
                  <a:fillRect/>
                </a:stretch>
              </a:blipFill>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D47436DD-2FBB-4243-B07B-BE6CA284FCED}"/>
              </a:ext>
            </a:extLst>
          </p:cNvPr>
          <p:cNvGrpSpPr/>
          <p:nvPr/>
        </p:nvGrpSpPr>
        <p:grpSpPr>
          <a:xfrm>
            <a:off x="4130636" y="5682067"/>
            <a:ext cx="1706814" cy="1080683"/>
            <a:chOff x="4811845" y="4257766"/>
            <a:chExt cx="2724073" cy="1724768"/>
          </a:xfrm>
        </p:grpSpPr>
        <p:grpSp>
          <p:nvGrpSpPr>
            <p:cNvPr id="22" name="Group 21">
              <a:extLst>
                <a:ext uri="{FF2B5EF4-FFF2-40B4-BE49-F238E27FC236}">
                  <a16:creationId xmlns:a16="http://schemas.microsoft.com/office/drawing/2014/main" id="{9DFDE211-4927-4322-B620-869B32073316}"/>
                </a:ext>
              </a:extLst>
            </p:cNvPr>
            <p:cNvGrpSpPr/>
            <p:nvPr/>
          </p:nvGrpSpPr>
          <p:grpSpPr>
            <a:xfrm>
              <a:off x="4811845" y="4257766"/>
              <a:ext cx="1571644" cy="1612623"/>
              <a:chOff x="4598547" y="3250367"/>
              <a:chExt cx="919034" cy="942997"/>
            </a:xfrm>
          </p:grpSpPr>
          <p:cxnSp>
            <p:nvCxnSpPr>
              <p:cNvPr id="25" name="Straight Arrow Connector 24">
                <a:extLst>
                  <a:ext uri="{FF2B5EF4-FFF2-40B4-BE49-F238E27FC236}">
                    <a16:creationId xmlns:a16="http://schemas.microsoft.com/office/drawing/2014/main" id="{32899B03-E244-435D-B874-CBBA9FC80243}"/>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D7E34F41-8680-479A-A673-40ECDC25BAA1}"/>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49723A-A6FE-47BA-8486-AE03D709D7B6}"/>
                    </a:ext>
                  </a:extLst>
                </p:cNvPr>
                <p:cNvSpPr txBox="1"/>
                <p:nvPr/>
              </p:nvSpPr>
              <p:spPr>
                <a:xfrm>
                  <a:off x="6074055" y="4656264"/>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23" name="TextBox 22">
                  <a:extLst>
                    <a:ext uri="{FF2B5EF4-FFF2-40B4-BE49-F238E27FC236}">
                      <a16:creationId xmlns:a16="http://schemas.microsoft.com/office/drawing/2014/main" id="{AD49723A-A6FE-47BA-8486-AE03D709D7B6}"/>
                    </a:ext>
                  </a:extLst>
                </p:cNvPr>
                <p:cNvSpPr txBox="1">
                  <a:spLocks noRot="1" noChangeAspect="1" noMove="1" noResize="1" noEditPoints="1" noAdjustHandles="1" noChangeArrowheads="1" noChangeShapeType="1" noTextEdit="1"/>
                </p:cNvSpPr>
                <p:nvPr/>
              </p:nvSpPr>
              <p:spPr>
                <a:xfrm>
                  <a:off x="6074055" y="4656264"/>
                  <a:ext cx="1461863" cy="1326270"/>
                </a:xfrm>
                <a:prstGeom prst="rect">
                  <a:avLst/>
                </a:prstGeom>
                <a:blipFill>
                  <a:blip r:embed="rId16"/>
                  <a:stretch>
                    <a:fillRect/>
                  </a:stretch>
                </a:blipFill>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BBB5203D-3C42-4F90-A49C-B5A001DC4145}"/>
              </a:ext>
            </a:extLst>
          </p:cNvPr>
          <p:cNvGrpSpPr/>
          <p:nvPr/>
        </p:nvGrpSpPr>
        <p:grpSpPr>
          <a:xfrm>
            <a:off x="10334239" y="5581743"/>
            <a:ext cx="1800611" cy="1314357"/>
            <a:chOff x="1203395" y="5194300"/>
            <a:chExt cx="1800611" cy="1314357"/>
          </a:xfrm>
        </p:grpSpPr>
        <p:grpSp>
          <p:nvGrpSpPr>
            <p:cNvPr id="28" name="Group 27">
              <a:extLst>
                <a:ext uri="{FF2B5EF4-FFF2-40B4-BE49-F238E27FC236}">
                  <a16:creationId xmlns:a16="http://schemas.microsoft.com/office/drawing/2014/main" id="{B59FDD49-BE82-4C6D-8611-38C8549339D1}"/>
                </a:ext>
              </a:extLst>
            </p:cNvPr>
            <p:cNvGrpSpPr/>
            <p:nvPr/>
          </p:nvGrpSpPr>
          <p:grpSpPr>
            <a:xfrm>
              <a:off x="1203395" y="5194300"/>
              <a:ext cx="1130259" cy="1142907"/>
              <a:chOff x="4611916" y="637672"/>
              <a:chExt cx="3516345" cy="3555693"/>
            </a:xfrm>
          </p:grpSpPr>
          <p:cxnSp>
            <p:nvCxnSpPr>
              <p:cNvPr id="32" name="Straight Arrow Connector 31">
                <a:extLst>
                  <a:ext uri="{FF2B5EF4-FFF2-40B4-BE49-F238E27FC236}">
                    <a16:creationId xmlns:a16="http://schemas.microsoft.com/office/drawing/2014/main" id="{2C216005-59F4-40FE-8DA0-6ADB61B6D870}"/>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B41609DF-7E12-4CDB-8D5E-A3F43F5818BC}"/>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9BDAC7E-82A4-468E-8FD1-AE674C78E2A3}"/>
                    </a:ext>
                  </a:extLst>
                </p:cNvPr>
                <p:cNvSpPr txBox="1"/>
                <p:nvPr/>
              </p:nvSpPr>
              <p:spPr>
                <a:xfrm>
                  <a:off x="2211481" y="5720300"/>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30" name="TextBox 29">
                  <a:extLst>
                    <a:ext uri="{FF2B5EF4-FFF2-40B4-BE49-F238E27FC236}">
                      <a16:creationId xmlns:a16="http://schemas.microsoft.com/office/drawing/2014/main" id="{19BDAC7E-82A4-468E-8FD1-AE674C78E2A3}"/>
                    </a:ext>
                  </a:extLst>
                </p:cNvPr>
                <p:cNvSpPr txBox="1">
                  <a:spLocks noRot="1" noChangeAspect="1" noMove="1" noResize="1" noEditPoints="1" noAdjustHandles="1" noChangeArrowheads="1" noChangeShapeType="1" noTextEdit="1"/>
                </p:cNvSpPr>
                <p:nvPr/>
              </p:nvSpPr>
              <p:spPr>
                <a:xfrm>
                  <a:off x="2211481" y="5720300"/>
                  <a:ext cx="792525" cy="788357"/>
                </a:xfrm>
                <a:prstGeom prst="rect">
                  <a:avLst/>
                </a:prstGeom>
                <a:blipFill>
                  <a:blip r:embed="rId17"/>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3" name="Ink 2">
                <a:extLst>
                  <a:ext uri="{FF2B5EF4-FFF2-40B4-BE49-F238E27FC236}">
                    <a16:creationId xmlns:a16="http://schemas.microsoft.com/office/drawing/2014/main" id="{4FB7D46C-0621-4A44-A982-B551056D3C32}"/>
                  </a:ext>
                </a:extLst>
              </p14:cNvPr>
              <p14:cNvContentPartPr/>
              <p14:nvPr>
                <p:extLst>
                  <p:ext uri="{42D2F446-02D8-4167-A562-619A0277C38B}">
                    <p15:isNarration xmlns:p15="http://schemas.microsoft.com/office/powerpoint/2012/main" val="1"/>
                  </p:ext>
                </p:extLst>
              </p14:nvPr>
            </p14:nvContentPartPr>
            <p14:xfrm>
              <a:off x="47160" y="2289240"/>
              <a:ext cx="11787480" cy="3551400"/>
            </p14:xfrm>
          </p:contentPart>
        </mc:Choice>
        <mc:Fallback xmlns="">
          <p:pic>
            <p:nvPicPr>
              <p:cNvPr id="3" name="Ink 2">
                <a:extLst>
                  <a:ext uri="{FF2B5EF4-FFF2-40B4-BE49-F238E27FC236}">
                    <a16:creationId xmlns:a16="http://schemas.microsoft.com/office/drawing/2014/main" id="{4FB7D46C-0621-4A44-A982-B551056D3C32}"/>
                  </a:ext>
                </a:extLst>
              </p:cNvPr>
              <p:cNvPicPr>
                <a:picLocks noGrp="1" noRot="1" noChangeAspect="1" noMove="1" noResize="1" noEditPoints="1" noAdjustHandles="1" noChangeArrowheads="1" noChangeShapeType="1"/>
              </p:cNvPicPr>
              <p:nvPr/>
            </p:nvPicPr>
            <p:blipFill>
              <a:blip r:embed="rId19"/>
              <a:stretch>
                <a:fillRect/>
              </a:stretch>
            </p:blipFill>
            <p:spPr>
              <a:xfrm>
                <a:off x="37800" y="2279880"/>
                <a:ext cx="11806200" cy="3570120"/>
              </a:xfrm>
              <a:prstGeom prst="rect">
                <a:avLst/>
              </a:prstGeom>
            </p:spPr>
          </p:pic>
        </mc:Fallback>
      </mc:AlternateContent>
    </p:spTree>
    <p:custDataLst>
      <p:tags r:id="rId1"/>
    </p:custDataLst>
    <p:extLst>
      <p:ext uri="{BB962C8B-B14F-4D97-AF65-F5344CB8AC3E}">
        <p14:creationId xmlns:p14="http://schemas.microsoft.com/office/powerpoint/2010/main" val="1736469236"/>
      </p:ext>
    </p:extLst>
  </p:cSld>
  <p:clrMapOvr>
    <a:masterClrMapping/>
  </p:clrMapOvr>
  <mc:AlternateContent xmlns:mc="http://schemas.openxmlformats.org/markup-compatibility/2006" xmlns:p14="http://schemas.microsoft.com/office/powerpoint/2010/main">
    <mc:Choice Requires="p14">
      <p:transition spd="slow" p14:dur="2000" advTm="38798"/>
    </mc:Choice>
    <mc:Fallback xmlns="">
      <p:transition spd="slow" advTm="3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2" grpId="0"/>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E1D5D08-06CA-445C-BD83-835401A9B3AC}"/>
              </a:ext>
            </a:extLst>
          </p:cNvPr>
          <p:cNvPicPr>
            <a:picLocks noChangeAspect="1"/>
          </p:cNvPicPr>
          <p:nvPr/>
        </p:nvPicPr>
        <p:blipFill rotWithShape="1">
          <a:blip r:embed="rId4"/>
          <a:srcRect l="8896" t="39853" r="27686" b="-3981"/>
          <a:stretch/>
        </p:blipFill>
        <p:spPr>
          <a:xfrm rot="5400000">
            <a:off x="-756561" y="1268434"/>
            <a:ext cx="6233885" cy="3683163"/>
          </a:xfrm>
          <a:prstGeom prst="rect">
            <a:avLst/>
          </a:prstGeom>
        </p:spPr>
      </p:pic>
      <p:grpSp>
        <p:nvGrpSpPr>
          <p:cNvPr id="4" name="Group 3">
            <a:extLst>
              <a:ext uri="{FF2B5EF4-FFF2-40B4-BE49-F238E27FC236}">
                <a16:creationId xmlns:a16="http://schemas.microsoft.com/office/drawing/2014/main" id="{C3C21F11-6E4D-4A5A-9CBC-E9AE3D6ABCFD}"/>
              </a:ext>
            </a:extLst>
          </p:cNvPr>
          <p:cNvGrpSpPr/>
          <p:nvPr/>
        </p:nvGrpSpPr>
        <p:grpSpPr>
          <a:xfrm>
            <a:off x="968479" y="1194957"/>
            <a:ext cx="914580" cy="2857500"/>
            <a:chOff x="2432544" y="3068894"/>
            <a:chExt cx="914580" cy="285750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69B724-8FC1-4577-B43E-3A60A427C304}"/>
                    </a:ext>
                  </a:extLst>
                </p:cNvPr>
                <p:cNvSpPr txBox="1"/>
                <p:nvPr/>
              </p:nvSpPr>
              <p:spPr>
                <a:xfrm>
                  <a:off x="2432544" y="39016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 name="TextBox 4">
                  <a:extLst>
                    <a:ext uri="{FF2B5EF4-FFF2-40B4-BE49-F238E27FC236}">
                      <a16:creationId xmlns:a16="http://schemas.microsoft.com/office/drawing/2014/main" id="{0969B724-8FC1-4577-B43E-3A60A427C304}"/>
                    </a:ext>
                  </a:extLst>
                </p:cNvPr>
                <p:cNvSpPr txBox="1">
                  <a:spLocks noRot="1" noChangeAspect="1" noMove="1" noResize="1" noEditPoints="1" noAdjustHandles="1" noChangeArrowheads="1" noChangeShapeType="1" noTextEdit="1"/>
                </p:cNvSpPr>
                <p:nvPr/>
              </p:nvSpPr>
              <p:spPr>
                <a:xfrm>
                  <a:off x="2432544" y="3901616"/>
                  <a:ext cx="781560" cy="1133772"/>
                </a:xfrm>
                <a:prstGeom prst="rect">
                  <a:avLst/>
                </a:prstGeom>
                <a:blipFill>
                  <a:blip r:embed="rId5"/>
                  <a:stretch>
                    <a:fillRect/>
                  </a:stretch>
                </a:blipFill>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2D560FAE-FBC1-43B4-991D-9723A91C74D6}"/>
                </a:ext>
              </a:extLst>
            </p:cNvPr>
            <p:cNvCxnSpPr>
              <a:cxnSpLocks/>
            </p:cNvCxnSpPr>
            <p:nvPr/>
          </p:nvCxnSpPr>
          <p:spPr>
            <a:xfrm flipV="1">
              <a:off x="3347124" y="306889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1" name="Group 20">
            <a:extLst>
              <a:ext uri="{FF2B5EF4-FFF2-40B4-BE49-F238E27FC236}">
                <a16:creationId xmlns:a16="http://schemas.microsoft.com/office/drawing/2014/main" id="{047DD06E-3B3A-4DAB-B316-C53F419F3C89}"/>
              </a:ext>
            </a:extLst>
          </p:cNvPr>
          <p:cNvGrpSpPr/>
          <p:nvPr/>
        </p:nvGrpSpPr>
        <p:grpSpPr>
          <a:xfrm>
            <a:off x="2023004" y="2526723"/>
            <a:ext cx="1956298" cy="1793464"/>
            <a:chOff x="5418527" y="4800601"/>
            <a:chExt cx="1956298" cy="1793464"/>
          </a:xfrm>
        </p:grpSpPr>
        <p:grpSp>
          <p:nvGrpSpPr>
            <p:cNvPr id="22" name="Group 21">
              <a:extLst>
                <a:ext uri="{FF2B5EF4-FFF2-40B4-BE49-F238E27FC236}">
                  <a16:creationId xmlns:a16="http://schemas.microsoft.com/office/drawing/2014/main" id="{AB5F46D8-D627-4999-A912-10C3EFE52EA0}"/>
                </a:ext>
              </a:extLst>
            </p:cNvPr>
            <p:cNvGrpSpPr/>
            <p:nvPr/>
          </p:nvGrpSpPr>
          <p:grpSpPr>
            <a:xfrm>
              <a:off x="5418527" y="5362573"/>
              <a:ext cx="963225" cy="973460"/>
              <a:chOff x="4633730" y="3622369"/>
              <a:chExt cx="571120" cy="577189"/>
            </a:xfrm>
          </p:grpSpPr>
          <p:cxnSp>
            <p:nvCxnSpPr>
              <p:cNvPr id="25" name="Straight Arrow Connector 24">
                <a:extLst>
                  <a:ext uri="{FF2B5EF4-FFF2-40B4-BE49-F238E27FC236}">
                    <a16:creationId xmlns:a16="http://schemas.microsoft.com/office/drawing/2014/main" id="{4B4072F4-6CD0-4EBD-AC82-AF8D8B9E089B}"/>
                  </a:ext>
                </a:extLst>
              </p:cNvPr>
              <p:cNvCxnSpPr>
                <a:cxnSpLocks/>
              </p:cNvCxnSpPr>
              <p:nvPr/>
            </p:nvCxnSpPr>
            <p:spPr>
              <a:xfrm>
                <a:off x="4640091" y="4180392"/>
                <a:ext cx="56475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6D03F9B5-7B83-4B22-BCB8-58549E103B4B}"/>
                  </a:ext>
                </a:extLst>
              </p:cNvPr>
              <p:cNvCxnSpPr>
                <a:cxnSpLocks/>
              </p:cNvCxnSpPr>
              <p:nvPr/>
            </p:nvCxnSpPr>
            <p:spPr>
              <a:xfrm flipV="1">
                <a:off x="4633730" y="3622369"/>
                <a:ext cx="0" cy="57718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752887-A012-4014-A2BF-51F0B025A70E}"/>
                    </a:ext>
                  </a:extLst>
                </p:cNvPr>
                <p:cNvSpPr txBox="1"/>
                <p:nvPr/>
              </p:nvSpPr>
              <p:spPr>
                <a:xfrm>
                  <a:off x="5434990" y="4800601"/>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3" name="TextBox 22">
                  <a:extLst>
                    <a:ext uri="{FF2B5EF4-FFF2-40B4-BE49-F238E27FC236}">
                      <a16:creationId xmlns:a16="http://schemas.microsoft.com/office/drawing/2014/main" id="{2A752887-A012-4014-A2BF-51F0B025A70E}"/>
                    </a:ext>
                  </a:extLst>
                </p:cNvPr>
                <p:cNvSpPr txBox="1">
                  <a:spLocks noRot="1" noChangeAspect="1" noMove="1" noResize="1" noEditPoints="1" noAdjustHandles="1" noChangeArrowheads="1" noChangeShapeType="1" noTextEdit="1"/>
                </p:cNvSpPr>
                <p:nvPr/>
              </p:nvSpPr>
              <p:spPr>
                <a:xfrm>
                  <a:off x="5434990" y="4800601"/>
                  <a:ext cx="1020232" cy="83099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EFCED2-9645-48FA-A4D2-59F952FDF7AE}"/>
                    </a:ext>
                  </a:extLst>
                </p:cNvPr>
                <p:cNvSpPr txBox="1"/>
                <p:nvPr/>
              </p:nvSpPr>
              <p:spPr>
                <a:xfrm>
                  <a:off x="6210299" y="5763069"/>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24" name="TextBox 23">
                  <a:extLst>
                    <a:ext uri="{FF2B5EF4-FFF2-40B4-BE49-F238E27FC236}">
                      <a16:creationId xmlns:a16="http://schemas.microsoft.com/office/drawing/2014/main" id="{9EEFCED2-9645-48FA-A4D2-59F952FDF7AE}"/>
                    </a:ext>
                  </a:extLst>
                </p:cNvPr>
                <p:cNvSpPr txBox="1">
                  <a:spLocks noRot="1" noChangeAspect="1" noMove="1" noResize="1" noEditPoints="1" noAdjustHandles="1" noChangeArrowheads="1" noChangeShapeType="1" noTextEdit="1"/>
                </p:cNvSpPr>
                <p:nvPr/>
              </p:nvSpPr>
              <p:spPr>
                <a:xfrm>
                  <a:off x="6210299" y="5763069"/>
                  <a:ext cx="1164526" cy="830996"/>
                </a:xfrm>
                <a:prstGeom prst="rect">
                  <a:avLst/>
                </a:prstGeom>
                <a:blipFill>
                  <a:blip r:embed="rId7"/>
                  <a:stretch>
                    <a:fillRect/>
                  </a:stretch>
                </a:blipFill>
              </p:spPr>
              <p:txBody>
                <a:bodyPr/>
                <a:lstStyle/>
                <a:p>
                  <a:r>
                    <a:rPr lang="en-CA">
                      <a:noFill/>
                    </a:rPr>
                    <a:t> </a:t>
                  </a:r>
                </a:p>
              </p:txBody>
            </p:sp>
          </mc:Fallback>
        </mc:AlternateContent>
      </p:grpSp>
      <p:pic>
        <p:nvPicPr>
          <p:cNvPr id="28" name="Picture 27">
            <a:extLst>
              <a:ext uri="{FF2B5EF4-FFF2-40B4-BE49-F238E27FC236}">
                <a16:creationId xmlns:a16="http://schemas.microsoft.com/office/drawing/2014/main" id="{C7169AD1-FEE1-4905-9191-E7BA86D84529}"/>
              </a:ext>
            </a:extLst>
          </p:cNvPr>
          <p:cNvPicPr>
            <a:picLocks noChangeAspect="1"/>
          </p:cNvPicPr>
          <p:nvPr/>
        </p:nvPicPr>
        <p:blipFill rotWithShape="1">
          <a:blip r:embed="rId4"/>
          <a:srcRect l="8896" t="38259" r="27686" b="-3981"/>
          <a:stretch/>
        </p:blipFill>
        <p:spPr>
          <a:xfrm rot="5400000">
            <a:off x="5843782" y="1229560"/>
            <a:ext cx="6233885" cy="3774768"/>
          </a:xfrm>
          <a:prstGeom prst="rect">
            <a:avLst/>
          </a:prstGeom>
        </p:spPr>
      </p:pic>
      <p:grpSp>
        <p:nvGrpSpPr>
          <p:cNvPr id="29" name="Group 28">
            <a:extLst>
              <a:ext uri="{FF2B5EF4-FFF2-40B4-BE49-F238E27FC236}">
                <a16:creationId xmlns:a16="http://schemas.microsoft.com/office/drawing/2014/main" id="{6F4ED4EB-6164-431B-A1FC-50BD7D610FC6}"/>
              </a:ext>
            </a:extLst>
          </p:cNvPr>
          <p:cNvGrpSpPr/>
          <p:nvPr/>
        </p:nvGrpSpPr>
        <p:grpSpPr>
          <a:xfrm>
            <a:off x="7656370" y="1222667"/>
            <a:ext cx="914580" cy="2857500"/>
            <a:chOff x="2432544" y="3068894"/>
            <a:chExt cx="914580" cy="2857500"/>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CBEDE7-BEE4-4AE7-B273-0D32B85EEDE5}"/>
                    </a:ext>
                  </a:extLst>
                </p:cNvPr>
                <p:cNvSpPr txBox="1"/>
                <p:nvPr/>
              </p:nvSpPr>
              <p:spPr>
                <a:xfrm>
                  <a:off x="2432544" y="39016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30" name="TextBox 29">
                  <a:extLst>
                    <a:ext uri="{FF2B5EF4-FFF2-40B4-BE49-F238E27FC236}">
                      <a16:creationId xmlns:a16="http://schemas.microsoft.com/office/drawing/2014/main" id="{70CBEDE7-BEE4-4AE7-B273-0D32B85EEDE5}"/>
                    </a:ext>
                  </a:extLst>
                </p:cNvPr>
                <p:cNvSpPr txBox="1">
                  <a:spLocks noRot="1" noChangeAspect="1" noMove="1" noResize="1" noEditPoints="1" noAdjustHandles="1" noChangeArrowheads="1" noChangeShapeType="1" noTextEdit="1"/>
                </p:cNvSpPr>
                <p:nvPr/>
              </p:nvSpPr>
              <p:spPr>
                <a:xfrm>
                  <a:off x="2432544" y="3901616"/>
                  <a:ext cx="781560" cy="1133772"/>
                </a:xfrm>
                <a:prstGeom prst="rect">
                  <a:avLst/>
                </a:prstGeom>
                <a:blipFill>
                  <a:blip r:embed="rId8"/>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32511BD1-A032-4386-B42D-B80C11152AAC}"/>
                </a:ext>
              </a:extLst>
            </p:cNvPr>
            <p:cNvCxnSpPr>
              <a:cxnSpLocks/>
            </p:cNvCxnSpPr>
            <p:nvPr/>
          </p:nvCxnSpPr>
          <p:spPr>
            <a:xfrm flipV="1">
              <a:off x="3347124" y="306889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9" name="Group 38">
            <a:extLst>
              <a:ext uri="{FF2B5EF4-FFF2-40B4-BE49-F238E27FC236}">
                <a16:creationId xmlns:a16="http://schemas.microsoft.com/office/drawing/2014/main" id="{0365AF3E-0268-4F5C-B807-E31F35531FFC}"/>
              </a:ext>
            </a:extLst>
          </p:cNvPr>
          <p:cNvGrpSpPr/>
          <p:nvPr/>
        </p:nvGrpSpPr>
        <p:grpSpPr>
          <a:xfrm>
            <a:off x="9075857" y="376278"/>
            <a:ext cx="1341208" cy="2669226"/>
            <a:chOff x="1846979" y="2400300"/>
            <a:chExt cx="1410238" cy="2806602"/>
          </a:xfrm>
        </p:grpSpPr>
        <p:cxnSp>
          <p:nvCxnSpPr>
            <p:cNvPr id="40" name="Straight Arrow Connector 39">
              <a:extLst>
                <a:ext uri="{FF2B5EF4-FFF2-40B4-BE49-F238E27FC236}">
                  <a16:creationId xmlns:a16="http://schemas.microsoft.com/office/drawing/2014/main" id="{F0B7287B-D38A-4305-9BF5-FBECAE9336C8}"/>
                </a:ext>
              </a:extLst>
            </p:cNvPr>
            <p:cNvCxnSpPr>
              <a:cxnSpLocks/>
            </p:cNvCxnSpPr>
            <p:nvPr/>
          </p:nvCxnSpPr>
          <p:spPr>
            <a:xfrm flipV="1">
              <a:off x="2418481" y="2933697"/>
              <a:ext cx="572708" cy="1142906"/>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06B32A7B-1FEB-4943-B6DB-31C18F230E6D}"/>
                </a:ext>
              </a:extLst>
            </p:cNvPr>
            <p:cNvCxnSpPr>
              <a:cxnSpLocks/>
            </p:cNvCxnSpPr>
            <p:nvPr/>
          </p:nvCxnSpPr>
          <p:spPr>
            <a:xfrm flipV="1">
              <a:off x="1846979" y="4063996"/>
              <a:ext cx="572707" cy="1142906"/>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CB54D4E3-D7D1-4FBF-BA8F-37F3D0ADA872}"/>
                </a:ext>
              </a:extLst>
            </p:cNvPr>
            <p:cNvCxnSpPr>
              <a:cxnSpLocks/>
            </p:cNvCxnSpPr>
            <p:nvPr/>
          </p:nvCxnSpPr>
          <p:spPr>
            <a:xfrm flipV="1">
              <a:off x="2989979" y="2400300"/>
              <a:ext cx="267238" cy="5333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3" name="Group 42">
            <a:extLst>
              <a:ext uri="{FF2B5EF4-FFF2-40B4-BE49-F238E27FC236}">
                <a16:creationId xmlns:a16="http://schemas.microsoft.com/office/drawing/2014/main" id="{ACF2F210-37E7-4448-9EB0-56A8F0E75450}"/>
              </a:ext>
            </a:extLst>
          </p:cNvPr>
          <p:cNvGrpSpPr/>
          <p:nvPr/>
        </p:nvGrpSpPr>
        <p:grpSpPr>
          <a:xfrm>
            <a:off x="8539199" y="369632"/>
            <a:ext cx="1876058" cy="947349"/>
            <a:chOff x="1219200" y="2406017"/>
            <a:chExt cx="1972614" cy="996108"/>
          </a:xfrm>
        </p:grpSpPr>
        <p:cxnSp>
          <p:nvCxnSpPr>
            <p:cNvPr id="44" name="Straight Arrow Connector 43">
              <a:extLst>
                <a:ext uri="{FF2B5EF4-FFF2-40B4-BE49-F238E27FC236}">
                  <a16:creationId xmlns:a16="http://schemas.microsoft.com/office/drawing/2014/main" id="{72B35F54-CC2E-4499-8FFF-49E7A5B06134}"/>
                </a:ext>
              </a:extLst>
            </p:cNvPr>
            <p:cNvCxnSpPr>
              <a:cxnSpLocks/>
            </p:cNvCxnSpPr>
            <p:nvPr/>
          </p:nvCxnSpPr>
          <p:spPr>
            <a:xfrm rot="10800000" flipV="1">
              <a:off x="2061555" y="2406017"/>
              <a:ext cx="1130259" cy="56962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69F6E22C-782B-401B-8F04-36167BAA6898}"/>
                </a:ext>
              </a:extLst>
            </p:cNvPr>
            <p:cNvCxnSpPr>
              <a:cxnSpLocks/>
            </p:cNvCxnSpPr>
            <p:nvPr/>
          </p:nvCxnSpPr>
          <p:spPr>
            <a:xfrm flipH="1">
              <a:off x="1219200" y="2964815"/>
              <a:ext cx="867715" cy="43731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B703BE2-FA4F-4EAB-B68B-8C1703756A4C}"/>
                  </a:ext>
                </a:extLst>
              </p:cNvPr>
              <p:cNvSpPr txBox="1"/>
              <p:nvPr/>
            </p:nvSpPr>
            <p:spPr>
              <a:xfrm>
                <a:off x="206479" y="4175132"/>
                <a:ext cx="4467826" cy="102964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r>
                        <a:rPr lang="en-US" sz="5400" b="0" i="1" smtClean="0">
                          <a:solidFill>
                            <a:schemeClr val="tx1"/>
                          </a:solidFill>
                          <a:latin typeface="Cambria Math" panose="02040503050406030204" pitchFamily="18" charset="0"/>
                        </a:rPr>
                        <m:t>=3</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+0</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CA" sz="5400" dirty="0">
                  <a:solidFill>
                    <a:srgbClr val="7030A0"/>
                  </a:solidFill>
                </a:endParaRPr>
              </a:p>
            </p:txBody>
          </p:sp>
        </mc:Choice>
        <mc:Fallback xmlns="">
          <p:sp>
            <p:nvSpPr>
              <p:cNvPr id="47" name="TextBox 46">
                <a:extLst>
                  <a:ext uri="{FF2B5EF4-FFF2-40B4-BE49-F238E27FC236}">
                    <a16:creationId xmlns:a16="http://schemas.microsoft.com/office/drawing/2014/main" id="{6B703BE2-FA4F-4EAB-B68B-8C1703756A4C}"/>
                  </a:ext>
                </a:extLst>
              </p:cNvPr>
              <p:cNvSpPr txBox="1">
                <a:spLocks noRot="1" noChangeAspect="1" noMove="1" noResize="1" noEditPoints="1" noAdjustHandles="1" noChangeArrowheads="1" noChangeShapeType="1" noTextEdit="1"/>
              </p:cNvSpPr>
              <p:nvPr/>
            </p:nvSpPr>
            <p:spPr>
              <a:xfrm>
                <a:off x="206479" y="4175132"/>
                <a:ext cx="4467826" cy="102964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BBB8EDE-C986-4040-A000-60CB8E62E5B7}"/>
                  </a:ext>
                </a:extLst>
              </p:cNvPr>
              <p:cNvSpPr txBox="1"/>
              <p:nvPr/>
            </p:nvSpPr>
            <p:spPr>
              <a:xfrm>
                <a:off x="6670962" y="4265185"/>
                <a:ext cx="5521038" cy="9275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=3.46</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solidFill>
                            <a:schemeClr val="tx1"/>
                          </a:solidFill>
                          <a:latin typeface="Cambria Math" panose="02040503050406030204" pitchFamily="18" charset="0"/>
                        </a:rPr>
                        <m:t>−1.73</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2800" dirty="0">
                  <a:solidFill>
                    <a:srgbClr val="C00000"/>
                  </a:solidFill>
                </a:endParaRPr>
              </a:p>
            </p:txBody>
          </p:sp>
        </mc:Choice>
        <mc:Fallback xmlns="">
          <p:sp>
            <p:nvSpPr>
              <p:cNvPr id="48" name="TextBox 47">
                <a:extLst>
                  <a:ext uri="{FF2B5EF4-FFF2-40B4-BE49-F238E27FC236}">
                    <a16:creationId xmlns:a16="http://schemas.microsoft.com/office/drawing/2014/main" id="{6BBB8EDE-C986-4040-A000-60CB8E62E5B7}"/>
                  </a:ext>
                </a:extLst>
              </p:cNvPr>
              <p:cNvSpPr txBox="1">
                <a:spLocks noRot="1" noChangeAspect="1" noMove="1" noResize="1" noEditPoints="1" noAdjustHandles="1" noChangeArrowheads="1" noChangeShapeType="1" noTextEdit="1"/>
              </p:cNvSpPr>
              <p:nvPr/>
            </p:nvSpPr>
            <p:spPr>
              <a:xfrm>
                <a:off x="6670962" y="4265185"/>
                <a:ext cx="5521038" cy="927562"/>
              </a:xfrm>
              <a:prstGeom prst="rect">
                <a:avLst/>
              </a:prstGeom>
              <a:blipFill>
                <a:blip r:embed="rId10"/>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DBD6600E-AF7A-48BE-9097-CF2700370E18}"/>
              </a:ext>
            </a:extLst>
          </p:cNvPr>
          <p:cNvGrpSpPr/>
          <p:nvPr/>
        </p:nvGrpSpPr>
        <p:grpSpPr>
          <a:xfrm>
            <a:off x="8475795" y="2051442"/>
            <a:ext cx="2011811" cy="2069037"/>
            <a:chOff x="8475795" y="2051442"/>
            <a:chExt cx="2011811" cy="2069037"/>
          </a:xfrm>
        </p:grpSpPr>
        <p:grpSp>
          <p:nvGrpSpPr>
            <p:cNvPr id="36" name="Group 35">
              <a:extLst>
                <a:ext uri="{FF2B5EF4-FFF2-40B4-BE49-F238E27FC236}">
                  <a16:creationId xmlns:a16="http://schemas.microsoft.com/office/drawing/2014/main" id="{C493869B-BEDA-4CB7-88DD-450F351A7A2B}"/>
                </a:ext>
              </a:extLst>
            </p:cNvPr>
            <p:cNvGrpSpPr/>
            <p:nvPr/>
          </p:nvGrpSpPr>
          <p:grpSpPr>
            <a:xfrm>
              <a:off x="8543151" y="3033515"/>
              <a:ext cx="1074935" cy="1086964"/>
              <a:chOff x="4611919" y="637672"/>
              <a:chExt cx="3516346" cy="3555693"/>
            </a:xfrm>
          </p:grpSpPr>
          <p:cxnSp>
            <p:nvCxnSpPr>
              <p:cNvPr id="37" name="Straight Arrow Connector 36">
                <a:extLst>
                  <a:ext uri="{FF2B5EF4-FFF2-40B4-BE49-F238E27FC236}">
                    <a16:creationId xmlns:a16="http://schemas.microsoft.com/office/drawing/2014/main" id="{AAFCA293-F12B-4D32-8763-78726CA15920}"/>
                  </a:ext>
                </a:extLst>
              </p:cNvPr>
              <p:cNvCxnSpPr>
                <a:cxnSpLocks/>
              </p:cNvCxnSpPr>
              <p:nvPr/>
            </p:nvCxnSpPr>
            <p:spPr>
              <a:xfrm flipV="1">
                <a:off x="4611919" y="2403709"/>
                <a:ext cx="3516346" cy="177216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49FE0E-0D5D-4474-A159-155AADE1E07B}"/>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9" name="Group 48">
              <a:extLst>
                <a:ext uri="{FF2B5EF4-FFF2-40B4-BE49-F238E27FC236}">
                  <a16:creationId xmlns:a16="http://schemas.microsoft.com/office/drawing/2014/main" id="{D3443645-41A4-4617-A3BF-82DD552B3AB7}"/>
                </a:ext>
              </a:extLst>
            </p:cNvPr>
            <p:cNvGrpSpPr/>
            <p:nvPr/>
          </p:nvGrpSpPr>
          <p:grpSpPr>
            <a:xfrm>
              <a:off x="8475795" y="2051442"/>
              <a:ext cx="2011811" cy="1943284"/>
              <a:chOff x="8871508" y="2695511"/>
              <a:chExt cx="3210847" cy="3101479"/>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9F3A534-E969-4C72-8034-D64BE272CDB5}"/>
                      </a:ext>
                    </a:extLst>
                  </p:cNvPr>
                  <p:cNvSpPr txBox="1"/>
                  <p:nvPr/>
                </p:nvSpPr>
                <p:spPr>
                  <a:xfrm>
                    <a:off x="10620494" y="4316602"/>
                    <a:ext cx="1461861" cy="1480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50" name="TextBox 49">
                    <a:extLst>
                      <a:ext uri="{FF2B5EF4-FFF2-40B4-BE49-F238E27FC236}">
                        <a16:creationId xmlns:a16="http://schemas.microsoft.com/office/drawing/2014/main" id="{39F3A534-E969-4C72-8034-D64BE272CDB5}"/>
                      </a:ext>
                    </a:extLst>
                  </p:cNvPr>
                  <p:cNvSpPr txBox="1">
                    <a:spLocks noRot="1" noChangeAspect="1" noMove="1" noResize="1" noEditPoints="1" noAdjustHandles="1" noChangeArrowheads="1" noChangeShapeType="1" noTextEdit="1"/>
                  </p:cNvSpPr>
                  <p:nvPr/>
                </p:nvSpPr>
                <p:spPr>
                  <a:xfrm>
                    <a:off x="10620494" y="4316602"/>
                    <a:ext cx="1461861" cy="148038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8A8950C-6451-40AB-9C88-9C2B227A6BF4}"/>
                      </a:ext>
                    </a:extLst>
                  </p:cNvPr>
                  <p:cNvSpPr txBox="1"/>
                  <p:nvPr/>
                </p:nvSpPr>
                <p:spPr>
                  <a:xfrm>
                    <a:off x="8871508" y="2695511"/>
                    <a:ext cx="1351854" cy="14741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51" name="TextBox 50">
                    <a:extLst>
                      <a:ext uri="{FF2B5EF4-FFF2-40B4-BE49-F238E27FC236}">
                        <a16:creationId xmlns:a16="http://schemas.microsoft.com/office/drawing/2014/main" id="{48A8950C-6451-40AB-9C88-9C2B227A6BF4}"/>
                      </a:ext>
                    </a:extLst>
                  </p:cNvPr>
                  <p:cNvSpPr txBox="1">
                    <a:spLocks noRot="1" noChangeAspect="1" noMove="1" noResize="1" noEditPoints="1" noAdjustHandles="1" noChangeArrowheads="1" noChangeShapeType="1" noTextEdit="1"/>
                  </p:cNvSpPr>
                  <p:nvPr/>
                </p:nvSpPr>
                <p:spPr>
                  <a:xfrm>
                    <a:off x="8871508" y="2695511"/>
                    <a:ext cx="1351854" cy="1474146"/>
                  </a:xfrm>
                  <a:prstGeom prst="rect">
                    <a:avLst/>
                  </a:prstGeom>
                  <a:blipFill>
                    <a:blip r:embed="rId12"/>
                    <a:stretch>
                      <a:fillRect/>
                    </a:stretch>
                  </a:blipFill>
                </p:spPr>
                <p:txBody>
                  <a:bodyPr/>
                  <a:lstStyle/>
                  <a:p>
                    <a:r>
                      <a:rPr lang="en-CA">
                        <a:noFill/>
                      </a:rPr>
                      <a:t> </a:t>
                    </a:r>
                  </a:p>
                </p:txBody>
              </p:sp>
            </mc:Fallback>
          </mc:AlternateContent>
        </p:grpSp>
      </p:grpSp>
      <p:sp>
        <p:nvSpPr>
          <p:cNvPr id="52" name="TextBox 51">
            <a:extLst>
              <a:ext uri="{FF2B5EF4-FFF2-40B4-BE49-F238E27FC236}">
                <a16:creationId xmlns:a16="http://schemas.microsoft.com/office/drawing/2014/main" id="{377F21D6-8029-488B-9068-E9D90BB315C8}"/>
              </a:ext>
            </a:extLst>
          </p:cNvPr>
          <p:cNvSpPr txBox="1"/>
          <p:nvPr/>
        </p:nvSpPr>
        <p:spPr>
          <a:xfrm>
            <a:off x="0" y="5432320"/>
            <a:ext cx="4943469" cy="1446550"/>
          </a:xfrm>
          <a:prstGeom prst="rect">
            <a:avLst/>
          </a:prstGeom>
          <a:solidFill>
            <a:schemeClr val="bg1"/>
          </a:solidFill>
          <a:effectLst>
            <a:softEdge rad="63500"/>
          </a:effectLst>
        </p:spPr>
        <p:txBody>
          <a:bodyPr wrap="none" rtlCol="0">
            <a:spAutoFit/>
          </a:bodyPr>
          <a:lstStyle/>
          <a:p>
            <a:pPr algn="ctr"/>
            <a:r>
              <a:rPr lang="en-US" sz="4400" dirty="0">
                <a:solidFill>
                  <a:srgbClr val="0070C0"/>
                </a:solidFill>
              </a:rPr>
              <a:t>Travelling with clock:</a:t>
            </a:r>
            <a:br>
              <a:rPr lang="en-US" sz="4400" dirty="0">
                <a:solidFill>
                  <a:srgbClr val="0070C0"/>
                </a:solidFill>
              </a:rPr>
            </a:br>
            <a:r>
              <a:rPr lang="en-US" sz="4400" dirty="0">
                <a:solidFill>
                  <a:srgbClr val="0070C0"/>
                </a:solidFill>
              </a:rPr>
              <a:t>3 seconds</a:t>
            </a:r>
            <a:endParaRPr lang="en-CA" sz="4400" dirty="0">
              <a:solidFill>
                <a:srgbClr val="0070C0"/>
              </a:solidFill>
            </a:endParaRPr>
          </a:p>
        </p:txBody>
      </p:sp>
      <p:sp>
        <p:nvSpPr>
          <p:cNvPr id="53" name="TextBox 52">
            <a:extLst>
              <a:ext uri="{FF2B5EF4-FFF2-40B4-BE49-F238E27FC236}">
                <a16:creationId xmlns:a16="http://schemas.microsoft.com/office/drawing/2014/main" id="{8A8A7EEF-60D6-43CA-8B46-A2A8F27B6283}"/>
              </a:ext>
            </a:extLst>
          </p:cNvPr>
          <p:cNvSpPr txBox="1"/>
          <p:nvPr/>
        </p:nvSpPr>
        <p:spPr>
          <a:xfrm>
            <a:off x="6582695" y="5411450"/>
            <a:ext cx="5605509" cy="1446550"/>
          </a:xfrm>
          <a:prstGeom prst="rect">
            <a:avLst/>
          </a:prstGeom>
          <a:solidFill>
            <a:schemeClr val="bg1"/>
          </a:solidFill>
          <a:effectLst>
            <a:softEdge rad="63500"/>
          </a:effectLst>
        </p:spPr>
        <p:txBody>
          <a:bodyPr wrap="none" rtlCol="0">
            <a:spAutoFit/>
          </a:bodyPr>
          <a:lstStyle/>
          <a:p>
            <a:pPr algn="ctr"/>
            <a:r>
              <a:rPr lang="en-US" sz="4400" dirty="0">
                <a:solidFill>
                  <a:srgbClr val="FF0000"/>
                </a:solidFill>
              </a:rPr>
              <a:t>Watching moving clock:</a:t>
            </a:r>
            <a:br>
              <a:rPr lang="en-US" sz="4400" dirty="0">
                <a:solidFill>
                  <a:srgbClr val="FF0000"/>
                </a:solidFill>
              </a:rPr>
            </a:br>
            <a:r>
              <a:rPr lang="en-US" sz="4400" dirty="0">
                <a:solidFill>
                  <a:srgbClr val="FF0000"/>
                </a:solidFill>
              </a:rPr>
              <a:t>3.46 seconds</a:t>
            </a:r>
            <a:endParaRPr lang="en-CA" sz="4400" dirty="0">
              <a:solidFill>
                <a:srgbClr val="FF0000"/>
              </a:solidFill>
            </a:endParaRPr>
          </a:p>
        </p:txBody>
      </p:sp>
      <p:sp>
        <p:nvSpPr>
          <p:cNvPr id="55" name="Title 1">
            <a:extLst>
              <a:ext uri="{FF2B5EF4-FFF2-40B4-BE49-F238E27FC236}">
                <a16:creationId xmlns:a16="http://schemas.microsoft.com/office/drawing/2014/main" id="{2564B17C-4764-4200-BF0C-AA0A0E586DDD}"/>
              </a:ext>
            </a:extLst>
          </p:cNvPr>
          <p:cNvSpPr txBox="1">
            <a:spLocks/>
          </p:cNvSpPr>
          <p:nvPr/>
        </p:nvSpPr>
        <p:spPr>
          <a:xfrm>
            <a:off x="-10447" y="-60839"/>
            <a:ext cx="4239547" cy="975240"/>
          </a:xfrm>
          <a:prstGeom prst="rect">
            <a:avLst/>
          </a:prstGeom>
          <a:solidFill>
            <a:schemeClr val="bg1"/>
          </a:solidFill>
          <a:effectLst>
            <a:softEdge rad="63500"/>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Time Dilation</a:t>
            </a:r>
          </a:p>
        </p:txBody>
      </p:sp>
      <p:grpSp>
        <p:nvGrpSpPr>
          <p:cNvPr id="2" name="Group 1">
            <a:extLst>
              <a:ext uri="{FF2B5EF4-FFF2-40B4-BE49-F238E27FC236}">
                <a16:creationId xmlns:a16="http://schemas.microsoft.com/office/drawing/2014/main" id="{0592BA38-CED5-4839-A7E2-171DE38FC1AA}"/>
              </a:ext>
            </a:extLst>
          </p:cNvPr>
          <p:cNvGrpSpPr/>
          <p:nvPr/>
        </p:nvGrpSpPr>
        <p:grpSpPr>
          <a:xfrm>
            <a:off x="2015746" y="1187323"/>
            <a:ext cx="7257" cy="1938659"/>
            <a:chOff x="2015746" y="1187323"/>
            <a:chExt cx="7257" cy="1938659"/>
          </a:xfrm>
        </p:grpSpPr>
        <p:cxnSp>
          <p:nvCxnSpPr>
            <p:cNvPr id="56" name="Straight Arrow Connector 55">
              <a:extLst>
                <a:ext uri="{FF2B5EF4-FFF2-40B4-BE49-F238E27FC236}">
                  <a16:creationId xmlns:a16="http://schemas.microsoft.com/office/drawing/2014/main" id="{836548A8-ECEF-4C69-8A62-5B7B3F5E5DD5}"/>
                </a:ext>
              </a:extLst>
            </p:cNvPr>
            <p:cNvCxnSpPr>
              <a:cxnSpLocks/>
            </p:cNvCxnSpPr>
            <p:nvPr/>
          </p:nvCxnSpPr>
          <p:spPr>
            <a:xfrm flipV="1">
              <a:off x="2015746" y="2152522"/>
              <a:ext cx="0" cy="97346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028DE56E-1DBB-4253-8A93-66C2757741A0}"/>
                </a:ext>
              </a:extLst>
            </p:cNvPr>
            <p:cNvCxnSpPr>
              <a:cxnSpLocks/>
            </p:cNvCxnSpPr>
            <p:nvPr/>
          </p:nvCxnSpPr>
          <p:spPr>
            <a:xfrm flipV="1">
              <a:off x="2023003" y="1187323"/>
              <a:ext cx="0" cy="97346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7" name="Ink 6">
                <a:extLst>
                  <a:ext uri="{FF2B5EF4-FFF2-40B4-BE49-F238E27FC236}">
                    <a16:creationId xmlns:a16="http://schemas.microsoft.com/office/drawing/2014/main" id="{0A6357F5-7674-421C-AA2A-75B60F5EA367}"/>
                  </a:ext>
                </a:extLst>
              </p14:cNvPr>
              <p14:cNvContentPartPr/>
              <p14:nvPr>
                <p:extLst>
                  <p:ext uri="{42D2F446-02D8-4167-A562-619A0277C38B}">
                    <p15:isNarration xmlns:p15="http://schemas.microsoft.com/office/powerpoint/2012/main" val="1"/>
                  </p:ext>
                </p:extLst>
              </p14:nvPr>
            </p14:nvContentPartPr>
            <p14:xfrm>
              <a:off x="1435320" y="5092560"/>
              <a:ext cx="7458120" cy="123840"/>
            </p14:xfrm>
          </p:contentPart>
        </mc:Choice>
        <mc:Fallback xmlns="">
          <p:pic>
            <p:nvPicPr>
              <p:cNvPr id="7" name="Ink 6">
                <a:extLst>
                  <a:ext uri="{FF2B5EF4-FFF2-40B4-BE49-F238E27FC236}">
                    <a16:creationId xmlns:a16="http://schemas.microsoft.com/office/drawing/2014/main" id="{0A6357F5-7674-421C-AA2A-75B60F5EA367}"/>
                  </a:ext>
                </a:extLst>
              </p:cNvPr>
              <p:cNvPicPr>
                <a:picLocks noGrp="1" noRot="1" noChangeAspect="1" noMove="1" noResize="1" noEditPoints="1" noAdjustHandles="1" noChangeArrowheads="1" noChangeShapeType="1"/>
              </p:cNvPicPr>
              <p:nvPr/>
            </p:nvPicPr>
            <p:blipFill>
              <a:blip r:embed="rId14"/>
              <a:stretch>
                <a:fillRect/>
              </a:stretch>
            </p:blipFill>
            <p:spPr>
              <a:xfrm>
                <a:off x="1425960" y="5083200"/>
                <a:ext cx="7476840" cy="142560"/>
              </a:xfrm>
              <a:prstGeom prst="rect">
                <a:avLst/>
              </a:prstGeom>
            </p:spPr>
          </p:pic>
        </mc:Fallback>
      </mc:AlternateContent>
    </p:spTree>
    <p:custDataLst>
      <p:tags r:id="rId1"/>
    </p:custDataLst>
    <p:extLst>
      <p:ext uri="{BB962C8B-B14F-4D97-AF65-F5344CB8AC3E}">
        <p14:creationId xmlns:p14="http://schemas.microsoft.com/office/powerpoint/2010/main" val="4260926404"/>
      </p:ext>
    </p:extLst>
  </p:cSld>
  <p:clrMapOvr>
    <a:masterClrMapping/>
  </p:clrMapOvr>
  <mc:AlternateContent xmlns:mc="http://schemas.openxmlformats.org/markup-compatibility/2006" xmlns:p14="http://schemas.microsoft.com/office/powerpoint/2010/main">
    <mc:Choice Requires="p14">
      <p:transition spd="slow" p14:dur="2000" advTm="60023"/>
    </mc:Choice>
    <mc:Fallback xmlns="">
      <p:transition spd="slow" advTm="60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anim calcmode="lin" valueType="num">
                                      <p:cBhvr>
                                        <p:cTn id="44" dur="1000" fill="hold"/>
                                        <p:tgtEl>
                                          <p:spTgt spid="47"/>
                                        </p:tgtEl>
                                        <p:attrNameLst>
                                          <p:attrName>ppt_x</p:attrName>
                                        </p:attrNameLst>
                                      </p:cBhvr>
                                      <p:tavLst>
                                        <p:tav tm="0">
                                          <p:val>
                                            <p:strVal val="#ppt_x"/>
                                          </p:val>
                                        </p:tav>
                                        <p:tav tm="100000">
                                          <p:val>
                                            <p:strVal val="#ppt_x"/>
                                          </p:val>
                                        </p:tav>
                                      </p:tavLst>
                                    </p:anim>
                                    <p:anim calcmode="lin" valueType="num">
                                      <p:cBhvr>
                                        <p:cTn id="45" dur="1000" fill="hold"/>
                                        <p:tgtEl>
                                          <p:spTgt spid="4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000"/>
                                        <p:tgtEl>
                                          <p:spTgt spid="48"/>
                                        </p:tgtEl>
                                      </p:cBhvr>
                                    </p:animEffect>
                                    <p:anim calcmode="lin" valueType="num">
                                      <p:cBhvr>
                                        <p:cTn id="49" dur="1000" fill="hold"/>
                                        <p:tgtEl>
                                          <p:spTgt spid="48"/>
                                        </p:tgtEl>
                                        <p:attrNameLst>
                                          <p:attrName>ppt_x</p:attrName>
                                        </p:attrNameLst>
                                      </p:cBhvr>
                                      <p:tavLst>
                                        <p:tav tm="0">
                                          <p:val>
                                            <p:strVal val="#ppt_x"/>
                                          </p:val>
                                        </p:tav>
                                        <p:tav tm="100000">
                                          <p:val>
                                            <p:strVal val="#ppt_x"/>
                                          </p:val>
                                        </p:tav>
                                      </p:tavLst>
                                    </p:anim>
                                    <p:anim calcmode="lin" valueType="num">
                                      <p:cBhvr>
                                        <p:cTn id="5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2" grpId="0" animBg="1"/>
      <p:bldP spid="5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CAFE0A-05CC-42E7-978D-30478ACC1777}"/>
              </a:ext>
            </a:extLst>
          </p:cNvPr>
          <p:cNvGrpSpPr/>
          <p:nvPr/>
        </p:nvGrpSpPr>
        <p:grpSpPr>
          <a:xfrm>
            <a:off x="7808680" y="0"/>
            <a:ext cx="4455890" cy="5771119"/>
            <a:chOff x="7808680" y="0"/>
            <a:chExt cx="4455890" cy="5771119"/>
          </a:xfrm>
        </p:grpSpPr>
        <p:grpSp>
          <p:nvGrpSpPr>
            <p:cNvPr id="58" name="Group 57">
              <a:extLst>
                <a:ext uri="{FF2B5EF4-FFF2-40B4-BE49-F238E27FC236}">
                  <a16:creationId xmlns:a16="http://schemas.microsoft.com/office/drawing/2014/main" id="{3AEDF257-E898-4599-812C-C35CCE068C6A}"/>
                </a:ext>
              </a:extLst>
            </p:cNvPr>
            <p:cNvGrpSpPr/>
            <p:nvPr/>
          </p:nvGrpSpPr>
          <p:grpSpPr>
            <a:xfrm>
              <a:off x="7808680" y="0"/>
              <a:ext cx="4455890" cy="5697982"/>
              <a:chOff x="1175657" y="874633"/>
              <a:chExt cx="4455890" cy="5697982"/>
            </a:xfrm>
          </p:grpSpPr>
          <p:pic>
            <p:nvPicPr>
              <p:cNvPr id="62" name="Picture 61">
                <a:extLst>
                  <a:ext uri="{FF2B5EF4-FFF2-40B4-BE49-F238E27FC236}">
                    <a16:creationId xmlns:a16="http://schemas.microsoft.com/office/drawing/2014/main" id="{38C964BF-7C85-4ACA-A7CC-C892B3BC472C}"/>
                  </a:ext>
                </a:extLst>
              </p:cNvPr>
              <p:cNvPicPr>
                <a:picLocks noChangeAspect="1"/>
              </p:cNvPicPr>
              <p:nvPr/>
            </p:nvPicPr>
            <p:blipFill rotWithShape="1">
              <a:blip r:embed="rId4"/>
              <a:srcRect l="14352" t="5425" r="27685" b="16994"/>
              <a:stretch/>
            </p:blipFill>
            <p:spPr>
              <a:xfrm rot="5400000">
                <a:off x="554794" y="1495498"/>
                <a:ext cx="5697615" cy="4455890"/>
              </a:xfrm>
              <a:prstGeom prst="rect">
                <a:avLst/>
              </a:prstGeom>
            </p:spPr>
          </p:pic>
          <p:pic>
            <p:nvPicPr>
              <p:cNvPr id="65" name="Picture 64">
                <a:extLst>
                  <a:ext uri="{FF2B5EF4-FFF2-40B4-BE49-F238E27FC236}">
                    <a16:creationId xmlns:a16="http://schemas.microsoft.com/office/drawing/2014/main" id="{C8EC135E-FFC9-4098-AD21-938F4631D918}"/>
                  </a:ext>
                </a:extLst>
              </p:cNvPr>
              <p:cNvPicPr>
                <a:picLocks noChangeAspect="1"/>
              </p:cNvPicPr>
              <p:nvPr/>
            </p:nvPicPr>
            <p:blipFill rotWithShape="1">
              <a:blip r:embed="rId4">
                <a:alphaModFix/>
              </a:blip>
              <a:srcRect l="14348" t="71760" r="27686" b="-3981"/>
              <a:stretch/>
            </p:blipFill>
            <p:spPr>
              <a:xfrm rot="5400000">
                <a:off x="1784698" y="2798336"/>
                <a:ext cx="5697982" cy="1850575"/>
              </a:xfrm>
              <a:prstGeom prst="rect">
                <a:avLst/>
              </a:prstGeom>
            </p:spPr>
          </p:pic>
        </p:grpSp>
        <p:cxnSp>
          <p:nvCxnSpPr>
            <p:cNvPr id="52" name="Straight Connector 51">
              <a:extLst>
                <a:ext uri="{FF2B5EF4-FFF2-40B4-BE49-F238E27FC236}">
                  <a16:creationId xmlns:a16="http://schemas.microsoft.com/office/drawing/2014/main" id="{0BB5B934-5A2F-4BB4-B9F9-85F939E20C89}"/>
                </a:ext>
              </a:extLst>
            </p:cNvPr>
            <p:cNvCxnSpPr>
              <a:cxnSpLocks/>
            </p:cNvCxnSpPr>
            <p:nvPr/>
          </p:nvCxnSpPr>
          <p:spPr>
            <a:xfrm flipV="1">
              <a:off x="9031467" y="763667"/>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3" name="Picture 2" descr="Ford Mustang, Car, Racing Car, Sports Car, Automobile">
              <a:extLst>
                <a:ext uri="{FF2B5EF4-FFF2-40B4-BE49-F238E27FC236}">
                  <a16:creationId xmlns:a16="http://schemas.microsoft.com/office/drawing/2014/main" id="{9FAB0DB3-BEDF-463D-B807-8577A7B99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657442" y="440767"/>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C54D9FA4-18A9-4B2F-A3B0-0A4FF6ABEE37}"/>
                </a:ext>
              </a:extLst>
            </p:cNvPr>
            <p:cNvCxnSpPr>
              <a:cxnSpLocks/>
            </p:cNvCxnSpPr>
            <p:nvPr/>
          </p:nvCxnSpPr>
          <p:spPr>
            <a:xfrm flipV="1">
              <a:off x="9028020" y="649367"/>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FAFF8B6-F3B6-4387-BDDE-E387E2A971E3}"/>
                </a:ext>
              </a:extLst>
            </p:cNvPr>
            <p:cNvGrpSpPr/>
            <p:nvPr/>
          </p:nvGrpSpPr>
          <p:grpSpPr>
            <a:xfrm>
              <a:off x="8051204" y="5028896"/>
              <a:ext cx="1115469" cy="742223"/>
              <a:chOff x="1341981" y="5979729"/>
              <a:chExt cx="1115469" cy="742223"/>
            </a:xfrm>
          </p:grpSpPr>
          <p:grpSp>
            <p:nvGrpSpPr>
              <p:cNvPr id="36" name="Group 35">
                <a:extLst>
                  <a:ext uri="{FF2B5EF4-FFF2-40B4-BE49-F238E27FC236}">
                    <a16:creationId xmlns:a16="http://schemas.microsoft.com/office/drawing/2014/main" id="{77AB23F9-93D3-41D9-B996-7FDBF5DBFC79}"/>
                  </a:ext>
                </a:extLst>
              </p:cNvPr>
              <p:cNvGrpSpPr/>
              <p:nvPr/>
            </p:nvGrpSpPr>
            <p:grpSpPr>
              <a:xfrm rot="1431413">
                <a:off x="1341981" y="5979729"/>
                <a:ext cx="829544" cy="742223"/>
                <a:chOff x="9029699" y="4591050"/>
                <a:chExt cx="1085851" cy="971550"/>
              </a:xfrm>
            </p:grpSpPr>
            <p:sp>
              <p:nvSpPr>
                <p:cNvPr id="38" name="Rectangle 37">
                  <a:extLst>
                    <a:ext uri="{FF2B5EF4-FFF2-40B4-BE49-F238E27FC236}">
                      <a16:creationId xmlns:a16="http://schemas.microsoft.com/office/drawing/2014/main" id="{90F60D6B-C38D-4DB5-B517-D01577088490}"/>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2" descr="Image result for sneeze icon">
                  <a:extLst>
                    <a:ext uri="{FF2B5EF4-FFF2-40B4-BE49-F238E27FC236}">
                      <a16:creationId xmlns:a16="http://schemas.microsoft.com/office/drawing/2014/main" id="{256335FC-8CA5-4A86-81B0-F9009A6626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Oval 36">
                <a:extLst>
                  <a:ext uri="{FF2B5EF4-FFF2-40B4-BE49-F238E27FC236}">
                    <a16:creationId xmlns:a16="http://schemas.microsoft.com/office/drawing/2014/main" id="{60C90D02-BA0F-4750-B067-AB984439A3C5}"/>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55" name="Picture 2">
              <a:extLst>
                <a:ext uri="{FF2B5EF4-FFF2-40B4-BE49-F238E27FC236}">
                  <a16:creationId xmlns:a16="http://schemas.microsoft.com/office/drawing/2014/main" id="{0EE9E2FD-1532-479B-AD50-3EBE849B9A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8628188" y="157877"/>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6581DED-278F-4701-B7A9-B6C8FC89733E}"/>
                </a:ext>
              </a:extLst>
            </p:cNvPr>
            <p:cNvGrpSpPr/>
            <p:nvPr/>
          </p:nvGrpSpPr>
          <p:grpSpPr>
            <a:xfrm>
              <a:off x="10555835" y="1817766"/>
              <a:ext cx="1030188" cy="671552"/>
              <a:chOff x="3922812" y="2692399"/>
              <a:chExt cx="1030188" cy="671552"/>
            </a:xfrm>
          </p:grpSpPr>
          <p:sp>
            <p:nvSpPr>
              <p:cNvPr id="73" name="Oval 72">
                <a:extLst>
                  <a:ext uri="{FF2B5EF4-FFF2-40B4-BE49-F238E27FC236}">
                    <a16:creationId xmlns:a16="http://schemas.microsoft.com/office/drawing/2014/main" id="{6BCE8828-0DBE-4181-B912-97896CFC37D0}"/>
                  </a:ext>
                </a:extLst>
              </p:cNvPr>
              <p:cNvSpPr/>
              <p:nvPr/>
            </p:nvSpPr>
            <p:spPr>
              <a:xfrm>
                <a:off x="3922812" y="2812247"/>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4281448" y="2692399"/>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93" name="Group 92">
            <a:extLst>
              <a:ext uri="{FF2B5EF4-FFF2-40B4-BE49-F238E27FC236}">
                <a16:creationId xmlns:a16="http://schemas.microsoft.com/office/drawing/2014/main" id="{A38287B8-1793-48EF-AE21-C74D32DE2A07}"/>
              </a:ext>
            </a:extLst>
          </p:cNvPr>
          <p:cNvGrpSpPr/>
          <p:nvPr/>
        </p:nvGrpSpPr>
        <p:grpSpPr>
          <a:xfrm>
            <a:off x="79512" y="0"/>
            <a:ext cx="4455890" cy="5697982"/>
            <a:chOff x="1175657" y="874633"/>
            <a:chExt cx="4455890" cy="5697982"/>
          </a:xfrm>
        </p:grpSpPr>
        <p:pic>
          <p:nvPicPr>
            <p:cNvPr id="94" name="Picture 93">
              <a:extLst>
                <a:ext uri="{FF2B5EF4-FFF2-40B4-BE49-F238E27FC236}">
                  <a16:creationId xmlns:a16="http://schemas.microsoft.com/office/drawing/2014/main" id="{9AFFFDBD-502A-4D27-873A-BC88605A4FC6}"/>
                </a:ext>
              </a:extLst>
            </p:cNvPr>
            <p:cNvPicPr>
              <a:picLocks noChangeAspect="1"/>
            </p:cNvPicPr>
            <p:nvPr/>
          </p:nvPicPr>
          <p:blipFill rotWithShape="1">
            <a:blip r:embed="rId4"/>
            <a:srcRect l="14352" t="5425" r="27685" b="16994"/>
            <a:stretch/>
          </p:blipFill>
          <p:spPr>
            <a:xfrm rot="5400000">
              <a:off x="554794" y="1495498"/>
              <a:ext cx="5697615" cy="4455890"/>
            </a:xfrm>
            <a:prstGeom prst="rect">
              <a:avLst/>
            </a:prstGeom>
          </p:spPr>
        </p:pic>
        <p:pic>
          <p:nvPicPr>
            <p:cNvPr id="95" name="Picture 94">
              <a:extLst>
                <a:ext uri="{FF2B5EF4-FFF2-40B4-BE49-F238E27FC236}">
                  <a16:creationId xmlns:a16="http://schemas.microsoft.com/office/drawing/2014/main" id="{23507D45-13C1-4177-89B1-DBD2AB252BEB}"/>
                </a:ext>
              </a:extLst>
            </p:cNvPr>
            <p:cNvPicPr>
              <a:picLocks noChangeAspect="1"/>
            </p:cNvPicPr>
            <p:nvPr/>
          </p:nvPicPr>
          <p:blipFill rotWithShape="1">
            <a:blip r:embed="rId4">
              <a:alphaModFix/>
            </a:blip>
            <a:srcRect l="14348" t="71760" r="27686" b="-3981"/>
            <a:stretch/>
          </p:blipFill>
          <p:spPr>
            <a:xfrm rot="5400000">
              <a:off x="1784698" y="2798336"/>
              <a:ext cx="5697982" cy="1850575"/>
            </a:xfrm>
            <a:prstGeom prst="rect">
              <a:avLst/>
            </a:prstGeom>
          </p:spPr>
        </p:pic>
      </p:grpSp>
      <p:grpSp>
        <p:nvGrpSpPr>
          <p:cNvPr id="41" name="Group 40">
            <a:extLst>
              <a:ext uri="{FF2B5EF4-FFF2-40B4-BE49-F238E27FC236}">
                <a16:creationId xmlns:a16="http://schemas.microsoft.com/office/drawing/2014/main" id="{B5C01F49-3358-4238-99C6-6DB99B3BC5FF}"/>
              </a:ext>
            </a:extLst>
          </p:cNvPr>
          <p:cNvGrpSpPr/>
          <p:nvPr/>
        </p:nvGrpSpPr>
        <p:grpSpPr>
          <a:xfrm>
            <a:off x="9047838" y="2071767"/>
            <a:ext cx="2146327" cy="3321050"/>
            <a:chOff x="3289974" y="2891094"/>
            <a:chExt cx="2146327" cy="332105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4601522" y="3930644"/>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4601522" y="3930644"/>
                  <a:ext cx="834779" cy="1127745"/>
                </a:xfrm>
                <a:prstGeom prst="rect">
                  <a:avLst/>
                </a:prstGeom>
                <a:blipFill>
                  <a:blip r:embed="rId9"/>
                  <a:stretch>
                    <a:fillRect/>
                  </a:stretch>
                </a:blipFill>
              </p:spPr>
              <p:txBody>
                <a:bodyPr/>
                <a:lstStyle/>
                <a:p>
                  <a:r>
                    <a:rPr lang="en-CA">
                      <a:noFill/>
                    </a:rPr>
                    <a:t> </a:t>
                  </a:r>
                </a:p>
              </p:txBody>
            </p:sp>
          </mc:Fallback>
        </mc:AlternateContent>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3289974" y="2891094"/>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9" name="Group 68">
            <a:extLst>
              <a:ext uri="{FF2B5EF4-FFF2-40B4-BE49-F238E27FC236}">
                <a16:creationId xmlns:a16="http://schemas.microsoft.com/office/drawing/2014/main" id="{39ECC0C6-8963-4DDC-A4E9-8C859306A3EE}"/>
              </a:ext>
            </a:extLst>
          </p:cNvPr>
          <p:cNvGrpSpPr/>
          <p:nvPr/>
        </p:nvGrpSpPr>
        <p:grpSpPr>
          <a:xfrm>
            <a:off x="9572202" y="2059067"/>
            <a:ext cx="1144207" cy="2273207"/>
            <a:chOff x="1846979" y="2933700"/>
            <a:chExt cx="1144207" cy="2273207"/>
          </a:xfrm>
        </p:grpSpPr>
        <p:cxnSp>
          <p:nvCxnSpPr>
            <p:cNvPr id="70" name="Straight Arrow Connector 69">
              <a:extLst>
                <a:ext uri="{FF2B5EF4-FFF2-40B4-BE49-F238E27FC236}">
                  <a16:creationId xmlns:a16="http://schemas.microsoft.com/office/drawing/2014/main" id="{32002F56-EC64-41EC-ADA8-B49739B0CDA5}"/>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C551327-634B-4017-B4BC-A784C4BE615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1" name="Group 30">
            <a:extLst>
              <a:ext uri="{FF2B5EF4-FFF2-40B4-BE49-F238E27FC236}">
                <a16:creationId xmlns:a16="http://schemas.microsoft.com/office/drawing/2014/main" id="{7E1940B7-50DA-4506-8770-460AED0B5199}"/>
              </a:ext>
            </a:extLst>
          </p:cNvPr>
          <p:cNvGrpSpPr/>
          <p:nvPr/>
        </p:nvGrpSpPr>
        <p:grpSpPr>
          <a:xfrm>
            <a:off x="7959751" y="4116468"/>
            <a:ext cx="2962232" cy="1762729"/>
            <a:chOff x="3173045" y="3732657"/>
            <a:chExt cx="4727719" cy="2813313"/>
          </a:xfrm>
        </p:grpSpPr>
        <p:grpSp>
          <p:nvGrpSpPr>
            <p:cNvPr id="32" name="Group 31">
              <a:extLst>
                <a:ext uri="{FF2B5EF4-FFF2-40B4-BE49-F238E27FC236}">
                  <a16:creationId xmlns:a16="http://schemas.microsoft.com/office/drawing/2014/main" id="{AEDF18A9-1FE8-4D55-9BB4-28C100223A20}"/>
                </a:ext>
              </a:extLst>
            </p:cNvPr>
            <p:cNvGrpSpPr/>
            <p:nvPr/>
          </p:nvGrpSpPr>
          <p:grpSpPr>
            <a:xfrm>
              <a:off x="4811845" y="4257766"/>
              <a:ext cx="1571644" cy="1612623"/>
              <a:chOff x="4598547" y="3250367"/>
              <a:chExt cx="919034" cy="942997"/>
            </a:xfrm>
          </p:grpSpPr>
          <p:cxnSp>
            <p:nvCxnSpPr>
              <p:cNvPr id="45" name="Straight Arrow Connector 44">
                <a:extLst>
                  <a:ext uri="{FF2B5EF4-FFF2-40B4-BE49-F238E27FC236}">
                    <a16:creationId xmlns:a16="http://schemas.microsoft.com/office/drawing/2014/main" id="{E3AA0850-4964-41F8-80A3-0C474F03711D}"/>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C3599F2E-9D45-408F-9DAB-62D7C2ABA05B}"/>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56848D4-0641-4A95-80CB-6110131F1685}"/>
                    </a:ext>
                  </a:extLst>
                </p:cNvPr>
                <p:cNvSpPr txBox="1"/>
                <p:nvPr/>
              </p:nvSpPr>
              <p:spPr>
                <a:xfrm>
                  <a:off x="6438901" y="5219700"/>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33" name="TextBox 32">
                  <a:extLst>
                    <a:ext uri="{FF2B5EF4-FFF2-40B4-BE49-F238E27FC236}">
                      <a16:creationId xmlns:a16="http://schemas.microsoft.com/office/drawing/2014/main" id="{656848D4-0641-4A95-80CB-6110131F1685}"/>
                    </a:ext>
                  </a:extLst>
                </p:cNvPr>
                <p:cNvSpPr txBox="1">
                  <a:spLocks noRot="1" noChangeAspect="1" noMove="1" noResize="1" noEditPoints="1" noAdjustHandles="1" noChangeArrowheads="1" noChangeShapeType="1" noTextEdit="1"/>
                </p:cNvSpPr>
                <p:nvPr/>
              </p:nvSpPr>
              <p:spPr>
                <a:xfrm>
                  <a:off x="6438901" y="5219700"/>
                  <a:ext cx="1461863" cy="132627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4D8D694-3619-4400-9BF4-19267C9BCA32}"/>
                    </a:ext>
                  </a:extLst>
                </p:cNvPr>
                <p:cNvSpPr txBox="1"/>
                <p:nvPr/>
              </p:nvSpPr>
              <p:spPr>
                <a:xfrm>
                  <a:off x="3173045" y="3732657"/>
                  <a:ext cx="1351854"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2800" b="0" dirty="0">
                    <a:solidFill>
                      <a:srgbClr val="002060"/>
                    </a:solidFill>
                  </a:endParaRPr>
                </a:p>
              </p:txBody>
            </p:sp>
          </mc:Choice>
          <mc:Fallback xmlns="">
            <p:sp>
              <p:nvSpPr>
                <p:cNvPr id="34" name="TextBox 33">
                  <a:extLst>
                    <a:ext uri="{FF2B5EF4-FFF2-40B4-BE49-F238E27FC236}">
                      <a16:creationId xmlns:a16="http://schemas.microsoft.com/office/drawing/2014/main" id="{44D8D694-3619-4400-9BF4-19267C9BCA32}"/>
                    </a:ext>
                  </a:extLst>
                </p:cNvPr>
                <p:cNvSpPr txBox="1">
                  <a:spLocks noRot="1" noChangeAspect="1" noMove="1" noResize="1" noEditPoints="1" noAdjustHandles="1" noChangeArrowheads="1" noChangeShapeType="1" noTextEdit="1"/>
                </p:cNvSpPr>
                <p:nvPr/>
              </p:nvSpPr>
              <p:spPr>
                <a:xfrm>
                  <a:off x="3173045" y="3732657"/>
                  <a:ext cx="1351854" cy="1326270"/>
                </a:xfrm>
                <a:prstGeom prst="rect">
                  <a:avLst/>
                </a:prstGeom>
                <a:blipFill>
                  <a:blip r:embed="rId11"/>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C7F5F4CF-42D4-4F85-8126-1114FE9B7C83}"/>
              </a:ext>
            </a:extLst>
          </p:cNvPr>
          <p:cNvGrpSpPr/>
          <p:nvPr/>
        </p:nvGrpSpPr>
        <p:grpSpPr>
          <a:xfrm>
            <a:off x="9021368" y="2028224"/>
            <a:ext cx="7257" cy="2456126"/>
            <a:chOff x="9021368" y="2028224"/>
            <a:chExt cx="7257" cy="2456126"/>
          </a:xfrm>
        </p:grpSpPr>
        <p:cxnSp>
          <p:nvCxnSpPr>
            <p:cNvPr id="47" name="Straight Arrow Connector 46">
              <a:extLst>
                <a:ext uri="{FF2B5EF4-FFF2-40B4-BE49-F238E27FC236}">
                  <a16:creationId xmlns:a16="http://schemas.microsoft.com/office/drawing/2014/main" id="{518F2802-C02B-4CC9-9BE9-A603FF0E8ECB}"/>
                </a:ext>
              </a:extLst>
            </p:cNvPr>
            <p:cNvCxnSpPr>
              <a:cxnSpLocks/>
            </p:cNvCxnSpPr>
            <p:nvPr/>
          </p:nvCxnSpPr>
          <p:spPr>
            <a:xfrm flipV="1">
              <a:off x="9021368" y="3473934"/>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3FCCC129-74B5-4201-8F48-73800657D020}"/>
                </a:ext>
              </a:extLst>
            </p:cNvPr>
            <p:cNvCxnSpPr>
              <a:cxnSpLocks/>
            </p:cNvCxnSpPr>
            <p:nvPr/>
          </p:nvCxnSpPr>
          <p:spPr>
            <a:xfrm flipV="1">
              <a:off x="9021368" y="2483334"/>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95F90690-4C7E-4C18-8BA3-9891D2876178}"/>
                </a:ext>
              </a:extLst>
            </p:cNvPr>
            <p:cNvCxnSpPr>
              <a:cxnSpLocks/>
            </p:cNvCxnSpPr>
            <p:nvPr/>
          </p:nvCxnSpPr>
          <p:spPr>
            <a:xfrm flipV="1">
              <a:off x="9028625" y="2028224"/>
              <a:ext cx="0" cy="47401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2" name="Group 11">
            <a:extLst>
              <a:ext uri="{FF2B5EF4-FFF2-40B4-BE49-F238E27FC236}">
                <a16:creationId xmlns:a16="http://schemas.microsoft.com/office/drawing/2014/main" id="{9BEC0114-A412-4D24-BC8F-B98E1ED82405}"/>
              </a:ext>
            </a:extLst>
          </p:cNvPr>
          <p:cNvGrpSpPr/>
          <p:nvPr/>
        </p:nvGrpSpPr>
        <p:grpSpPr>
          <a:xfrm>
            <a:off x="8979312" y="2069844"/>
            <a:ext cx="1732225" cy="7258"/>
            <a:chOff x="8979312" y="2069844"/>
            <a:chExt cx="1732225" cy="7258"/>
          </a:xfrm>
        </p:grpSpPr>
        <p:cxnSp>
          <p:nvCxnSpPr>
            <p:cNvPr id="50" name="Straight Arrow Connector 49">
              <a:extLst>
                <a:ext uri="{FF2B5EF4-FFF2-40B4-BE49-F238E27FC236}">
                  <a16:creationId xmlns:a16="http://schemas.microsoft.com/office/drawing/2014/main" id="{120B487B-5741-42E6-8BF5-3566F1E12312}"/>
                </a:ext>
              </a:extLst>
            </p:cNvPr>
            <p:cNvCxnSpPr>
              <a:cxnSpLocks/>
            </p:cNvCxnSpPr>
            <p:nvPr/>
          </p:nvCxnSpPr>
          <p:spPr>
            <a:xfrm>
              <a:off x="8979312" y="2077102"/>
              <a:ext cx="98474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07DBD266-801C-4D39-BBEF-3A880FF8C0DF}"/>
                </a:ext>
              </a:extLst>
            </p:cNvPr>
            <p:cNvCxnSpPr>
              <a:cxnSpLocks/>
            </p:cNvCxnSpPr>
            <p:nvPr/>
          </p:nvCxnSpPr>
          <p:spPr>
            <a:xfrm>
              <a:off x="9959026" y="2069844"/>
              <a:ext cx="752511"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A20ABB33-9817-4053-B8B0-9F2B574AE0BA}"/>
              </a:ext>
            </a:extLst>
          </p:cNvPr>
          <p:cNvGrpSpPr/>
          <p:nvPr/>
        </p:nvGrpSpPr>
        <p:grpSpPr>
          <a:xfrm>
            <a:off x="8965873" y="3671289"/>
            <a:ext cx="1846816" cy="1791285"/>
            <a:chOff x="8965873" y="3671289"/>
            <a:chExt cx="1846816" cy="1791285"/>
          </a:xfrm>
        </p:grpSpPr>
        <p:grpSp>
          <p:nvGrpSpPr>
            <p:cNvPr id="66" name="Group 65">
              <a:extLst>
                <a:ext uri="{FF2B5EF4-FFF2-40B4-BE49-F238E27FC236}">
                  <a16:creationId xmlns:a16="http://schemas.microsoft.com/office/drawing/2014/main" id="{685DB642-F49C-4776-983A-9767DC6D5703}"/>
                </a:ext>
              </a:extLst>
            </p:cNvPr>
            <p:cNvGrpSpPr/>
            <p:nvPr/>
          </p:nvGrpSpPr>
          <p:grpSpPr>
            <a:xfrm>
              <a:off x="9012078" y="4319667"/>
              <a:ext cx="1130259" cy="1142907"/>
              <a:chOff x="4611916" y="637672"/>
              <a:chExt cx="3516345" cy="3555693"/>
            </a:xfrm>
          </p:grpSpPr>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F45A4F1-EF57-421B-B820-A927F61F1179}"/>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0" name="Group 59">
              <a:extLst>
                <a:ext uri="{FF2B5EF4-FFF2-40B4-BE49-F238E27FC236}">
                  <a16:creationId xmlns:a16="http://schemas.microsoft.com/office/drawing/2014/main" id="{62DD18DF-6A56-4446-BC70-2BCDA8D2D31C}"/>
                </a:ext>
              </a:extLst>
            </p:cNvPr>
            <p:cNvGrpSpPr/>
            <p:nvPr/>
          </p:nvGrpSpPr>
          <p:grpSpPr>
            <a:xfrm>
              <a:off x="8965873" y="3671289"/>
              <a:ext cx="1846816" cy="1458044"/>
              <a:chOff x="9966044" y="3524706"/>
              <a:chExt cx="2947518" cy="232703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1419EEF-64F2-4503-A7F2-B683F20DF9C2}"/>
                      </a:ext>
                    </a:extLst>
                  </p:cNvPr>
                  <p:cNvSpPr txBox="1"/>
                  <p:nvPr/>
                </p:nvSpPr>
                <p:spPr>
                  <a:xfrm>
                    <a:off x="11648693" y="4593526"/>
                    <a:ext cx="1264869" cy="1258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1" name="TextBox 60">
                    <a:extLst>
                      <a:ext uri="{FF2B5EF4-FFF2-40B4-BE49-F238E27FC236}">
                        <a16:creationId xmlns:a16="http://schemas.microsoft.com/office/drawing/2014/main" id="{B1419EEF-64F2-4503-A7F2-B683F20DF9C2}"/>
                      </a:ext>
                    </a:extLst>
                  </p:cNvPr>
                  <p:cNvSpPr txBox="1">
                    <a:spLocks noRot="1" noChangeAspect="1" noMove="1" noResize="1" noEditPoints="1" noAdjustHandles="1" noChangeArrowheads="1" noChangeShapeType="1" noTextEdit="1"/>
                  </p:cNvSpPr>
                  <p:nvPr/>
                </p:nvSpPr>
                <p:spPr>
                  <a:xfrm>
                    <a:off x="11648693" y="4593526"/>
                    <a:ext cx="1264869" cy="125821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BDCF59E-C98E-46F6-BF2B-75A7D31D8BA6}"/>
                      </a:ext>
                    </a:extLst>
                  </p:cNvPr>
                  <p:cNvSpPr txBox="1"/>
                  <p:nvPr/>
                </p:nvSpPr>
                <p:spPr>
                  <a:xfrm>
                    <a:off x="9966044" y="3524706"/>
                    <a:ext cx="1175324" cy="1252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BBDCF59E-C98E-46F6-BF2B-75A7D31D8BA6}"/>
                      </a:ext>
                    </a:extLst>
                  </p:cNvPr>
                  <p:cNvSpPr txBox="1">
                    <a:spLocks noRot="1" noChangeAspect="1" noMove="1" noResize="1" noEditPoints="1" noAdjustHandles="1" noChangeArrowheads="1" noChangeShapeType="1" noTextEdit="1"/>
                  </p:cNvSpPr>
                  <p:nvPr/>
                </p:nvSpPr>
                <p:spPr>
                  <a:xfrm>
                    <a:off x="9966044" y="3524706"/>
                    <a:ext cx="1175324" cy="1252998"/>
                  </a:xfrm>
                  <a:prstGeom prst="rect">
                    <a:avLst/>
                  </a:prstGeom>
                  <a:blipFill>
                    <a:blip r:embed="rId13"/>
                    <a:stretch>
                      <a:fillRect/>
                    </a:stretch>
                  </a:blipFill>
                </p:spPr>
                <p:txBody>
                  <a:bodyPr/>
                  <a:lstStyle/>
                  <a:p>
                    <a:r>
                      <a:rPr lang="en-CA">
                        <a:noFill/>
                      </a:rPr>
                      <a:t> </a:t>
                    </a:r>
                  </a:p>
                </p:txBody>
              </p:sp>
            </mc:Fallback>
          </mc:AlternateContent>
        </p:grpSp>
      </p:grpSp>
      <p:cxnSp>
        <p:nvCxnSpPr>
          <p:cNvPr id="148" name="Straight Connector 147">
            <a:extLst>
              <a:ext uri="{FF2B5EF4-FFF2-40B4-BE49-F238E27FC236}">
                <a16:creationId xmlns:a16="http://schemas.microsoft.com/office/drawing/2014/main" id="{C70E15AA-2258-4075-B6AB-081ED4ADAD3A}"/>
              </a:ext>
            </a:extLst>
          </p:cNvPr>
          <p:cNvCxnSpPr>
            <a:cxnSpLocks/>
          </p:cNvCxnSpPr>
          <p:nvPr/>
        </p:nvCxnSpPr>
        <p:spPr>
          <a:xfrm flipV="1">
            <a:off x="1312594" y="763667"/>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149" name="Picture 2" descr="Ford Mustang, Car, Racing Car, Sports Car, Automobile">
            <a:extLst>
              <a:ext uri="{FF2B5EF4-FFF2-40B4-BE49-F238E27FC236}">
                <a16:creationId xmlns:a16="http://schemas.microsoft.com/office/drawing/2014/main" id="{9A50FF99-3F37-4456-BA97-DC629E654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38569" y="440767"/>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a:extLst>
              <a:ext uri="{FF2B5EF4-FFF2-40B4-BE49-F238E27FC236}">
                <a16:creationId xmlns:a16="http://schemas.microsoft.com/office/drawing/2014/main" id="{3F3002C4-90C9-4636-9C1C-2C9F32A4C752}"/>
              </a:ext>
            </a:extLst>
          </p:cNvPr>
          <p:cNvCxnSpPr>
            <a:cxnSpLocks/>
          </p:cNvCxnSpPr>
          <p:nvPr/>
        </p:nvCxnSpPr>
        <p:spPr>
          <a:xfrm flipV="1">
            <a:off x="1309147" y="649367"/>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0918DFED-48DB-4DDB-BEE4-0F46AB15FA29}"/>
              </a:ext>
            </a:extLst>
          </p:cNvPr>
          <p:cNvGrpSpPr/>
          <p:nvPr/>
        </p:nvGrpSpPr>
        <p:grpSpPr>
          <a:xfrm>
            <a:off x="51806" y="2001916"/>
            <a:ext cx="1386708" cy="1165987"/>
            <a:chOff x="1017362" y="960671"/>
            <a:chExt cx="1526052" cy="1283152"/>
          </a:xfrm>
        </p:grpSpPr>
        <p:sp>
          <p:nvSpPr>
            <p:cNvPr id="152" name="Oval 151">
              <a:extLst>
                <a:ext uri="{FF2B5EF4-FFF2-40B4-BE49-F238E27FC236}">
                  <a16:creationId xmlns:a16="http://schemas.microsoft.com/office/drawing/2014/main" id="{D6B61514-30E8-4B7C-9E2C-61D937CE2479}"/>
                </a:ext>
              </a:extLst>
            </p:cNvPr>
            <p:cNvSpPr/>
            <p:nvPr/>
          </p:nvSpPr>
          <p:spPr>
            <a:xfrm>
              <a:off x="2257664" y="1458652"/>
              <a:ext cx="285750" cy="28575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3" name="Group 152">
              <a:extLst>
                <a:ext uri="{FF2B5EF4-FFF2-40B4-BE49-F238E27FC236}">
                  <a16:creationId xmlns:a16="http://schemas.microsoft.com/office/drawing/2014/main" id="{48FEBB7D-405D-4374-BAA3-42A5DAC1BCDC}"/>
                </a:ext>
              </a:extLst>
            </p:cNvPr>
            <p:cNvGrpSpPr/>
            <p:nvPr/>
          </p:nvGrpSpPr>
          <p:grpSpPr>
            <a:xfrm>
              <a:off x="1017362" y="960671"/>
              <a:ext cx="1283152" cy="1283152"/>
              <a:chOff x="9555843" y="3453948"/>
              <a:chExt cx="1283152" cy="1283152"/>
            </a:xfrm>
          </p:grpSpPr>
          <p:sp>
            <p:nvSpPr>
              <p:cNvPr id="154" name="Rectangle 153">
                <a:extLst>
                  <a:ext uri="{FF2B5EF4-FFF2-40B4-BE49-F238E27FC236}">
                    <a16:creationId xmlns:a16="http://schemas.microsoft.com/office/drawing/2014/main" id="{8D507041-7F81-4D65-A80A-7BF955201F61}"/>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5" name="Graphic 154" descr="Sign Language">
                <a:extLst>
                  <a:ext uri="{FF2B5EF4-FFF2-40B4-BE49-F238E27FC236}">
                    <a16:creationId xmlns:a16="http://schemas.microsoft.com/office/drawing/2014/main" id="{AAFDF51F-D0B2-4C36-B355-657B4BEAE3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83558" y="3641279"/>
                <a:ext cx="834096" cy="914400"/>
              </a:xfrm>
              <a:prstGeom prst="rect">
                <a:avLst/>
              </a:prstGeom>
            </p:spPr>
          </p:pic>
        </p:grpSp>
      </p:grpSp>
      <p:grpSp>
        <p:nvGrpSpPr>
          <p:cNvPr id="156" name="Group 155">
            <a:extLst>
              <a:ext uri="{FF2B5EF4-FFF2-40B4-BE49-F238E27FC236}">
                <a16:creationId xmlns:a16="http://schemas.microsoft.com/office/drawing/2014/main" id="{EE06D55D-B7F7-49E4-AE76-32E4209C7081}"/>
              </a:ext>
            </a:extLst>
          </p:cNvPr>
          <p:cNvGrpSpPr/>
          <p:nvPr/>
        </p:nvGrpSpPr>
        <p:grpSpPr>
          <a:xfrm>
            <a:off x="332331" y="5028896"/>
            <a:ext cx="1115469" cy="742223"/>
            <a:chOff x="1341981" y="5979729"/>
            <a:chExt cx="1115469" cy="742223"/>
          </a:xfrm>
        </p:grpSpPr>
        <p:grpSp>
          <p:nvGrpSpPr>
            <p:cNvPr id="157" name="Group 156">
              <a:extLst>
                <a:ext uri="{FF2B5EF4-FFF2-40B4-BE49-F238E27FC236}">
                  <a16:creationId xmlns:a16="http://schemas.microsoft.com/office/drawing/2014/main" id="{84ED2853-EBD4-4828-BD51-E9F0F4B446F9}"/>
                </a:ext>
              </a:extLst>
            </p:cNvPr>
            <p:cNvGrpSpPr/>
            <p:nvPr/>
          </p:nvGrpSpPr>
          <p:grpSpPr>
            <a:xfrm rot="1431413">
              <a:off x="1341981" y="5979729"/>
              <a:ext cx="829544" cy="742223"/>
              <a:chOff x="9029699" y="4591050"/>
              <a:chExt cx="1085851" cy="971550"/>
            </a:xfrm>
          </p:grpSpPr>
          <p:sp>
            <p:nvSpPr>
              <p:cNvPr id="159" name="Rectangle 158">
                <a:extLst>
                  <a:ext uri="{FF2B5EF4-FFF2-40B4-BE49-F238E27FC236}">
                    <a16:creationId xmlns:a16="http://schemas.microsoft.com/office/drawing/2014/main" id="{48A74C38-B0CE-44E8-8056-31DC44830494}"/>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0" name="Picture 2" descr="Image result for sneeze icon">
                <a:extLst>
                  <a:ext uri="{FF2B5EF4-FFF2-40B4-BE49-F238E27FC236}">
                    <a16:creationId xmlns:a16="http://schemas.microsoft.com/office/drawing/2014/main" id="{A56A0FE1-977F-4563-AE9F-E869C26C60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Oval 157">
              <a:extLst>
                <a:ext uri="{FF2B5EF4-FFF2-40B4-BE49-F238E27FC236}">
                  <a16:creationId xmlns:a16="http://schemas.microsoft.com/office/drawing/2014/main" id="{5FE6E60F-4776-4A5A-8BD7-19B5B85A3BFA}"/>
                </a:ext>
              </a:extLst>
            </p:cNvPr>
            <p:cNvSpPr/>
            <p:nvPr/>
          </p:nvSpPr>
          <p:spPr>
            <a:xfrm>
              <a:off x="2171700" y="62103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1" name="Group 160">
            <a:extLst>
              <a:ext uri="{FF2B5EF4-FFF2-40B4-BE49-F238E27FC236}">
                <a16:creationId xmlns:a16="http://schemas.microsoft.com/office/drawing/2014/main" id="{94ABB98D-7DD7-4736-961B-22BA64135F72}"/>
              </a:ext>
            </a:extLst>
          </p:cNvPr>
          <p:cNvGrpSpPr/>
          <p:nvPr/>
        </p:nvGrpSpPr>
        <p:grpSpPr>
          <a:xfrm>
            <a:off x="1276170" y="2472689"/>
            <a:ext cx="781560" cy="2920128"/>
            <a:chOff x="3251694" y="3292016"/>
            <a:chExt cx="781560" cy="2920128"/>
          </a:xfrm>
        </p:grpSpPr>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3DBEF0E0-F13B-489D-984C-7CD717FEB818}"/>
                    </a:ext>
                  </a:extLst>
                </p:cNvPr>
                <p:cNvSpPr txBox="1"/>
                <p:nvPr/>
              </p:nvSpPr>
              <p:spPr>
                <a:xfrm>
                  <a:off x="3251694" y="329201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162" name="TextBox 161">
                  <a:extLst>
                    <a:ext uri="{FF2B5EF4-FFF2-40B4-BE49-F238E27FC236}">
                      <a16:creationId xmlns:a16="http://schemas.microsoft.com/office/drawing/2014/main" id="{3DBEF0E0-F13B-489D-984C-7CD717FEB818}"/>
                    </a:ext>
                  </a:extLst>
                </p:cNvPr>
                <p:cNvSpPr txBox="1">
                  <a:spLocks noRot="1" noChangeAspect="1" noMove="1" noResize="1" noEditPoints="1" noAdjustHandles="1" noChangeArrowheads="1" noChangeShapeType="1" noTextEdit="1"/>
                </p:cNvSpPr>
                <p:nvPr/>
              </p:nvSpPr>
              <p:spPr>
                <a:xfrm>
                  <a:off x="3251694" y="3292016"/>
                  <a:ext cx="781560" cy="1133772"/>
                </a:xfrm>
                <a:prstGeom prst="rect">
                  <a:avLst/>
                </a:prstGeom>
                <a:blipFill>
                  <a:blip r:embed="rId16"/>
                  <a:stretch>
                    <a:fillRect/>
                  </a:stretch>
                </a:blipFill>
              </p:spPr>
              <p:txBody>
                <a:bodyPr/>
                <a:lstStyle/>
                <a:p>
                  <a:r>
                    <a:rPr lang="en-CA">
                      <a:noFill/>
                    </a:rPr>
                    <a:t> </a:t>
                  </a:r>
                </a:p>
              </p:txBody>
            </p:sp>
          </mc:Fallback>
        </mc:AlternateContent>
        <p:cxnSp>
          <p:nvCxnSpPr>
            <p:cNvPr id="163" name="Straight Arrow Connector 162">
              <a:extLst>
                <a:ext uri="{FF2B5EF4-FFF2-40B4-BE49-F238E27FC236}">
                  <a16:creationId xmlns:a16="http://schemas.microsoft.com/office/drawing/2014/main" id="{C94B8D76-3704-40DF-B41E-65D33B9D4EF5}"/>
                </a:ext>
              </a:extLst>
            </p:cNvPr>
            <p:cNvCxnSpPr>
              <a:cxnSpLocks/>
            </p:cNvCxnSpPr>
            <p:nvPr/>
          </p:nvCxnSpPr>
          <p:spPr>
            <a:xfrm flipV="1">
              <a:off x="3289974" y="3354644"/>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pic>
        <p:nvPicPr>
          <p:cNvPr id="166" name="Picture 2">
            <a:extLst>
              <a:ext uri="{FF2B5EF4-FFF2-40B4-BE49-F238E27FC236}">
                <a16:creationId xmlns:a16="http://schemas.microsoft.com/office/drawing/2014/main" id="{6BED2F98-770D-4813-A56D-D17518105B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909315" y="157877"/>
            <a:ext cx="754437" cy="1033388"/>
          </a:xfrm>
          <a:prstGeom prst="rect">
            <a:avLst/>
          </a:prstGeom>
          <a:noFill/>
          <a:extLst>
            <a:ext uri="{909E8E84-426E-40DD-AFC4-6F175D3DCCD1}">
              <a14:hiddenFill xmlns:a14="http://schemas.microsoft.com/office/drawing/2010/main">
                <a:solidFill>
                  <a:srgbClr val="FFFFFF"/>
                </a:solidFill>
              </a14:hiddenFill>
            </a:ext>
          </a:extLst>
        </p:spPr>
      </p:pic>
      <p:grpSp>
        <p:nvGrpSpPr>
          <p:cNvPr id="173" name="Group 172">
            <a:extLst>
              <a:ext uri="{FF2B5EF4-FFF2-40B4-BE49-F238E27FC236}">
                <a16:creationId xmlns:a16="http://schemas.microsoft.com/office/drawing/2014/main" id="{A3782CEA-7243-4176-B316-4E68C5E3ECBF}"/>
              </a:ext>
            </a:extLst>
          </p:cNvPr>
          <p:cNvGrpSpPr/>
          <p:nvPr/>
        </p:nvGrpSpPr>
        <p:grpSpPr>
          <a:xfrm>
            <a:off x="1846979" y="1525667"/>
            <a:ext cx="1410238" cy="2806607"/>
            <a:chOff x="1846979" y="2400300"/>
            <a:chExt cx="1410238" cy="2806607"/>
          </a:xfrm>
        </p:grpSpPr>
        <p:cxnSp>
          <p:nvCxnSpPr>
            <p:cNvPr id="174" name="Straight Arrow Connector 173">
              <a:extLst>
                <a:ext uri="{FF2B5EF4-FFF2-40B4-BE49-F238E27FC236}">
                  <a16:creationId xmlns:a16="http://schemas.microsoft.com/office/drawing/2014/main" id="{2A7BAD13-893D-4A32-8D79-7E4EDA58E3D7}"/>
                </a:ext>
              </a:extLst>
            </p:cNvPr>
            <p:cNvCxnSpPr>
              <a:cxnSpLocks/>
            </p:cNvCxnSpPr>
            <p:nvPr/>
          </p:nvCxnSpPr>
          <p:spPr>
            <a:xfrm flipV="1">
              <a:off x="2418479" y="29337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5" name="Straight Arrow Connector 174">
              <a:extLst>
                <a:ext uri="{FF2B5EF4-FFF2-40B4-BE49-F238E27FC236}">
                  <a16:creationId xmlns:a16="http://schemas.microsoft.com/office/drawing/2014/main" id="{BC6EA0FE-A510-477B-9034-EBE1D284FEBD}"/>
                </a:ext>
              </a:extLst>
            </p:cNvPr>
            <p:cNvCxnSpPr>
              <a:cxnSpLocks/>
            </p:cNvCxnSpPr>
            <p:nvPr/>
          </p:nvCxnSpPr>
          <p:spPr>
            <a:xfrm flipV="1">
              <a:off x="1846979" y="4064000"/>
              <a:ext cx="572707" cy="114290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6" name="Straight Arrow Connector 175">
              <a:extLst>
                <a:ext uri="{FF2B5EF4-FFF2-40B4-BE49-F238E27FC236}">
                  <a16:creationId xmlns:a16="http://schemas.microsoft.com/office/drawing/2014/main" id="{2C6EE694-81A6-43DA-81EE-4DF847627074}"/>
                </a:ext>
              </a:extLst>
            </p:cNvPr>
            <p:cNvCxnSpPr>
              <a:cxnSpLocks/>
            </p:cNvCxnSpPr>
            <p:nvPr/>
          </p:nvCxnSpPr>
          <p:spPr>
            <a:xfrm flipV="1">
              <a:off x="2989979" y="2400300"/>
              <a:ext cx="267238" cy="5333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77" name="Group 176">
            <a:extLst>
              <a:ext uri="{FF2B5EF4-FFF2-40B4-BE49-F238E27FC236}">
                <a16:creationId xmlns:a16="http://schemas.microsoft.com/office/drawing/2014/main" id="{03F34BCE-849E-49E3-BF55-F216CCDFBB37}"/>
              </a:ext>
            </a:extLst>
          </p:cNvPr>
          <p:cNvGrpSpPr/>
          <p:nvPr/>
        </p:nvGrpSpPr>
        <p:grpSpPr>
          <a:xfrm>
            <a:off x="1282700" y="1518682"/>
            <a:ext cx="1972614" cy="996110"/>
            <a:chOff x="1219200" y="2406015"/>
            <a:chExt cx="1972614" cy="996110"/>
          </a:xfrm>
        </p:grpSpPr>
        <p:cxnSp>
          <p:nvCxnSpPr>
            <p:cNvPr id="178" name="Straight Arrow Connector 177">
              <a:extLst>
                <a:ext uri="{FF2B5EF4-FFF2-40B4-BE49-F238E27FC236}">
                  <a16:creationId xmlns:a16="http://schemas.microsoft.com/office/drawing/2014/main" id="{17DECC04-65BF-4306-A3D1-A7CD7993A8E6}"/>
                </a:ext>
              </a:extLst>
            </p:cNvPr>
            <p:cNvCxnSpPr>
              <a:cxnSpLocks/>
            </p:cNvCxnSpPr>
            <p:nvPr/>
          </p:nvCxnSpPr>
          <p:spPr>
            <a:xfrm rot="10800000" flipV="1">
              <a:off x="2061555" y="2406015"/>
              <a:ext cx="1130259" cy="569627"/>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9" name="Straight Arrow Connector 178">
              <a:extLst>
                <a:ext uri="{FF2B5EF4-FFF2-40B4-BE49-F238E27FC236}">
                  <a16:creationId xmlns:a16="http://schemas.microsoft.com/office/drawing/2014/main" id="{145F73F8-05AA-4C03-A7C6-93ECB2C9D0B4}"/>
                </a:ext>
              </a:extLst>
            </p:cNvPr>
            <p:cNvCxnSpPr>
              <a:cxnSpLocks/>
            </p:cNvCxnSpPr>
            <p:nvPr/>
          </p:nvCxnSpPr>
          <p:spPr>
            <a:xfrm flipH="1">
              <a:off x="1219200" y="2964815"/>
              <a:ext cx="867715" cy="43731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0" name="Group 179">
            <a:extLst>
              <a:ext uri="{FF2B5EF4-FFF2-40B4-BE49-F238E27FC236}">
                <a16:creationId xmlns:a16="http://schemas.microsoft.com/office/drawing/2014/main" id="{1E3C4D5D-7C64-4CE4-A2E9-0C2839892BF1}"/>
              </a:ext>
            </a:extLst>
          </p:cNvPr>
          <p:cNvGrpSpPr/>
          <p:nvPr/>
        </p:nvGrpSpPr>
        <p:grpSpPr>
          <a:xfrm>
            <a:off x="251711" y="4109844"/>
            <a:ext cx="2962232" cy="1762729"/>
            <a:chOff x="3173045" y="3732657"/>
            <a:chExt cx="4727719" cy="2813313"/>
          </a:xfrm>
        </p:grpSpPr>
        <p:grpSp>
          <p:nvGrpSpPr>
            <p:cNvPr id="181" name="Group 180">
              <a:extLst>
                <a:ext uri="{FF2B5EF4-FFF2-40B4-BE49-F238E27FC236}">
                  <a16:creationId xmlns:a16="http://schemas.microsoft.com/office/drawing/2014/main" id="{68D54594-FC66-44B3-8452-497D78AF0402}"/>
                </a:ext>
              </a:extLst>
            </p:cNvPr>
            <p:cNvGrpSpPr/>
            <p:nvPr/>
          </p:nvGrpSpPr>
          <p:grpSpPr>
            <a:xfrm>
              <a:off x="4811845" y="4257766"/>
              <a:ext cx="1571644" cy="1612623"/>
              <a:chOff x="4598547" y="3250367"/>
              <a:chExt cx="919034" cy="942997"/>
            </a:xfrm>
          </p:grpSpPr>
          <p:cxnSp>
            <p:nvCxnSpPr>
              <p:cNvPr id="184" name="Straight Arrow Connector 183">
                <a:extLst>
                  <a:ext uri="{FF2B5EF4-FFF2-40B4-BE49-F238E27FC236}">
                    <a16:creationId xmlns:a16="http://schemas.microsoft.com/office/drawing/2014/main" id="{77990C61-F984-475A-A980-77772CC8E904}"/>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84FB1D14-8F26-4531-AA0F-F0F56F6AB692}"/>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9B9BC872-709E-4790-BAEB-6BDE921FFF96}"/>
                    </a:ext>
                  </a:extLst>
                </p:cNvPr>
                <p:cNvSpPr txBox="1"/>
                <p:nvPr/>
              </p:nvSpPr>
              <p:spPr>
                <a:xfrm>
                  <a:off x="6438901" y="5219700"/>
                  <a:ext cx="1461863"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182" name="TextBox 181">
                  <a:extLst>
                    <a:ext uri="{FF2B5EF4-FFF2-40B4-BE49-F238E27FC236}">
                      <a16:creationId xmlns:a16="http://schemas.microsoft.com/office/drawing/2014/main" id="{9B9BC872-709E-4790-BAEB-6BDE921FFF96}"/>
                    </a:ext>
                  </a:extLst>
                </p:cNvPr>
                <p:cNvSpPr txBox="1">
                  <a:spLocks noRot="1" noChangeAspect="1" noMove="1" noResize="1" noEditPoints="1" noAdjustHandles="1" noChangeArrowheads="1" noChangeShapeType="1" noTextEdit="1"/>
                </p:cNvSpPr>
                <p:nvPr/>
              </p:nvSpPr>
              <p:spPr>
                <a:xfrm>
                  <a:off x="6438901" y="5219700"/>
                  <a:ext cx="1461863" cy="132627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5DA90C97-7C7E-4520-B374-C51E4F5ECE77}"/>
                    </a:ext>
                  </a:extLst>
                </p:cNvPr>
                <p:cNvSpPr txBox="1"/>
                <p:nvPr/>
              </p:nvSpPr>
              <p:spPr>
                <a:xfrm>
                  <a:off x="3173045" y="3732657"/>
                  <a:ext cx="1351854" cy="132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2800" b="0" dirty="0">
                    <a:solidFill>
                      <a:srgbClr val="002060"/>
                    </a:solidFill>
                  </a:endParaRPr>
                </a:p>
              </p:txBody>
            </p:sp>
          </mc:Choice>
          <mc:Fallback xmlns="">
            <p:sp>
              <p:nvSpPr>
                <p:cNvPr id="183" name="TextBox 182">
                  <a:extLst>
                    <a:ext uri="{FF2B5EF4-FFF2-40B4-BE49-F238E27FC236}">
                      <a16:creationId xmlns:a16="http://schemas.microsoft.com/office/drawing/2014/main" id="{5DA90C97-7C7E-4520-B374-C51E4F5ECE77}"/>
                    </a:ext>
                  </a:extLst>
                </p:cNvPr>
                <p:cNvSpPr txBox="1">
                  <a:spLocks noRot="1" noChangeAspect="1" noMove="1" noResize="1" noEditPoints="1" noAdjustHandles="1" noChangeArrowheads="1" noChangeShapeType="1" noTextEdit="1"/>
                </p:cNvSpPr>
                <p:nvPr/>
              </p:nvSpPr>
              <p:spPr>
                <a:xfrm>
                  <a:off x="3173045" y="3732657"/>
                  <a:ext cx="1351854" cy="1326270"/>
                </a:xfrm>
                <a:prstGeom prst="rect">
                  <a:avLst/>
                </a:prstGeom>
                <a:blipFill>
                  <a:blip r:embed="rId18"/>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4B16C820-5EA5-4E9E-9F05-149D46F0CADA}"/>
              </a:ext>
            </a:extLst>
          </p:cNvPr>
          <p:cNvGrpSpPr/>
          <p:nvPr/>
        </p:nvGrpSpPr>
        <p:grpSpPr>
          <a:xfrm>
            <a:off x="1313328" y="2476710"/>
            <a:ext cx="0" cy="2001016"/>
            <a:chOff x="1313328" y="2476710"/>
            <a:chExt cx="0" cy="2001016"/>
          </a:xfrm>
        </p:grpSpPr>
        <p:cxnSp>
          <p:nvCxnSpPr>
            <p:cNvPr id="186" name="Straight Arrow Connector 185">
              <a:extLst>
                <a:ext uri="{FF2B5EF4-FFF2-40B4-BE49-F238E27FC236}">
                  <a16:creationId xmlns:a16="http://schemas.microsoft.com/office/drawing/2014/main" id="{13E31BC0-8678-4535-B8F4-EBE9E4F0D77C}"/>
                </a:ext>
              </a:extLst>
            </p:cNvPr>
            <p:cNvCxnSpPr>
              <a:cxnSpLocks/>
            </p:cNvCxnSpPr>
            <p:nvPr/>
          </p:nvCxnSpPr>
          <p:spPr>
            <a:xfrm flipV="1">
              <a:off x="1313328" y="3467310"/>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87" name="Straight Arrow Connector 186">
              <a:extLst>
                <a:ext uri="{FF2B5EF4-FFF2-40B4-BE49-F238E27FC236}">
                  <a16:creationId xmlns:a16="http://schemas.microsoft.com/office/drawing/2014/main" id="{DDC7B82B-5220-422E-BE23-59C91519BCBC}"/>
                </a:ext>
              </a:extLst>
            </p:cNvPr>
            <p:cNvCxnSpPr>
              <a:cxnSpLocks/>
            </p:cNvCxnSpPr>
            <p:nvPr/>
          </p:nvCxnSpPr>
          <p:spPr>
            <a:xfrm flipV="1">
              <a:off x="1313328" y="2476710"/>
              <a:ext cx="0" cy="1010416"/>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1CB056F3-1335-40B5-B4EB-075184F6EA66}"/>
              </a:ext>
            </a:extLst>
          </p:cNvPr>
          <p:cNvGrpSpPr/>
          <p:nvPr/>
        </p:nvGrpSpPr>
        <p:grpSpPr>
          <a:xfrm>
            <a:off x="1244592" y="3664662"/>
            <a:ext cx="1846816" cy="1797912"/>
            <a:chOff x="1244592" y="3664662"/>
            <a:chExt cx="1846816" cy="1797912"/>
          </a:xfrm>
        </p:grpSpPr>
        <p:grpSp>
          <p:nvGrpSpPr>
            <p:cNvPr id="170" name="Group 169">
              <a:extLst>
                <a:ext uri="{FF2B5EF4-FFF2-40B4-BE49-F238E27FC236}">
                  <a16:creationId xmlns:a16="http://schemas.microsoft.com/office/drawing/2014/main" id="{F2C8410A-30F1-4315-800E-32BDB3563EA3}"/>
                </a:ext>
              </a:extLst>
            </p:cNvPr>
            <p:cNvGrpSpPr/>
            <p:nvPr/>
          </p:nvGrpSpPr>
          <p:grpSpPr>
            <a:xfrm>
              <a:off x="1286855" y="4319667"/>
              <a:ext cx="1130259" cy="1142907"/>
              <a:chOff x="4611916" y="637672"/>
              <a:chExt cx="3516345" cy="3555693"/>
            </a:xfrm>
          </p:grpSpPr>
          <p:cxnSp>
            <p:nvCxnSpPr>
              <p:cNvPr id="171" name="Straight Arrow Connector 170">
                <a:extLst>
                  <a:ext uri="{FF2B5EF4-FFF2-40B4-BE49-F238E27FC236}">
                    <a16:creationId xmlns:a16="http://schemas.microsoft.com/office/drawing/2014/main" id="{5864EFC9-7791-45C2-AFC8-3A4459E8FB8D}"/>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Straight Arrow Connector 171">
                <a:extLst>
                  <a:ext uri="{FF2B5EF4-FFF2-40B4-BE49-F238E27FC236}">
                    <a16:creationId xmlns:a16="http://schemas.microsoft.com/office/drawing/2014/main" id="{2B3F2984-BA2F-4E2B-B040-665955CB2D2E}"/>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6F657EC9-9613-4243-A4D5-A720911C24C9}"/>
                    </a:ext>
                  </a:extLst>
                </p:cNvPr>
                <p:cNvSpPr txBox="1"/>
                <p:nvPr/>
              </p:nvSpPr>
              <p:spPr>
                <a:xfrm>
                  <a:off x="2298883" y="4334349"/>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188" name="TextBox 187">
                  <a:extLst>
                    <a:ext uri="{FF2B5EF4-FFF2-40B4-BE49-F238E27FC236}">
                      <a16:creationId xmlns:a16="http://schemas.microsoft.com/office/drawing/2014/main" id="{6F657EC9-9613-4243-A4D5-A720911C24C9}"/>
                    </a:ext>
                  </a:extLst>
                </p:cNvPr>
                <p:cNvSpPr txBox="1">
                  <a:spLocks noRot="1" noChangeAspect="1" noMove="1" noResize="1" noEditPoints="1" noAdjustHandles="1" noChangeArrowheads="1" noChangeShapeType="1" noTextEdit="1"/>
                </p:cNvSpPr>
                <p:nvPr/>
              </p:nvSpPr>
              <p:spPr>
                <a:xfrm>
                  <a:off x="2298883" y="4334349"/>
                  <a:ext cx="792525" cy="788357"/>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8B277D5E-E3CA-4409-B95D-ADD44790CC67}"/>
                    </a:ext>
                  </a:extLst>
                </p:cNvPr>
                <p:cNvSpPr txBox="1"/>
                <p:nvPr/>
              </p:nvSpPr>
              <p:spPr>
                <a:xfrm>
                  <a:off x="1244592" y="3664662"/>
                  <a:ext cx="736419"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189" name="TextBox 188">
                  <a:extLst>
                    <a:ext uri="{FF2B5EF4-FFF2-40B4-BE49-F238E27FC236}">
                      <a16:creationId xmlns:a16="http://schemas.microsoft.com/office/drawing/2014/main" id="{8B277D5E-E3CA-4409-B95D-ADD44790CC67}"/>
                    </a:ext>
                  </a:extLst>
                </p:cNvPr>
                <p:cNvSpPr txBox="1">
                  <a:spLocks noRot="1" noChangeAspect="1" noMove="1" noResize="1" noEditPoints="1" noAdjustHandles="1" noChangeArrowheads="1" noChangeShapeType="1" noTextEdit="1"/>
                </p:cNvSpPr>
                <p:nvPr/>
              </p:nvSpPr>
              <p:spPr>
                <a:xfrm>
                  <a:off x="1244592" y="3664662"/>
                  <a:ext cx="736419" cy="785087"/>
                </a:xfrm>
                <a:prstGeom prst="rect">
                  <a:avLst/>
                </a:prstGeom>
                <a:blipFill>
                  <a:blip r:embed="rId2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A9063E78-503E-4740-AF49-AE5A88E22B34}"/>
                  </a:ext>
                </a:extLst>
              </p:cNvPr>
              <p:cNvSpPr txBox="1"/>
              <p:nvPr/>
            </p:nvSpPr>
            <p:spPr>
              <a:xfrm>
                <a:off x="8486322" y="5846353"/>
                <a:ext cx="3313793"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oMath>
                  </m:oMathPara>
                </a14:m>
                <a:endParaRPr lang="en-US" sz="5400" b="0" i="1" dirty="0">
                  <a:solidFill>
                    <a:srgbClr val="7030A0"/>
                  </a:solidFill>
                  <a:latin typeface="Cambria Math" panose="02040503050406030204" pitchFamily="18" charset="0"/>
                </a:endParaRPr>
              </a:p>
            </p:txBody>
          </p:sp>
        </mc:Choice>
        <mc:Fallback xmlns="">
          <p:sp>
            <p:nvSpPr>
              <p:cNvPr id="190" name="TextBox 189">
                <a:extLst>
                  <a:ext uri="{FF2B5EF4-FFF2-40B4-BE49-F238E27FC236}">
                    <a16:creationId xmlns:a16="http://schemas.microsoft.com/office/drawing/2014/main" id="{A9063E78-503E-4740-AF49-AE5A88E22B34}"/>
                  </a:ext>
                </a:extLst>
              </p:cNvPr>
              <p:cNvSpPr txBox="1">
                <a:spLocks noRot="1" noChangeAspect="1" noMove="1" noResize="1" noEditPoints="1" noAdjustHandles="1" noChangeArrowheads="1" noChangeShapeType="1" noTextEdit="1"/>
              </p:cNvSpPr>
              <p:nvPr/>
            </p:nvSpPr>
            <p:spPr>
              <a:xfrm>
                <a:off x="8486322" y="5846353"/>
                <a:ext cx="3313793" cy="923330"/>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C4009EAB-6C5E-4EE7-9128-4A507DBD4A0A}"/>
                  </a:ext>
                </a:extLst>
              </p:cNvPr>
              <p:cNvSpPr txBox="1"/>
              <p:nvPr/>
            </p:nvSpPr>
            <p:spPr>
              <a:xfrm>
                <a:off x="140609" y="5891128"/>
                <a:ext cx="3284764"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b="0" i="1" smtClean="0">
                          <a:solidFill>
                            <a:schemeClr val="tx1"/>
                          </a:solidFill>
                          <a:latin typeface="Cambria Math" panose="02040503050406030204" pitchFamily="18" charset="0"/>
                        </a:rPr>
                        <m:t>=</m:t>
                      </m:r>
                      <m:r>
                        <a:rPr lang="en-US" sz="5400" i="1">
                          <a:latin typeface="Cambria Math" panose="02040503050406030204" pitchFamily="18" charset="0"/>
                        </a:rPr>
                        <m:t>𝛾</m:t>
                      </m:r>
                      <m:d>
                        <m:dPr>
                          <m:ctrlPr>
                            <a:rPr lang="en-US" sz="5400" b="0" i="1" smtClean="0">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oMath>
                  </m:oMathPara>
                </a14:m>
                <a:endParaRPr lang="en-US" sz="5400" b="0" i="1" dirty="0">
                  <a:solidFill>
                    <a:srgbClr val="7030A0"/>
                  </a:solidFill>
                  <a:latin typeface="Cambria Math" panose="02040503050406030204" pitchFamily="18" charset="0"/>
                </a:endParaRPr>
              </a:p>
            </p:txBody>
          </p:sp>
        </mc:Choice>
        <mc:Fallback xmlns="">
          <p:sp>
            <p:nvSpPr>
              <p:cNvPr id="191" name="TextBox 190">
                <a:extLst>
                  <a:ext uri="{FF2B5EF4-FFF2-40B4-BE49-F238E27FC236}">
                    <a16:creationId xmlns:a16="http://schemas.microsoft.com/office/drawing/2014/main" id="{C4009EAB-6C5E-4EE7-9128-4A507DBD4A0A}"/>
                  </a:ext>
                </a:extLst>
              </p:cNvPr>
              <p:cNvSpPr txBox="1">
                <a:spLocks noRot="1" noChangeAspect="1" noMove="1" noResize="1" noEditPoints="1" noAdjustHandles="1" noChangeArrowheads="1" noChangeShapeType="1" noTextEdit="1"/>
              </p:cNvSpPr>
              <p:nvPr/>
            </p:nvSpPr>
            <p:spPr>
              <a:xfrm>
                <a:off x="140609" y="5891128"/>
                <a:ext cx="3284764" cy="923330"/>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DA0586DA-29E4-41E2-A1E8-50CFF4A4981A}"/>
                  </a:ext>
                </a:extLst>
              </p:cNvPr>
              <p:cNvSpPr txBox="1"/>
              <p:nvPr/>
            </p:nvSpPr>
            <p:spPr>
              <a:xfrm>
                <a:off x="5343980" y="5934670"/>
                <a:ext cx="1942191" cy="92333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𝛾</m:t>
                      </m:r>
                      <m:r>
                        <a:rPr lang="en-US" sz="5400" b="0" i="1" smtClean="0">
                          <a:latin typeface="Cambria Math" panose="02040503050406030204" pitchFamily="18" charset="0"/>
                        </a:rPr>
                        <m:t>≥1</m:t>
                      </m:r>
                    </m:oMath>
                  </m:oMathPara>
                </a14:m>
                <a:endParaRPr lang="en-US" sz="5400" b="0" i="1" dirty="0">
                  <a:solidFill>
                    <a:srgbClr val="7030A0"/>
                  </a:solidFill>
                  <a:latin typeface="Cambria Math" panose="02040503050406030204" pitchFamily="18" charset="0"/>
                </a:endParaRPr>
              </a:p>
            </p:txBody>
          </p:sp>
        </mc:Choice>
        <mc:Fallback xmlns="">
          <p:sp>
            <p:nvSpPr>
              <p:cNvPr id="192" name="TextBox 191">
                <a:extLst>
                  <a:ext uri="{FF2B5EF4-FFF2-40B4-BE49-F238E27FC236}">
                    <a16:creationId xmlns:a16="http://schemas.microsoft.com/office/drawing/2014/main" id="{DA0586DA-29E4-41E2-A1E8-50CFF4A4981A}"/>
                  </a:ext>
                </a:extLst>
              </p:cNvPr>
              <p:cNvSpPr txBox="1">
                <a:spLocks noRot="1" noChangeAspect="1" noMove="1" noResize="1" noEditPoints="1" noAdjustHandles="1" noChangeArrowheads="1" noChangeShapeType="1" noTextEdit="1"/>
              </p:cNvSpPr>
              <p:nvPr/>
            </p:nvSpPr>
            <p:spPr>
              <a:xfrm>
                <a:off x="5343980" y="5934670"/>
                <a:ext cx="1942191" cy="923330"/>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6">
            <p14:nvContentPartPr>
              <p14:cNvPr id="14" name="Ink 13">
                <a:extLst>
                  <a:ext uri="{FF2B5EF4-FFF2-40B4-BE49-F238E27FC236}">
                    <a16:creationId xmlns:a16="http://schemas.microsoft.com/office/drawing/2014/main" id="{8A3FBC46-4447-4785-A784-0F1E7B901BFD}"/>
                  </a:ext>
                </a:extLst>
              </p14:cNvPr>
              <p14:cNvContentPartPr/>
              <p14:nvPr>
                <p:extLst>
                  <p:ext uri="{42D2F446-02D8-4167-A562-619A0277C38B}">
                    <p15:isNarration xmlns:p15="http://schemas.microsoft.com/office/powerpoint/2012/main" val="1"/>
                  </p:ext>
                </p:extLst>
              </p14:nvPr>
            </p14:nvContentPartPr>
            <p14:xfrm>
              <a:off x="169920" y="2617200"/>
              <a:ext cx="11368440" cy="4200120"/>
            </p14:xfrm>
          </p:contentPart>
        </mc:Choice>
        <mc:Fallback xmlns="">
          <p:pic>
            <p:nvPicPr>
              <p:cNvPr id="14" name="Ink 13">
                <a:extLst>
                  <a:ext uri="{FF2B5EF4-FFF2-40B4-BE49-F238E27FC236}">
                    <a16:creationId xmlns:a16="http://schemas.microsoft.com/office/drawing/2014/main" id="{8A3FBC46-4447-4785-A784-0F1E7B901BFD}"/>
                  </a:ext>
                </a:extLst>
              </p:cNvPr>
              <p:cNvPicPr>
                <a:picLocks noGrp="1" noRot="1" noChangeAspect="1" noMove="1" noResize="1" noEditPoints="1" noAdjustHandles="1" noChangeArrowheads="1" noChangeShapeType="1"/>
              </p:cNvPicPr>
              <p:nvPr/>
            </p:nvPicPr>
            <p:blipFill>
              <a:blip r:embed="rId27"/>
              <a:stretch>
                <a:fillRect/>
              </a:stretch>
            </p:blipFill>
            <p:spPr>
              <a:xfrm>
                <a:off x="160560" y="2607840"/>
                <a:ext cx="11387160" cy="4218840"/>
              </a:xfrm>
              <a:prstGeom prst="rect">
                <a:avLst/>
              </a:prstGeom>
            </p:spPr>
          </p:pic>
        </mc:Fallback>
      </mc:AlternateContent>
      <p:sp>
        <p:nvSpPr>
          <p:cNvPr id="193" name="TextBox 192">
            <a:extLst>
              <a:ext uri="{FF2B5EF4-FFF2-40B4-BE49-F238E27FC236}">
                <a16:creationId xmlns:a16="http://schemas.microsoft.com/office/drawing/2014/main" id="{32F051C8-763E-44C1-BA10-5ADF32AC6222}"/>
              </a:ext>
            </a:extLst>
          </p:cNvPr>
          <p:cNvSpPr txBox="1"/>
          <p:nvPr/>
        </p:nvSpPr>
        <p:spPr>
          <a:xfrm>
            <a:off x="3388416" y="1501569"/>
            <a:ext cx="4592865" cy="3108543"/>
          </a:xfrm>
          <a:prstGeom prst="rect">
            <a:avLst/>
          </a:prstGeom>
          <a:solidFill>
            <a:schemeClr val="bg1"/>
          </a:solidFill>
          <a:effectLst>
            <a:softEdge rad="127000"/>
          </a:effectLst>
        </p:spPr>
        <p:txBody>
          <a:bodyPr wrap="square" rtlCol="0">
            <a:spAutoFit/>
          </a:bodyPr>
          <a:lstStyle/>
          <a:p>
            <a:pPr algn="ctr"/>
            <a:r>
              <a:rPr lang="en-US" sz="4000" dirty="0"/>
              <a:t>“Time between 2 events is </a:t>
            </a:r>
            <a:r>
              <a:rPr lang="en-US" sz="4000" u="sng" dirty="0"/>
              <a:t>shortest</a:t>
            </a:r>
            <a:r>
              <a:rPr lang="en-US" sz="4000" dirty="0"/>
              <a:t> in a reference frame where the events are </a:t>
            </a:r>
            <a:r>
              <a:rPr lang="en-US" sz="3600" dirty="0"/>
              <a:t>at the </a:t>
            </a:r>
            <a:r>
              <a:rPr lang="en-US" sz="3600" u="sng" dirty="0"/>
              <a:t>same position</a:t>
            </a:r>
            <a:r>
              <a:rPr lang="en-US" sz="3600" dirty="0"/>
              <a:t>.”</a:t>
            </a:r>
            <a:endParaRPr lang="en-US" sz="4000" dirty="0"/>
          </a:p>
        </p:txBody>
      </p:sp>
    </p:spTree>
    <p:custDataLst>
      <p:tags r:id="rId1"/>
    </p:custDataLst>
    <p:extLst>
      <p:ext uri="{BB962C8B-B14F-4D97-AF65-F5344CB8AC3E}">
        <p14:creationId xmlns:p14="http://schemas.microsoft.com/office/powerpoint/2010/main" val="3429704557"/>
      </p:ext>
    </p:extLst>
  </p:cSld>
  <p:clrMapOvr>
    <a:masterClrMapping/>
  </p:clrMapOvr>
  <mc:AlternateContent xmlns:mc="http://schemas.openxmlformats.org/markup-compatibility/2006" xmlns:p14="http://schemas.microsoft.com/office/powerpoint/2010/main">
    <mc:Choice Requires="p14">
      <p:transition spd="slow" p14:dur="2000" advTm="46356"/>
    </mc:Choice>
    <mc:Fallback xmlns="">
      <p:transition spd="slow" advTm="46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wipe(down)">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wipe(down)">
                                      <p:cBhvr>
                                        <p:cTn id="30" dur="500"/>
                                        <p:tgtEl>
                                          <p:spTgt spid="17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wipe(up)">
                                      <p:cBhvr>
                                        <p:cTn id="34" dur="500"/>
                                        <p:tgtEl>
                                          <p:spTgt spid="17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wipe(down)">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down)">
                                      <p:cBhvr>
                                        <p:cTn id="65" dur="500"/>
                                        <p:tgtEl>
                                          <p:spTgt spid="11"/>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9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93"/>
                                        </p:tgtEl>
                                        <p:attrNameLst>
                                          <p:attrName>style.visibility</p:attrName>
                                        </p:attrNameLst>
                                      </p:cBhvr>
                                      <p:to>
                                        <p:strVal val="visible"/>
                                      </p:to>
                                    </p:set>
                                    <p:animEffect transition="in" filter="fade">
                                      <p:cBhvr>
                                        <p:cTn id="78" dur="1000"/>
                                        <p:tgtEl>
                                          <p:spTgt spid="193"/>
                                        </p:tgtEl>
                                      </p:cBhvr>
                                    </p:animEffect>
                                    <p:anim calcmode="lin" valueType="num">
                                      <p:cBhvr>
                                        <p:cTn id="79" dur="1000" fill="hold"/>
                                        <p:tgtEl>
                                          <p:spTgt spid="193"/>
                                        </p:tgtEl>
                                        <p:attrNameLst>
                                          <p:attrName>ppt_x</p:attrName>
                                        </p:attrNameLst>
                                      </p:cBhvr>
                                      <p:tavLst>
                                        <p:tav tm="0">
                                          <p:val>
                                            <p:strVal val="#ppt_x"/>
                                          </p:val>
                                        </p:tav>
                                        <p:tav tm="100000">
                                          <p:val>
                                            <p:strVal val="#ppt_x"/>
                                          </p:val>
                                        </p:tav>
                                      </p:tavLst>
                                    </p:anim>
                                    <p:anim calcmode="lin" valueType="num">
                                      <p:cBhvr>
                                        <p:cTn id="80"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191" grpId="0"/>
      <p:bldP spid="19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209B464-E3BF-42EC-A114-DD4D7887E11F}"/>
              </a:ext>
            </a:extLst>
          </p:cNvPr>
          <p:cNvSpPr txBox="1"/>
          <p:nvPr/>
        </p:nvSpPr>
        <p:spPr>
          <a:xfrm>
            <a:off x="6598674" y="2027547"/>
            <a:ext cx="5593326" cy="2123658"/>
          </a:xfrm>
          <a:prstGeom prst="rect">
            <a:avLst/>
          </a:prstGeom>
          <a:noFill/>
        </p:spPr>
        <p:txBody>
          <a:bodyPr wrap="square" rtlCol="0">
            <a:spAutoFit/>
          </a:bodyPr>
          <a:lstStyle/>
          <a:p>
            <a:pPr algn="ctr"/>
            <a:r>
              <a:rPr lang="en-US" sz="6600" b="0" dirty="0"/>
              <a:t>“Moving clocks run slow.”</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0192DA9-08B9-46ED-AFC7-25F8E6B6EF77}"/>
                  </a:ext>
                </a:extLst>
              </p:cNvPr>
              <p:cNvSpPr txBox="1"/>
              <p:nvPr/>
            </p:nvSpPr>
            <p:spPr>
              <a:xfrm>
                <a:off x="8305801" y="481835"/>
                <a:ext cx="3676650"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r>
                        <a:rPr lang="en-US" sz="6000" b="0" i="1" smtClean="0">
                          <a:solidFill>
                            <a:schemeClr val="tx1"/>
                          </a:solidFill>
                          <a:latin typeface="Cambria Math" panose="02040503050406030204" pitchFamily="18" charset="0"/>
                        </a:rPr>
                        <m:t>=</m:t>
                      </m:r>
                      <m:r>
                        <a:rPr lang="en-US" sz="6000" i="1">
                          <a:latin typeface="Cambria Math" panose="02040503050406030204" pitchFamily="18" charset="0"/>
                        </a:rPr>
                        <m:t>𝛾</m:t>
                      </m:r>
                      <m:d>
                        <m:dPr>
                          <m:ctrlPr>
                            <a:rPr lang="en-US" sz="6000" b="0" i="1" smtClean="0">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oMath>
                  </m:oMathPara>
                </a14:m>
                <a:endParaRPr lang="en-US" sz="6000" b="0" i="1" dirty="0">
                  <a:solidFill>
                    <a:srgbClr val="7030A0"/>
                  </a:solidFill>
                  <a:latin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C0192DA9-08B9-46ED-AFC7-25F8E6B6EF77}"/>
                  </a:ext>
                </a:extLst>
              </p:cNvPr>
              <p:cNvSpPr txBox="1">
                <a:spLocks noRot="1" noChangeAspect="1" noMove="1" noResize="1" noEditPoints="1" noAdjustHandles="1" noChangeArrowheads="1" noChangeShapeType="1" noTextEdit="1"/>
              </p:cNvSpPr>
              <p:nvPr/>
            </p:nvSpPr>
            <p:spPr>
              <a:xfrm>
                <a:off x="8305801" y="481835"/>
                <a:ext cx="3676650" cy="1015663"/>
              </a:xfrm>
              <a:prstGeom prst="rect">
                <a:avLst/>
              </a:prstGeom>
              <a:blipFill>
                <a:blip r:embed="rId47"/>
                <a:stretch>
                  <a:fillRect/>
                </a:stretch>
              </a:blipFill>
            </p:spPr>
            <p:txBody>
              <a:bodyPr/>
              <a:lstStyle/>
              <a:p>
                <a:r>
                  <a:rPr lang="en-CA">
                    <a:noFill/>
                  </a:rPr>
                  <a:t> </a:t>
                </a:r>
              </a:p>
            </p:txBody>
          </p:sp>
        </mc:Fallback>
      </mc:AlternateContent>
      <p:grpSp>
        <p:nvGrpSpPr>
          <p:cNvPr id="190" name="Group 189">
            <a:extLst>
              <a:ext uri="{FF2B5EF4-FFF2-40B4-BE49-F238E27FC236}">
                <a16:creationId xmlns:a16="http://schemas.microsoft.com/office/drawing/2014/main" id="{A39BA8D2-6638-4277-9698-891D13202CF3}"/>
              </a:ext>
            </a:extLst>
          </p:cNvPr>
          <p:cNvGrpSpPr/>
          <p:nvPr/>
        </p:nvGrpSpPr>
        <p:grpSpPr>
          <a:xfrm>
            <a:off x="386551" y="-38101"/>
            <a:ext cx="5627487" cy="6858004"/>
            <a:chOff x="386551" y="-38101"/>
            <a:chExt cx="5627487" cy="6858004"/>
          </a:xfrm>
        </p:grpSpPr>
        <p:grpSp>
          <p:nvGrpSpPr>
            <p:cNvPr id="3" name="Group 2">
              <a:extLst>
                <a:ext uri="{FF2B5EF4-FFF2-40B4-BE49-F238E27FC236}">
                  <a16:creationId xmlns:a16="http://schemas.microsoft.com/office/drawing/2014/main" id="{57AB47F0-A76A-41BF-9753-735AFD7E1EEB}"/>
                </a:ext>
              </a:extLst>
            </p:cNvPr>
            <p:cNvGrpSpPr/>
            <p:nvPr/>
          </p:nvGrpSpPr>
          <p:grpSpPr>
            <a:xfrm>
              <a:off x="386551" y="-38101"/>
              <a:ext cx="5592664" cy="6858004"/>
              <a:chOff x="1175657" y="920166"/>
              <a:chExt cx="4455890" cy="5464035"/>
            </a:xfrm>
          </p:grpSpPr>
          <p:pic>
            <p:nvPicPr>
              <p:cNvPr id="4" name="Picture 3">
                <a:extLst>
                  <a:ext uri="{FF2B5EF4-FFF2-40B4-BE49-F238E27FC236}">
                    <a16:creationId xmlns:a16="http://schemas.microsoft.com/office/drawing/2014/main" id="{82BE6415-417C-4BA7-AA0A-C9696507D93F}"/>
                  </a:ext>
                </a:extLst>
              </p:cNvPr>
              <p:cNvPicPr>
                <a:picLocks noChangeAspect="1"/>
              </p:cNvPicPr>
              <p:nvPr/>
            </p:nvPicPr>
            <p:blipFill rotWithShape="1">
              <a:blip r:embed="rId48"/>
              <a:srcRect l="14816" t="5425" r="29597" b="16994"/>
              <a:stretch/>
            </p:blipFill>
            <p:spPr>
              <a:xfrm rot="5400000">
                <a:off x="671584" y="1424239"/>
                <a:ext cx="5464035" cy="4455890"/>
              </a:xfrm>
              <a:prstGeom prst="rect">
                <a:avLst/>
              </a:prstGeom>
            </p:spPr>
          </p:pic>
          <p:pic>
            <p:nvPicPr>
              <p:cNvPr id="5" name="Picture 4">
                <a:extLst>
                  <a:ext uri="{FF2B5EF4-FFF2-40B4-BE49-F238E27FC236}">
                    <a16:creationId xmlns:a16="http://schemas.microsoft.com/office/drawing/2014/main" id="{956E2525-0FAD-4606-8015-9651AFB7636E}"/>
                  </a:ext>
                </a:extLst>
              </p:cNvPr>
              <p:cNvPicPr>
                <a:picLocks noChangeAspect="1"/>
              </p:cNvPicPr>
              <p:nvPr/>
            </p:nvPicPr>
            <p:blipFill rotWithShape="1">
              <a:blip r:embed="rId48">
                <a:alphaModFix/>
              </a:blip>
              <a:srcRect l="14811" t="71760" r="29603" b="-3981"/>
              <a:stretch/>
            </p:blipFill>
            <p:spPr>
              <a:xfrm rot="5400000">
                <a:off x="1901672" y="2726896"/>
                <a:ext cx="5464034" cy="1850575"/>
              </a:xfrm>
              <a:prstGeom prst="rect">
                <a:avLst/>
              </a:prstGeom>
            </p:spPr>
          </p:pic>
        </p:grpSp>
        <p:cxnSp>
          <p:nvCxnSpPr>
            <p:cNvPr id="6" name="Straight Connector 5">
              <a:extLst>
                <a:ext uri="{FF2B5EF4-FFF2-40B4-BE49-F238E27FC236}">
                  <a16:creationId xmlns:a16="http://schemas.microsoft.com/office/drawing/2014/main" id="{4B64AA25-FB77-43ED-A032-44CD82F326AE}"/>
                </a:ext>
              </a:extLst>
            </p:cNvPr>
            <p:cNvCxnSpPr>
              <a:cxnSpLocks/>
            </p:cNvCxnSpPr>
            <p:nvPr/>
          </p:nvCxnSpPr>
          <p:spPr>
            <a:xfrm flipV="1">
              <a:off x="1934214" y="126745"/>
              <a:ext cx="3281996" cy="6560242"/>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7" name="Picture 2" descr="Ford Mustang, Car, Racing Car, Sports Car, Automobile">
              <a:extLst>
                <a:ext uri="{FF2B5EF4-FFF2-40B4-BE49-F238E27FC236}">
                  <a16:creationId xmlns:a16="http://schemas.microsoft.com/office/drawing/2014/main" id="{6F7B7FEE-EB00-4BAB-ACC9-B1D515B8A4B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flipH="1">
              <a:off x="4216530" y="-38100"/>
              <a:ext cx="1797508" cy="8874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4495069-3A94-4C92-8DD6-019ECB3FEEBB}"/>
                </a:ext>
              </a:extLst>
            </p:cNvPr>
            <p:cNvCxnSpPr>
              <a:cxnSpLocks/>
            </p:cNvCxnSpPr>
            <p:nvPr/>
          </p:nvCxnSpPr>
          <p:spPr>
            <a:xfrm flipV="1">
              <a:off x="1929886" y="719782"/>
              <a:ext cx="0" cy="596215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77C598A4-38BE-492D-8661-1A68B7CA2379}"/>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19095" t="10139" b="5438"/>
            <a:stretch/>
          </p:blipFill>
          <p:spPr bwMode="auto">
            <a:xfrm>
              <a:off x="1428051" y="102904"/>
              <a:ext cx="946907" cy="129702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C5202B2-49C4-432A-89A3-4EABBBAB67BB}"/>
                  </a:ext>
                </a:extLst>
              </p:cNvPr>
              <p:cNvSpPr txBox="1"/>
              <p:nvPr/>
            </p:nvSpPr>
            <p:spPr>
              <a:xfrm>
                <a:off x="-771010" y="5787663"/>
                <a:ext cx="771010" cy="7411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34" name="TextBox 33">
                <a:extLst>
                  <a:ext uri="{FF2B5EF4-FFF2-40B4-BE49-F238E27FC236}">
                    <a16:creationId xmlns:a16="http://schemas.microsoft.com/office/drawing/2014/main" id="{9C5202B2-49C4-432A-89A3-4EABBBAB67BB}"/>
                  </a:ext>
                </a:extLst>
              </p:cNvPr>
              <p:cNvSpPr txBox="1">
                <a:spLocks noRot="1" noChangeAspect="1" noMove="1" noResize="1" noEditPoints="1" noAdjustHandles="1" noChangeArrowheads="1" noChangeShapeType="1" noTextEdit="1"/>
              </p:cNvSpPr>
              <p:nvPr/>
            </p:nvSpPr>
            <p:spPr>
              <a:xfrm>
                <a:off x="-771010" y="5787663"/>
                <a:ext cx="771010" cy="741138"/>
              </a:xfrm>
              <a:prstGeom prst="rect">
                <a:avLst/>
              </a:prstGeom>
              <a:blipFill>
                <a:blip r:embed="rId3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017D3A5-FF74-468E-AE78-55191CFAEAD3}"/>
                  </a:ext>
                </a:extLst>
              </p:cNvPr>
              <p:cNvSpPr txBox="1"/>
              <p:nvPr/>
            </p:nvSpPr>
            <p:spPr>
              <a:xfrm>
                <a:off x="-760555" y="4980713"/>
                <a:ext cx="760555" cy="7850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43" name="TextBox 42">
                <a:extLst>
                  <a:ext uri="{FF2B5EF4-FFF2-40B4-BE49-F238E27FC236}">
                    <a16:creationId xmlns:a16="http://schemas.microsoft.com/office/drawing/2014/main" id="{5017D3A5-FF74-468E-AE78-55191CFAEAD3}"/>
                  </a:ext>
                </a:extLst>
              </p:cNvPr>
              <p:cNvSpPr txBox="1">
                <a:spLocks noRot="1" noChangeAspect="1" noMove="1" noResize="1" noEditPoints="1" noAdjustHandles="1" noChangeArrowheads="1" noChangeShapeType="1" noTextEdit="1"/>
              </p:cNvSpPr>
              <p:nvPr/>
            </p:nvSpPr>
            <p:spPr>
              <a:xfrm>
                <a:off x="-760555" y="4980713"/>
                <a:ext cx="760555" cy="785087"/>
              </a:xfrm>
              <a:prstGeom prst="rect">
                <a:avLst/>
              </a:prstGeom>
              <a:blipFill>
                <a:blip r:embed="rId31"/>
                <a:stretch>
                  <a:fillRect/>
                </a:stretch>
              </a:blipFill>
            </p:spPr>
            <p:txBody>
              <a:bodyPr/>
              <a:lstStyle/>
              <a:p>
                <a:r>
                  <a:rPr lang="en-CA">
                    <a:noFill/>
                  </a:rPr>
                  <a:t> </a:t>
                </a:r>
              </a:p>
            </p:txBody>
          </p:sp>
        </mc:Fallback>
      </mc:AlternateContent>
      <p:grpSp>
        <p:nvGrpSpPr>
          <p:cNvPr id="174" name="Group 173">
            <a:extLst>
              <a:ext uri="{FF2B5EF4-FFF2-40B4-BE49-F238E27FC236}">
                <a16:creationId xmlns:a16="http://schemas.microsoft.com/office/drawing/2014/main" id="{23ECBC1F-A69C-4D84-9212-22CD19AC395B}"/>
              </a:ext>
            </a:extLst>
          </p:cNvPr>
          <p:cNvGrpSpPr/>
          <p:nvPr/>
        </p:nvGrpSpPr>
        <p:grpSpPr>
          <a:xfrm>
            <a:off x="246743" y="5476040"/>
            <a:ext cx="1688390" cy="1268190"/>
            <a:chOff x="246743" y="5476040"/>
            <a:chExt cx="1688390" cy="1268190"/>
          </a:xfrm>
        </p:grpSpPr>
        <p:grpSp>
          <p:nvGrpSpPr>
            <p:cNvPr id="162" name="Group 161">
              <a:extLst>
                <a:ext uri="{FF2B5EF4-FFF2-40B4-BE49-F238E27FC236}">
                  <a16:creationId xmlns:a16="http://schemas.microsoft.com/office/drawing/2014/main" id="{CD34C182-441F-4DB3-AF1D-2C5F132CEED1}"/>
                </a:ext>
              </a:extLst>
            </p:cNvPr>
            <p:cNvGrpSpPr/>
            <p:nvPr/>
          </p:nvGrpSpPr>
          <p:grpSpPr>
            <a:xfrm>
              <a:off x="666750" y="5476040"/>
              <a:ext cx="1268383" cy="1268190"/>
              <a:chOff x="666750" y="5476040"/>
              <a:chExt cx="1268383" cy="1268190"/>
            </a:xfrm>
          </p:grpSpPr>
          <p:cxnSp>
            <p:nvCxnSpPr>
              <p:cNvPr id="36" name="Straight Arrow Connector 35">
                <a:extLst>
                  <a:ext uri="{FF2B5EF4-FFF2-40B4-BE49-F238E27FC236}">
                    <a16:creationId xmlns:a16="http://schemas.microsoft.com/office/drawing/2014/main" id="{8D344444-48B3-43A0-8274-DD744F341054}"/>
                  </a:ext>
                </a:extLst>
              </p:cNvPr>
              <p:cNvCxnSpPr>
                <a:cxnSpLocks/>
              </p:cNvCxnSpPr>
              <p:nvPr/>
            </p:nvCxnSpPr>
            <p:spPr>
              <a:xfrm flipV="1">
                <a:off x="1935133" y="5476040"/>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60" name="Group 159">
                <a:extLst>
                  <a:ext uri="{FF2B5EF4-FFF2-40B4-BE49-F238E27FC236}">
                    <a16:creationId xmlns:a16="http://schemas.microsoft.com/office/drawing/2014/main" id="{0CC9BFB1-2997-43D2-963D-96B3AA00A89E}"/>
                  </a:ext>
                </a:extLst>
              </p:cNvPr>
              <p:cNvGrpSpPr/>
              <p:nvPr/>
            </p:nvGrpSpPr>
            <p:grpSpPr>
              <a:xfrm>
                <a:off x="666750" y="5526120"/>
                <a:ext cx="990600" cy="1195446"/>
                <a:chOff x="666750" y="5497830"/>
                <a:chExt cx="990600" cy="1147536"/>
              </a:xfrm>
            </p:grpSpPr>
            <p:sp>
              <p:nvSpPr>
                <p:cNvPr id="108" name="Left Brace 107">
                  <a:extLst>
                    <a:ext uri="{FF2B5EF4-FFF2-40B4-BE49-F238E27FC236}">
                      <a16:creationId xmlns:a16="http://schemas.microsoft.com/office/drawing/2014/main" id="{9E7D070B-58A3-4587-A1B6-1668243B57F9}"/>
                    </a:ext>
                  </a:extLst>
                </p:cNvPr>
                <p:cNvSpPr/>
                <p:nvPr/>
              </p:nvSpPr>
              <p:spPr>
                <a:xfrm>
                  <a:off x="1344386" y="54978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32726F1A-48D0-4782-BDEA-45E2BE5FAFEB}"/>
                        </a:ext>
                      </a:extLst>
                    </p:cNvPr>
                    <p:cNvSpPr txBox="1"/>
                    <p:nvPr/>
                  </p:nvSpPr>
                  <p:spPr>
                    <a:xfrm>
                      <a:off x="666750" y="57114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10" name="TextBox 109">
                      <a:extLst>
                        <a:ext uri="{FF2B5EF4-FFF2-40B4-BE49-F238E27FC236}">
                          <a16:creationId xmlns:a16="http://schemas.microsoft.com/office/drawing/2014/main" id="{32726F1A-48D0-4782-BDEA-45E2BE5FAFEB}"/>
                        </a:ext>
                      </a:extLst>
                    </p:cNvPr>
                    <p:cNvSpPr txBox="1">
                      <a:spLocks noRot="1" noChangeAspect="1" noMove="1" noResize="1" noEditPoints="1" noAdjustHandles="1" noChangeArrowheads="1" noChangeShapeType="1" noTextEdit="1"/>
                    </p:cNvSpPr>
                    <p:nvPr/>
                  </p:nvSpPr>
                  <p:spPr>
                    <a:xfrm>
                      <a:off x="666750" y="5711463"/>
                      <a:ext cx="583814" cy="707886"/>
                    </a:xfrm>
                    <a:prstGeom prst="rect">
                      <a:avLst/>
                    </a:prstGeom>
                    <a:blipFill>
                      <a:blip r:embed="rId32"/>
                      <a:stretch>
                        <a:fillRect/>
                      </a:stretch>
                    </a:blipFill>
                  </p:spPr>
                  <p:txBody>
                    <a:bodyPr/>
                    <a:lstStyle/>
                    <a:p>
                      <a:r>
                        <a:rPr lang="en-CA">
                          <a:noFill/>
                        </a:rPr>
                        <a:t> </a:t>
                      </a:r>
                    </a:p>
                  </p:txBody>
                </p:sp>
              </mc:Fallback>
            </mc:AlternateContent>
          </p:grpSp>
        </p:grpSp>
        <p:pic>
          <p:nvPicPr>
            <p:cNvPr id="167" name="Graphic 166" descr="Clock">
              <a:extLst>
                <a:ext uri="{FF2B5EF4-FFF2-40B4-BE49-F238E27FC236}">
                  <a16:creationId xmlns:a16="http://schemas.microsoft.com/office/drawing/2014/main" id="{16593A08-05CD-4D75-987A-0804B9809C9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6743" y="5860141"/>
              <a:ext cx="537028" cy="537028"/>
            </a:xfrm>
            <a:prstGeom prst="rect">
              <a:avLst/>
            </a:prstGeom>
          </p:spPr>
        </p:pic>
      </p:grpSp>
      <p:grpSp>
        <p:nvGrpSpPr>
          <p:cNvPr id="175" name="Group 174">
            <a:extLst>
              <a:ext uri="{FF2B5EF4-FFF2-40B4-BE49-F238E27FC236}">
                <a16:creationId xmlns:a16="http://schemas.microsoft.com/office/drawing/2014/main" id="{FA57C748-0B1F-418B-9D37-ADDCBDDBA7F6}"/>
              </a:ext>
            </a:extLst>
          </p:cNvPr>
          <p:cNvGrpSpPr/>
          <p:nvPr/>
        </p:nvGrpSpPr>
        <p:grpSpPr>
          <a:xfrm>
            <a:off x="254000" y="4256631"/>
            <a:ext cx="1681135" cy="1268190"/>
            <a:chOff x="254000" y="4256631"/>
            <a:chExt cx="1681135" cy="1268190"/>
          </a:xfrm>
        </p:grpSpPr>
        <p:grpSp>
          <p:nvGrpSpPr>
            <p:cNvPr id="163" name="Group 162">
              <a:extLst>
                <a:ext uri="{FF2B5EF4-FFF2-40B4-BE49-F238E27FC236}">
                  <a16:creationId xmlns:a16="http://schemas.microsoft.com/office/drawing/2014/main" id="{4327936C-9A88-40AF-8530-C9925E466621}"/>
                </a:ext>
              </a:extLst>
            </p:cNvPr>
            <p:cNvGrpSpPr/>
            <p:nvPr/>
          </p:nvGrpSpPr>
          <p:grpSpPr>
            <a:xfrm>
              <a:off x="659130" y="4256631"/>
              <a:ext cx="1276005" cy="1268190"/>
              <a:chOff x="659130" y="4256631"/>
              <a:chExt cx="1276005" cy="1268190"/>
            </a:xfrm>
          </p:grpSpPr>
          <p:cxnSp>
            <p:nvCxnSpPr>
              <p:cNvPr id="48" name="Straight Arrow Connector 47">
                <a:extLst>
                  <a:ext uri="{FF2B5EF4-FFF2-40B4-BE49-F238E27FC236}">
                    <a16:creationId xmlns:a16="http://schemas.microsoft.com/office/drawing/2014/main" id="{A36EA992-E4A5-4644-97C5-EC3853E68B40}"/>
                  </a:ext>
                </a:extLst>
              </p:cNvPr>
              <p:cNvCxnSpPr>
                <a:cxnSpLocks/>
              </p:cNvCxnSpPr>
              <p:nvPr/>
            </p:nvCxnSpPr>
            <p:spPr>
              <a:xfrm flipV="1">
                <a:off x="1935135" y="4256631"/>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2" name="Group 131">
                <a:extLst>
                  <a:ext uri="{FF2B5EF4-FFF2-40B4-BE49-F238E27FC236}">
                    <a16:creationId xmlns:a16="http://schemas.microsoft.com/office/drawing/2014/main" id="{CD2E4F4F-B28F-4145-8031-9A3BCE9026EC}"/>
                  </a:ext>
                </a:extLst>
              </p:cNvPr>
              <p:cNvGrpSpPr/>
              <p:nvPr/>
            </p:nvGrpSpPr>
            <p:grpSpPr>
              <a:xfrm>
                <a:off x="659130" y="4295708"/>
                <a:ext cx="990600" cy="1195446"/>
                <a:chOff x="114300" y="5535930"/>
                <a:chExt cx="990600" cy="1147536"/>
              </a:xfrm>
            </p:grpSpPr>
            <p:sp>
              <p:nvSpPr>
                <p:cNvPr id="134" name="Left Brace 133">
                  <a:extLst>
                    <a:ext uri="{FF2B5EF4-FFF2-40B4-BE49-F238E27FC236}">
                      <a16:creationId xmlns:a16="http://schemas.microsoft.com/office/drawing/2014/main" id="{EEE9DCA3-A58F-4FE1-98E8-9C8F8A9BC40F}"/>
                    </a:ext>
                  </a:extLst>
                </p:cNvPr>
                <p:cNvSpPr/>
                <p:nvPr/>
              </p:nvSpPr>
              <p:spPr>
                <a:xfrm>
                  <a:off x="791936" y="55359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5CDDF712-F39C-47DF-9A66-B7F853245E10}"/>
                        </a:ext>
                      </a:extLst>
                    </p:cNvPr>
                    <p:cNvSpPr txBox="1"/>
                    <p:nvPr/>
                  </p:nvSpPr>
                  <p:spPr>
                    <a:xfrm>
                      <a:off x="114300" y="57495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35" name="TextBox 134">
                      <a:extLst>
                        <a:ext uri="{FF2B5EF4-FFF2-40B4-BE49-F238E27FC236}">
                          <a16:creationId xmlns:a16="http://schemas.microsoft.com/office/drawing/2014/main" id="{5CDDF712-F39C-47DF-9A66-B7F853245E10}"/>
                        </a:ext>
                      </a:extLst>
                    </p:cNvPr>
                    <p:cNvSpPr txBox="1">
                      <a:spLocks noRot="1" noChangeAspect="1" noMove="1" noResize="1" noEditPoints="1" noAdjustHandles="1" noChangeArrowheads="1" noChangeShapeType="1" noTextEdit="1"/>
                    </p:cNvSpPr>
                    <p:nvPr/>
                  </p:nvSpPr>
                  <p:spPr>
                    <a:xfrm>
                      <a:off x="114300" y="5749563"/>
                      <a:ext cx="583814" cy="707886"/>
                    </a:xfrm>
                    <a:prstGeom prst="rect">
                      <a:avLst/>
                    </a:prstGeom>
                    <a:blipFill>
                      <a:blip r:embed="rId33"/>
                      <a:stretch>
                        <a:fillRect/>
                      </a:stretch>
                    </a:blipFill>
                  </p:spPr>
                  <p:txBody>
                    <a:bodyPr/>
                    <a:lstStyle/>
                    <a:p>
                      <a:r>
                        <a:rPr lang="en-CA">
                          <a:noFill/>
                        </a:rPr>
                        <a:t> </a:t>
                      </a:r>
                    </a:p>
                  </p:txBody>
                </p:sp>
              </mc:Fallback>
            </mc:AlternateContent>
          </p:grpSp>
        </p:grpSp>
        <p:pic>
          <p:nvPicPr>
            <p:cNvPr id="169" name="Graphic 168" descr="Clock">
              <a:extLst>
                <a:ext uri="{FF2B5EF4-FFF2-40B4-BE49-F238E27FC236}">
                  <a16:creationId xmlns:a16="http://schemas.microsoft.com/office/drawing/2014/main" id="{6583EADB-689F-48DD-8CDF-8CAFAFC8199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54000" y="4633684"/>
              <a:ext cx="537028" cy="537028"/>
            </a:xfrm>
            <a:prstGeom prst="rect">
              <a:avLst/>
            </a:prstGeom>
          </p:spPr>
        </p:pic>
      </p:grpSp>
      <p:grpSp>
        <p:nvGrpSpPr>
          <p:cNvPr id="176" name="Group 175">
            <a:extLst>
              <a:ext uri="{FF2B5EF4-FFF2-40B4-BE49-F238E27FC236}">
                <a16:creationId xmlns:a16="http://schemas.microsoft.com/office/drawing/2014/main" id="{97A70176-AE86-472D-B8AF-8E4A9207C036}"/>
              </a:ext>
            </a:extLst>
          </p:cNvPr>
          <p:cNvGrpSpPr/>
          <p:nvPr/>
        </p:nvGrpSpPr>
        <p:grpSpPr>
          <a:xfrm>
            <a:off x="246743" y="3013311"/>
            <a:ext cx="1688392" cy="1268190"/>
            <a:chOff x="246743" y="3013311"/>
            <a:chExt cx="1688392" cy="1268190"/>
          </a:xfrm>
        </p:grpSpPr>
        <p:grpSp>
          <p:nvGrpSpPr>
            <p:cNvPr id="164" name="Group 163">
              <a:extLst>
                <a:ext uri="{FF2B5EF4-FFF2-40B4-BE49-F238E27FC236}">
                  <a16:creationId xmlns:a16="http://schemas.microsoft.com/office/drawing/2014/main" id="{3EE467A9-6DB4-48A6-BE61-C774FEA4FEA3}"/>
                </a:ext>
              </a:extLst>
            </p:cNvPr>
            <p:cNvGrpSpPr/>
            <p:nvPr/>
          </p:nvGrpSpPr>
          <p:grpSpPr>
            <a:xfrm>
              <a:off x="651510" y="3013311"/>
              <a:ext cx="1283625" cy="1268190"/>
              <a:chOff x="651510" y="3013311"/>
              <a:chExt cx="1283625" cy="1268190"/>
            </a:xfrm>
          </p:grpSpPr>
          <p:cxnSp>
            <p:nvCxnSpPr>
              <p:cNvPr id="49" name="Straight Arrow Connector 48">
                <a:extLst>
                  <a:ext uri="{FF2B5EF4-FFF2-40B4-BE49-F238E27FC236}">
                    <a16:creationId xmlns:a16="http://schemas.microsoft.com/office/drawing/2014/main" id="{96E9DC86-2528-4A68-846D-382F1C84586F}"/>
                  </a:ext>
                </a:extLst>
              </p:cNvPr>
              <p:cNvCxnSpPr>
                <a:cxnSpLocks/>
              </p:cNvCxnSpPr>
              <p:nvPr/>
            </p:nvCxnSpPr>
            <p:spPr>
              <a:xfrm flipV="1">
                <a:off x="1935135" y="3013311"/>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6" name="Group 135">
                <a:extLst>
                  <a:ext uri="{FF2B5EF4-FFF2-40B4-BE49-F238E27FC236}">
                    <a16:creationId xmlns:a16="http://schemas.microsoft.com/office/drawing/2014/main" id="{A3D5778B-81EC-4F5E-9FA3-D3EDA828DFCE}"/>
                  </a:ext>
                </a:extLst>
              </p:cNvPr>
              <p:cNvGrpSpPr/>
              <p:nvPr/>
            </p:nvGrpSpPr>
            <p:grpSpPr>
              <a:xfrm>
                <a:off x="651510" y="3073235"/>
                <a:ext cx="990600" cy="1195446"/>
                <a:chOff x="114300" y="5535930"/>
                <a:chExt cx="990600" cy="1147536"/>
              </a:xfrm>
            </p:grpSpPr>
            <p:sp>
              <p:nvSpPr>
                <p:cNvPr id="137" name="Left Brace 136">
                  <a:extLst>
                    <a:ext uri="{FF2B5EF4-FFF2-40B4-BE49-F238E27FC236}">
                      <a16:creationId xmlns:a16="http://schemas.microsoft.com/office/drawing/2014/main" id="{7939C3A0-99ED-4F26-A35D-C577FF3B3C62}"/>
                    </a:ext>
                  </a:extLst>
                </p:cNvPr>
                <p:cNvSpPr/>
                <p:nvPr/>
              </p:nvSpPr>
              <p:spPr>
                <a:xfrm>
                  <a:off x="791936" y="55359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11129E62-8920-4139-A886-E0AAD2CF3BCB}"/>
                        </a:ext>
                      </a:extLst>
                    </p:cNvPr>
                    <p:cNvSpPr txBox="1"/>
                    <p:nvPr/>
                  </p:nvSpPr>
                  <p:spPr>
                    <a:xfrm>
                      <a:off x="114300" y="57495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38" name="TextBox 137">
                      <a:extLst>
                        <a:ext uri="{FF2B5EF4-FFF2-40B4-BE49-F238E27FC236}">
                          <a16:creationId xmlns:a16="http://schemas.microsoft.com/office/drawing/2014/main" id="{11129E62-8920-4139-A886-E0AAD2CF3BCB}"/>
                        </a:ext>
                      </a:extLst>
                    </p:cNvPr>
                    <p:cNvSpPr txBox="1">
                      <a:spLocks noRot="1" noChangeAspect="1" noMove="1" noResize="1" noEditPoints="1" noAdjustHandles="1" noChangeArrowheads="1" noChangeShapeType="1" noTextEdit="1"/>
                    </p:cNvSpPr>
                    <p:nvPr/>
                  </p:nvSpPr>
                  <p:spPr>
                    <a:xfrm>
                      <a:off x="114300" y="5749563"/>
                      <a:ext cx="583814" cy="707886"/>
                    </a:xfrm>
                    <a:prstGeom prst="rect">
                      <a:avLst/>
                    </a:prstGeom>
                    <a:blipFill>
                      <a:blip r:embed="rId34"/>
                      <a:stretch>
                        <a:fillRect/>
                      </a:stretch>
                    </a:blipFill>
                  </p:spPr>
                  <p:txBody>
                    <a:bodyPr/>
                    <a:lstStyle/>
                    <a:p>
                      <a:r>
                        <a:rPr lang="en-CA">
                          <a:noFill/>
                        </a:rPr>
                        <a:t> </a:t>
                      </a:r>
                    </a:p>
                  </p:txBody>
                </p:sp>
              </mc:Fallback>
            </mc:AlternateContent>
          </p:grpSp>
        </p:grpSp>
        <p:pic>
          <p:nvPicPr>
            <p:cNvPr id="171" name="Graphic 170" descr="Clock">
              <a:extLst>
                <a:ext uri="{FF2B5EF4-FFF2-40B4-BE49-F238E27FC236}">
                  <a16:creationId xmlns:a16="http://schemas.microsoft.com/office/drawing/2014/main" id="{701DC849-C263-4F4C-AAB2-53C9848A76A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46743" y="3407229"/>
              <a:ext cx="537028" cy="537028"/>
            </a:xfrm>
            <a:prstGeom prst="rect">
              <a:avLst/>
            </a:prstGeom>
          </p:spPr>
        </p:pic>
      </p:grpSp>
      <p:grpSp>
        <p:nvGrpSpPr>
          <p:cNvPr id="177" name="Group 176">
            <a:extLst>
              <a:ext uri="{FF2B5EF4-FFF2-40B4-BE49-F238E27FC236}">
                <a16:creationId xmlns:a16="http://schemas.microsoft.com/office/drawing/2014/main" id="{79D44B9A-2BD6-42D8-94BD-ACCD70A3ED9C}"/>
              </a:ext>
            </a:extLst>
          </p:cNvPr>
          <p:cNvGrpSpPr/>
          <p:nvPr/>
        </p:nvGrpSpPr>
        <p:grpSpPr>
          <a:xfrm>
            <a:off x="239486" y="1738378"/>
            <a:ext cx="1688711" cy="1298568"/>
            <a:chOff x="239486" y="1738378"/>
            <a:chExt cx="1688711" cy="1298568"/>
          </a:xfrm>
        </p:grpSpPr>
        <p:grpSp>
          <p:nvGrpSpPr>
            <p:cNvPr id="165" name="Group 164">
              <a:extLst>
                <a:ext uri="{FF2B5EF4-FFF2-40B4-BE49-F238E27FC236}">
                  <a16:creationId xmlns:a16="http://schemas.microsoft.com/office/drawing/2014/main" id="{1790C8DB-492C-414B-9D39-48596CDAB1DB}"/>
                </a:ext>
              </a:extLst>
            </p:cNvPr>
            <p:cNvGrpSpPr/>
            <p:nvPr/>
          </p:nvGrpSpPr>
          <p:grpSpPr>
            <a:xfrm>
              <a:off x="651510" y="1738378"/>
              <a:ext cx="1276687" cy="1298568"/>
              <a:chOff x="651510" y="1738378"/>
              <a:chExt cx="1276687" cy="1298568"/>
            </a:xfrm>
          </p:grpSpPr>
          <p:cxnSp>
            <p:nvCxnSpPr>
              <p:cNvPr id="62" name="Straight Arrow Connector 61">
                <a:extLst>
                  <a:ext uri="{FF2B5EF4-FFF2-40B4-BE49-F238E27FC236}">
                    <a16:creationId xmlns:a16="http://schemas.microsoft.com/office/drawing/2014/main" id="{A1053FC6-DF8D-4A55-BA51-877931405896}"/>
                  </a:ext>
                </a:extLst>
              </p:cNvPr>
              <p:cNvCxnSpPr>
                <a:cxnSpLocks/>
              </p:cNvCxnSpPr>
              <p:nvPr/>
            </p:nvCxnSpPr>
            <p:spPr>
              <a:xfrm flipV="1">
                <a:off x="1928197" y="1738378"/>
                <a:ext cx="0" cy="126819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9" name="Group 138">
                <a:extLst>
                  <a:ext uri="{FF2B5EF4-FFF2-40B4-BE49-F238E27FC236}">
                    <a16:creationId xmlns:a16="http://schemas.microsoft.com/office/drawing/2014/main" id="{F6B1B7B0-10D0-4A10-971B-B51661128ED1}"/>
                  </a:ext>
                </a:extLst>
              </p:cNvPr>
              <p:cNvGrpSpPr/>
              <p:nvPr/>
            </p:nvGrpSpPr>
            <p:grpSpPr>
              <a:xfrm>
                <a:off x="651510" y="1841500"/>
                <a:ext cx="990600" cy="1195446"/>
                <a:chOff x="114300" y="5535930"/>
                <a:chExt cx="990600" cy="1147536"/>
              </a:xfrm>
            </p:grpSpPr>
            <p:sp>
              <p:nvSpPr>
                <p:cNvPr id="140" name="Left Brace 139">
                  <a:extLst>
                    <a:ext uri="{FF2B5EF4-FFF2-40B4-BE49-F238E27FC236}">
                      <a16:creationId xmlns:a16="http://schemas.microsoft.com/office/drawing/2014/main" id="{418CA522-2903-4825-BA41-0AA4532B41C9}"/>
                    </a:ext>
                  </a:extLst>
                </p:cNvPr>
                <p:cNvSpPr/>
                <p:nvPr/>
              </p:nvSpPr>
              <p:spPr>
                <a:xfrm>
                  <a:off x="791936" y="5535930"/>
                  <a:ext cx="312964" cy="114753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61400B49-D46D-4B90-B3F0-EF6737550092}"/>
                        </a:ext>
                      </a:extLst>
                    </p:cNvPr>
                    <p:cNvSpPr txBox="1"/>
                    <p:nvPr/>
                  </p:nvSpPr>
                  <p:spPr>
                    <a:xfrm>
                      <a:off x="114300" y="5749563"/>
                      <a:ext cx="58381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41" name="TextBox 140">
                      <a:extLst>
                        <a:ext uri="{FF2B5EF4-FFF2-40B4-BE49-F238E27FC236}">
                          <a16:creationId xmlns:a16="http://schemas.microsoft.com/office/drawing/2014/main" id="{61400B49-D46D-4B90-B3F0-EF6737550092}"/>
                        </a:ext>
                      </a:extLst>
                    </p:cNvPr>
                    <p:cNvSpPr txBox="1">
                      <a:spLocks noRot="1" noChangeAspect="1" noMove="1" noResize="1" noEditPoints="1" noAdjustHandles="1" noChangeArrowheads="1" noChangeShapeType="1" noTextEdit="1"/>
                    </p:cNvSpPr>
                    <p:nvPr/>
                  </p:nvSpPr>
                  <p:spPr>
                    <a:xfrm>
                      <a:off x="114300" y="5749563"/>
                      <a:ext cx="583814" cy="707886"/>
                    </a:xfrm>
                    <a:prstGeom prst="rect">
                      <a:avLst/>
                    </a:prstGeom>
                    <a:blipFill>
                      <a:blip r:embed="rId35"/>
                      <a:stretch>
                        <a:fillRect/>
                      </a:stretch>
                    </a:blipFill>
                  </p:spPr>
                  <p:txBody>
                    <a:bodyPr/>
                    <a:lstStyle/>
                    <a:p>
                      <a:r>
                        <a:rPr lang="en-CA">
                          <a:noFill/>
                        </a:rPr>
                        <a:t> </a:t>
                      </a:r>
                    </a:p>
                  </p:txBody>
                </p:sp>
              </mc:Fallback>
            </mc:AlternateContent>
          </p:grpSp>
        </p:grpSp>
        <p:pic>
          <p:nvPicPr>
            <p:cNvPr id="173" name="Graphic 172" descr="Clock">
              <a:extLst>
                <a:ext uri="{FF2B5EF4-FFF2-40B4-BE49-F238E27FC236}">
                  <a16:creationId xmlns:a16="http://schemas.microsoft.com/office/drawing/2014/main" id="{7109129F-3D84-4C3D-A419-46765FD55F9C}"/>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39486" y="2180771"/>
              <a:ext cx="537028" cy="537028"/>
            </a:xfrm>
            <a:prstGeom prst="rect">
              <a:avLst/>
            </a:prstGeom>
          </p:spPr>
        </p:pic>
      </p:grpSp>
      <p:grpSp>
        <p:nvGrpSpPr>
          <p:cNvPr id="192" name="Group 191">
            <a:extLst>
              <a:ext uri="{FF2B5EF4-FFF2-40B4-BE49-F238E27FC236}">
                <a16:creationId xmlns:a16="http://schemas.microsoft.com/office/drawing/2014/main" id="{DEF113FC-6789-423F-B48F-1B6A4501C6FF}"/>
              </a:ext>
            </a:extLst>
          </p:cNvPr>
          <p:cNvGrpSpPr/>
          <p:nvPr/>
        </p:nvGrpSpPr>
        <p:grpSpPr>
          <a:xfrm>
            <a:off x="1597479" y="4838700"/>
            <a:ext cx="3184978" cy="2115047"/>
            <a:chOff x="1597479" y="4838700"/>
            <a:chExt cx="3184978" cy="2115047"/>
          </a:xfrm>
        </p:grpSpPr>
        <p:grpSp>
          <p:nvGrpSpPr>
            <p:cNvPr id="74" name="Group 73">
              <a:extLst>
                <a:ext uri="{FF2B5EF4-FFF2-40B4-BE49-F238E27FC236}">
                  <a16:creationId xmlns:a16="http://schemas.microsoft.com/office/drawing/2014/main" id="{32D14275-3B18-4384-A687-3FC4CEF61EDD}"/>
                </a:ext>
              </a:extLst>
            </p:cNvPr>
            <p:cNvGrpSpPr/>
            <p:nvPr/>
          </p:nvGrpSpPr>
          <p:grpSpPr>
            <a:xfrm>
              <a:off x="1901190" y="5111750"/>
              <a:ext cx="819497" cy="1623501"/>
              <a:chOff x="1363980" y="5149850"/>
              <a:chExt cx="819497" cy="1623501"/>
            </a:xfrm>
          </p:grpSpPr>
          <p:cxnSp>
            <p:nvCxnSpPr>
              <p:cNvPr id="26" name="Straight Arrow Connector 25">
                <a:extLst>
                  <a:ext uri="{FF2B5EF4-FFF2-40B4-BE49-F238E27FC236}">
                    <a16:creationId xmlns:a16="http://schemas.microsoft.com/office/drawing/2014/main" id="{A42B14E6-2792-4D2D-8239-C2B862F487F9}"/>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CC86BD0C-C34F-48CC-AE1C-1AFB40DB3811}"/>
                  </a:ext>
                </a:extLst>
              </p:cNvPr>
              <p:cNvCxnSpPr>
                <a:cxnSpLocks/>
              </p:cNvCxnSpPr>
              <p:nvPr/>
            </p:nvCxnSpPr>
            <p:spPr>
              <a:xfrm flipV="1">
                <a:off x="1363980" y="5524499"/>
                <a:ext cx="625797" cy="124885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6" name="Straight Connector 55">
              <a:extLst>
                <a:ext uri="{FF2B5EF4-FFF2-40B4-BE49-F238E27FC236}">
                  <a16:creationId xmlns:a16="http://schemas.microsoft.com/office/drawing/2014/main" id="{F85B9657-33F1-4A8D-9069-90AF5CB11DD8}"/>
                </a:ext>
              </a:extLst>
            </p:cNvPr>
            <p:cNvCxnSpPr>
              <a:cxnSpLocks/>
            </p:cNvCxnSpPr>
            <p:nvPr/>
          </p:nvCxnSpPr>
          <p:spPr>
            <a:xfrm flipV="1">
              <a:off x="1597479" y="4838700"/>
              <a:ext cx="1715384" cy="852158"/>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BE061597-D0E2-42A5-89D2-77F201AE1761}"/>
                </a:ext>
              </a:extLst>
            </p:cNvPr>
            <p:cNvGrpSpPr/>
            <p:nvPr/>
          </p:nvGrpSpPr>
          <p:grpSpPr>
            <a:xfrm>
              <a:off x="2441948" y="5160738"/>
              <a:ext cx="2340509" cy="1793009"/>
              <a:chOff x="2441948" y="5160738"/>
              <a:chExt cx="2340509" cy="1793009"/>
            </a:xfrm>
          </p:grpSpPr>
          <p:grpSp>
            <p:nvGrpSpPr>
              <p:cNvPr id="142" name="Group 141">
                <a:extLst>
                  <a:ext uri="{FF2B5EF4-FFF2-40B4-BE49-F238E27FC236}">
                    <a16:creationId xmlns:a16="http://schemas.microsoft.com/office/drawing/2014/main" id="{5B8AA5D8-A3E9-47B9-BD40-4BDD4C4A3B23}"/>
                  </a:ext>
                </a:extLst>
              </p:cNvPr>
              <p:cNvGrpSpPr/>
              <p:nvPr/>
            </p:nvGrpSpPr>
            <p:grpSpPr>
              <a:xfrm>
                <a:off x="2441948" y="5160738"/>
                <a:ext cx="1927333" cy="1793009"/>
                <a:chOff x="767371" y="5024304"/>
                <a:chExt cx="1927333" cy="1793009"/>
              </a:xfrm>
            </p:grpSpPr>
            <p:sp>
              <p:nvSpPr>
                <p:cNvPr id="143" name="Left Brace 142">
                  <a:extLst>
                    <a:ext uri="{FF2B5EF4-FFF2-40B4-BE49-F238E27FC236}">
                      <a16:creationId xmlns:a16="http://schemas.microsoft.com/office/drawing/2014/main" id="{4E551410-10D2-4C0D-BD20-1D04E0FD152F}"/>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5695AFEA-C8C2-4F88-B8D6-4B96439A6E65}"/>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≥1</m:t>
                            </m:r>
                          </m:oMath>
                        </m:oMathPara>
                      </a14:m>
                      <a:endParaRPr lang="en-US" sz="2000" b="0" dirty="0">
                        <a:solidFill>
                          <a:schemeClr val="tx1"/>
                        </a:solidFill>
                      </a:endParaRPr>
                    </a:p>
                  </p:txBody>
                </p:sp>
              </mc:Choice>
              <mc:Fallback xmlns="">
                <p:sp>
                  <p:nvSpPr>
                    <p:cNvPr id="144" name="TextBox 143">
                      <a:extLst>
                        <a:ext uri="{FF2B5EF4-FFF2-40B4-BE49-F238E27FC236}">
                          <a16:creationId xmlns:a16="http://schemas.microsoft.com/office/drawing/2014/main" id="{5695AFEA-C8C2-4F88-B8D6-4B96439A6E65}"/>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1"/>
                      <a:stretch>
                        <a:fillRect/>
                      </a:stretch>
                    </a:blipFill>
                  </p:spPr>
                  <p:txBody>
                    <a:bodyPr/>
                    <a:lstStyle/>
                    <a:p>
                      <a:r>
                        <a:rPr lang="en-CA">
                          <a:noFill/>
                        </a:rPr>
                        <a:t> </a:t>
                      </a:r>
                    </a:p>
                  </p:txBody>
                </p:sp>
              </mc:Fallback>
            </mc:AlternateContent>
          </p:grpSp>
          <p:pic>
            <p:nvPicPr>
              <p:cNvPr id="179" name="Graphic 178" descr="Clock">
                <a:extLst>
                  <a:ext uri="{FF2B5EF4-FFF2-40B4-BE49-F238E27FC236}">
                    <a16:creationId xmlns:a16="http://schemas.microsoft.com/office/drawing/2014/main" id="{5A734060-E7DC-42CF-8703-5E3EE26135D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4245429" y="5896426"/>
                <a:ext cx="537028" cy="537028"/>
              </a:xfrm>
              <a:prstGeom prst="rect">
                <a:avLst/>
              </a:prstGeom>
            </p:spPr>
          </p:pic>
        </p:grpSp>
      </p:grpSp>
      <p:grpSp>
        <p:nvGrpSpPr>
          <p:cNvPr id="193" name="Group 192">
            <a:extLst>
              <a:ext uri="{FF2B5EF4-FFF2-40B4-BE49-F238E27FC236}">
                <a16:creationId xmlns:a16="http://schemas.microsoft.com/office/drawing/2014/main" id="{8F54AC95-34E4-4DAD-A252-C9DED6CD38B9}"/>
              </a:ext>
            </a:extLst>
          </p:cNvPr>
          <p:cNvGrpSpPr/>
          <p:nvPr/>
        </p:nvGrpSpPr>
        <p:grpSpPr>
          <a:xfrm>
            <a:off x="1655536" y="3193241"/>
            <a:ext cx="3917949" cy="2119031"/>
            <a:chOff x="1655536" y="3193241"/>
            <a:chExt cx="3917949" cy="2119031"/>
          </a:xfrm>
        </p:grpSpPr>
        <p:cxnSp>
          <p:nvCxnSpPr>
            <p:cNvPr id="57" name="Straight Connector 56">
              <a:extLst>
                <a:ext uri="{FF2B5EF4-FFF2-40B4-BE49-F238E27FC236}">
                  <a16:creationId xmlns:a16="http://schemas.microsoft.com/office/drawing/2014/main" id="{DD570DF0-8019-481A-9330-9384A3265600}"/>
                </a:ext>
              </a:extLst>
            </p:cNvPr>
            <p:cNvCxnSpPr>
              <a:cxnSpLocks/>
            </p:cNvCxnSpPr>
            <p:nvPr/>
          </p:nvCxnSpPr>
          <p:spPr>
            <a:xfrm flipV="1">
              <a:off x="1655536" y="3193241"/>
              <a:ext cx="2423885" cy="1204125"/>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E434978-DD44-4C4E-B256-4DAE73EECF15}"/>
                </a:ext>
              </a:extLst>
            </p:cNvPr>
            <p:cNvGrpSpPr/>
            <p:nvPr/>
          </p:nvGrpSpPr>
          <p:grpSpPr>
            <a:xfrm>
              <a:off x="2708910" y="3465830"/>
              <a:ext cx="834737" cy="1653914"/>
              <a:chOff x="1348740" y="5149850"/>
              <a:chExt cx="834737" cy="1653914"/>
            </a:xfrm>
          </p:grpSpPr>
          <p:cxnSp>
            <p:nvCxnSpPr>
              <p:cNvPr id="86" name="Straight Arrow Connector 85">
                <a:extLst>
                  <a:ext uri="{FF2B5EF4-FFF2-40B4-BE49-F238E27FC236}">
                    <a16:creationId xmlns:a16="http://schemas.microsoft.com/office/drawing/2014/main" id="{542DCA66-A091-4FAC-A46E-AE7263852507}"/>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13552747-EFEA-468C-91DC-9E513A5F762E}"/>
                  </a:ext>
                </a:extLst>
              </p:cNvPr>
              <p:cNvCxnSpPr>
                <a:cxnSpLocks/>
              </p:cNvCxnSpPr>
              <p:nvPr/>
            </p:nvCxnSpPr>
            <p:spPr>
              <a:xfrm flipV="1">
                <a:off x="1348740" y="5524499"/>
                <a:ext cx="641037" cy="12792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8" name="Group 187">
              <a:extLst>
                <a:ext uri="{FF2B5EF4-FFF2-40B4-BE49-F238E27FC236}">
                  <a16:creationId xmlns:a16="http://schemas.microsoft.com/office/drawing/2014/main" id="{23603650-C1AB-409C-B0F2-4CA7409179E7}"/>
                </a:ext>
              </a:extLst>
            </p:cNvPr>
            <p:cNvGrpSpPr/>
            <p:nvPr/>
          </p:nvGrpSpPr>
          <p:grpSpPr>
            <a:xfrm>
              <a:off x="3270623" y="3519263"/>
              <a:ext cx="2302862" cy="1793009"/>
              <a:chOff x="3270623" y="3519263"/>
              <a:chExt cx="2302862" cy="1793009"/>
            </a:xfrm>
          </p:grpSpPr>
          <p:grpSp>
            <p:nvGrpSpPr>
              <p:cNvPr id="151" name="Group 150">
                <a:extLst>
                  <a:ext uri="{FF2B5EF4-FFF2-40B4-BE49-F238E27FC236}">
                    <a16:creationId xmlns:a16="http://schemas.microsoft.com/office/drawing/2014/main" id="{EDF31C13-2E9F-4010-98FF-D55504B60C8F}"/>
                  </a:ext>
                </a:extLst>
              </p:cNvPr>
              <p:cNvGrpSpPr/>
              <p:nvPr/>
            </p:nvGrpSpPr>
            <p:grpSpPr>
              <a:xfrm>
                <a:off x="3270623" y="3519263"/>
                <a:ext cx="1927333" cy="1793009"/>
                <a:chOff x="767371" y="5024304"/>
                <a:chExt cx="1927333" cy="1793009"/>
              </a:xfrm>
            </p:grpSpPr>
            <p:sp>
              <p:nvSpPr>
                <p:cNvPr id="152" name="Left Brace 151">
                  <a:extLst>
                    <a:ext uri="{FF2B5EF4-FFF2-40B4-BE49-F238E27FC236}">
                      <a16:creationId xmlns:a16="http://schemas.microsoft.com/office/drawing/2014/main" id="{1C5880E0-1104-49C1-A490-56563AA6CFA3}"/>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84E4438F-8768-4F49-A907-1BB76F275A8F}"/>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𝛾</m:t>
                            </m:r>
                            <m:r>
                              <a:rPr lang="en-US" sz="4000" i="1">
                                <a:latin typeface="Cambria Math" panose="02040503050406030204" pitchFamily="18" charset="0"/>
                              </a:rPr>
                              <m:t>≥1</m:t>
                            </m:r>
                          </m:oMath>
                        </m:oMathPara>
                      </a14:m>
                      <a:endParaRPr lang="en-US" sz="2000" dirty="0"/>
                    </a:p>
                  </p:txBody>
                </p:sp>
              </mc:Choice>
              <mc:Fallback xmlns="">
                <p:sp>
                  <p:nvSpPr>
                    <p:cNvPr id="153" name="TextBox 152">
                      <a:extLst>
                        <a:ext uri="{FF2B5EF4-FFF2-40B4-BE49-F238E27FC236}">
                          <a16:creationId xmlns:a16="http://schemas.microsoft.com/office/drawing/2014/main" id="{84E4438F-8768-4F49-A907-1BB76F275A8F}"/>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2"/>
                      <a:stretch>
                        <a:fillRect/>
                      </a:stretch>
                    </a:blipFill>
                  </p:spPr>
                  <p:txBody>
                    <a:bodyPr/>
                    <a:lstStyle/>
                    <a:p>
                      <a:r>
                        <a:rPr lang="en-CA">
                          <a:noFill/>
                        </a:rPr>
                        <a:t> </a:t>
                      </a:r>
                    </a:p>
                  </p:txBody>
                </p:sp>
              </mc:Fallback>
            </mc:AlternateContent>
          </p:grpSp>
          <p:pic>
            <p:nvPicPr>
              <p:cNvPr id="181" name="Graphic 180" descr="Clock">
                <a:extLst>
                  <a:ext uri="{FF2B5EF4-FFF2-40B4-BE49-F238E27FC236}">
                    <a16:creationId xmlns:a16="http://schemas.microsoft.com/office/drawing/2014/main" id="{9910905F-EBF2-4EEC-ACE7-FC2505D517A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036457" y="4263569"/>
                <a:ext cx="537028" cy="537028"/>
              </a:xfrm>
              <a:prstGeom prst="rect">
                <a:avLst/>
              </a:prstGeom>
            </p:spPr>
          </p:pic>
        </p:grpSp>
      </p:grpSp>
      <p:grpSp>
        <p:nvGrpSpPr>
          <p:cNvPr id="194" name="Group 193">
            <a:extLst>
              <a:ext uri="{FF2B5EF4-FFF2-40B4-BE49-F238E27FC236}">
                <a16:creationId xmlns:a16="http://schemas.microsoft.com/office/drawing/2014/main" id="{CBD02B4B-DFB1-4798-8CFD-0C3B95A7EAE4}"/>
              </a:ext>
            </a:extLst>
          </p:cNvPr>
          <p:cNvGrpSpPr/>
          <p:nvPr/>
        </p:nvGrpSpPr>
        <p:grpSpPr>
          <a:xfrm>
            <a:off x="1641021" y="1500414"/>
            <a:ext cx="4752523" cy="2173558"/>
            <a:chOff x="1641021" y="1500414"/>
            <a:chExt cx="4752523" cy="2173558"/>
          </a:xfrm>
        </p:grpSpPr>
        <p:cxnSp>
          <p:nvCxnSpPr>
            <p:cNvPr id="58" name="Straight Connector 57">
              <a:extLst>
                <a:ext uri="{FF2B5EF4-FFF2-40B4-BE49-F238E27FC236}">
                  <a16:creationId xmlns:a16="http://schemas.microsoft.com/office/drawing/2014/main" id="{0BD1B6CC-94BF-4CEB-9EF8-B916D85EEC8C}"/>
                </a:ext>
              </a:extLst>
            </p:cNvPr>
            <p:cNvCxnSpPr>
              <a:cxnSpLocks/>
            </p:cNvCxnSpPr>
            <p:nvPr/>
          </p:nvCxnSpPr>
          <p:spPr>
            <a:xfrm flipV="1">
              <a:off x="1641021" y="1500414"/>
              <a:ext cx="3341933" cy="1660187"/>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EA6A97D8-4F26-469D-A3D0-20FF997D8127}"/>
                </a:ext>
              </a:extLst>
            </p:cNvPr>
            <p:cNvGrpSpPr/>
            <p:nvPr/>
          </p:nvGrpSpPr>
          <p:grpSpPr>
            <a:xfrm>
              <a:off x="3539490" y="1804670"/>
              <a:ext cx="834737" cy="1653914"/>
              <a:chOff x="1348740" y="5149850"/>
              <a:chExt cx="834737" cy="1653914"/>
            </a:xfrm>
          </p:grpSpPr>
          <p:cxnSp>
            <p:nvCxnSpPr>
              <p:cNvPr id="89" name="Straight Arrow Connector 88">
                <a:extLst>
                  <a:ext uri="{FF2B5EF4-FFF2-40B4-BE49-F238E27FC236}">
                    <a16:creationId xmlns:a16="http://schemas.microsoft.com/office/drawing/2014/main" id="{91C04000-0503-4884-AF45-21FAF623DCF0}"/>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0" name="Straight Arrow Connector 89">
                <a:extLst>
                  <a:ext uri="{FF2B5EF4-FFF2-40B4-BE49-F238E27FC236}">
                    <a16:creationId xmlns:a16="http://schemas.microsoft.com/office/drawing/2014/main" id="{29C5BE3F-FD57-48B9-8F90-1721382D49D7}"/>
                  </a:ext>
                </a:extLst>
              </p:cNvPr>
              <p:cNvCxnSpPr>
                <a:cxnSpLocks/>
              </p:cNvCxnSpPr>
              <p:nvPr/>
            </p:nvCxnSpPr>
            <p:spPr>
              <a:xfrm flipV="1">
                <a:off x="1348740" y="5524499"/>
                <a:ext cx="641037" cy="12792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7" name="Group 186">
              <a:extLst>
                <a:ext uri="{FF2B5EF4-FFF2-40B4-BE49-F238E27FC236}">
                  <a16:creationId xmlns:a16="http://schemas.microsoft.com/office/drawing/2014/main" id="{D4B6ADA2-6FD3-4BB5-B7EE-4DADA948E55E}"/>
                </a:ext>
              </a:extLst>
            </p:cNvPr>
            <p:cNvGrpSpPr/>
            <p:nvPr/>
          </p:nvGrpSpPr>
          <p:grpSpPr>
            <a:xfrm>
              <a:off x="4099298" y="1880963"/>
              <a:ext cx="2294246" cy="1793009"/>
              <a:chOff x="4099298" y="1880963"/>
              <a:chExt cx="2294246" cy="1793009"/>
            </a:xfrm>
          </p:grpSpPr>
          <p:grpSp>
            <p:nvGrpSpPr>
              <p:cNvPr id="154" name="Group 153">
                <a:extLst>
                  <a:ext uri="{FF2B5EF4-FFF2-40B4-BE49-F238E27FC236}">
                    <a16:creationId xmlns:a16="http://schemas.microsoft.com/office/drawing/2014/main" id="{36C33404-8C92-45D0-B428-AE9906B7FD68}"/>
                  </a:ext>
                </a:extLst>
              </p:cNvPr>
              <p:cNvGrpSpPr/>
              <p:nvPr/>
            </p:nvGrpSpPr>
            <p:grpSpPr>
              <a:xfrm>
                <a:off x="4099298" y="1880963"/>
                <a:ext cx="1927333" cy="1793009"/>
                <a:chOff x="767371" y="5024304"/>
                <a:chExt cx="1927333" cy="1793009"/>
              </a:xfrm>
            </p:grpSpPr>
            <p:sp>
              <p:nvSpPr>
                <p:cNvPr id="155" name="Left Brace 154">
                  <a:extLst>
                    <a:ext uri="{FF2B5EF4-FFF2-40B4-BE49-F238E27FC236}">
                      <a16:creationId xmlns:a16="http://schemas.microsoft.com/office/drawing/2014/main" id="{FCB93EA7-19F7-4328-9442-EB1C7D3C864B}"/>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8862D893-666A-4124-9DD6-92E0859C1D26}"/>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𝛾</m:t>
                            </m:r>
                            <m:r>
                              <a:rPr lang="en-US" sz="4000" i="1">
                                <a:latin typeface="Cambria Math" panose="02040503050406030204" pitchFamily="18" charset="0"/>
                              </a:rPr>
                              <m:t>≥1</m:t>
                            </m:r>
                          </m:oMath>
                        </m:oMathPara>
                      </a14:m>
                      <a:endParaRPr lang="en-US" sz="2000" dirty="0"/>
                    </a:p>
                  </p:txBody>
                </p:sp>
              </mc:Choice>
              <mc:Fallback xmlns="">
                <p:sp>
                  <p:nvSpPr>
                    <p:cNvPr id="156" name="TextBox 155">
                      <a:extLst>
                        <a:ext uri="{FF2B5EF4-FFF2-40B4-BE49-F238E27FC236}">
                          <a16:creationId xmlns:a16="http://schemas.microsoft.com/office/drawing/2014/main" id="{8862D893-666A-4124-9DD6-92E0859C1D26}"/>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3"/>
                      <a:stretch>
                        <a:fillRect/>
                      </a:stretch>
                    </a:blipFill>
                  </p:spPr>
                  <p:txBody>
                    <a:bodyPr/>
                    <a:lstStyle/>
                    <a:p>
                      <a:r>
                        <a:rPr lang="en-CA">
                          <a:noFill/>
                        </a:rPr>
                        <a:t> </a:t>
                      </a:r>
                    </a:p>
                  </p:txBody>
                </p:sp>
              </mc:Fallback>
            </mc:AlternateContent>
          </p:grpSp>
          <p:pic>
            <p:nvPicPr>
              <p:cNvPr id="183" name="Graphic 182" descr="Clock">
                <a:extLst>
                  <a:ext uri="{FF2B5EF4-FFF2-40B4-BE49-F238E27FC236}">
                    <a16:creationId xmlns:a16="http://schemas.microsoft.com/office/drawing/2014/main" id="{ABC8E8F0-CEE7-4028-84C9-586E43D7BBD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856516" y="2616198"/>
                <a:ext cx="537028" cy="537028"/>
              </a:xfrm>
              <a:prstGeom prst="rect">
                <a:avLst/>
              </a:prstGeom>
            </p:spPr>
          </p:pic>
        </p:grpSp>
      </p:grpSp>
      <p:grpSp>
        <p:nvGrpSpPr>
          <p:cNvPr id="195" name="Group 194">
            <a:extLst>
              <a:ext uri="{FF2B5EF4-FFF2-40B4-BE49-F238E27FC236}">
                <a16:creationId xmlns:a16="http://schemas.microsoft.com/office/drawing/2014/main" id="{E8639F40-526C-4169-8648-AABA61841477}"/>
              </a:ext>
            </a:extLst>
          </p:cNvPr>
          <p:cNvGrpSpPr/>
          <p:nvPr/>
        </p:nvGrpSpPr>
        <p:grpSpPr>
          <a:xfrm>
            <a:off x="1626507" y="-30056"/>
            <a:ext cx="5587094" cy="2065728"/>
            <a:chOff x="1626507" y="-30056"/>
            <a:chExt cx="5587094" cy="2065728"/>
          </a:xfrm>
        </p:grpSpPr>
        <p:cxnSp>
          <p:nvCxnSpPr>
            <p:cNvPr id="64" name="Straight Connector 63">
              <a:extLst>
                <a:ext uri="{FF2B5EF4-FFF2-40B4-BE49-F238E27FC236}">
                  <a16:creationId xmlns:a16="http://schemas.microsoft.com/office/drawing/2014/main" id="{0B6B249B-6480-44C3-8750-490825795871}"/>
                </a:ext>
              </a:extLst>
            </p:cNvPr>
            <p:cNvCxnSpPr>
              <a:cxnSpLocks/>
            </p:cNvCxnSpPr>
            <p:nvPr/>
          </p:nvCxnSpPr>
          <p:spPr>
            <a:xfrm flipV="1">
              <a:off x="1626507" y="-30056"/>
              <a:ext cx="3875314" cy="1925156"/>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1A97BB6-A32B-49F0-BFD4-DB6AE6050311}"/>
                </a:ext>
              </a:extLst>
            </p:cNvPr>
            <p:cNvGrpSpPr/>
            <p:nvPr/>
          </p:nvGrpSpPr>
          <p:grpSpPr>
            <a:xfrm>
              <a:off x="4363402" y="135890"/>
              <a:ext cx="844897" cy="1674190"/>
              <a:chOff x="1338580" y="5149850"/>
              <a:chExt cx="844897" cy="1674190"/>
            </a:xfrm>
          </p:grpSpPr>
          <p:cxnSp>
            <p:nvCxnSpPr>
              <p:cNvPr id="92" name="Straight Arrow Connector 91">
                <a:extLst>
                  <a:ext uri="{FF2B5EF4-FFF2-40B4-BE49-F238E27FC236}">
                    <a16:creationId xmlns:a16="http://schemas.microsoft.com/office/drawing/2014/main" id="{E8A9B2C6-0283-44AA-B107-AD6028BF0A75}"/>
                  </a:ext>
                </a:extLst>
              </p:cNvPr>
              <p:cNvCxnSpPr>
                <a:cxnSpLocks/>
              </p:cNvCxnSpPr>
              <p:nvPr/>
            </p:nvCxnSpPr>
            <p:spPr>
              <a:xfrm flipV="1">
                <a:off x="1991602" y="5149850"/>
                <a:ext cx="191875" cy="38291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31E62F2E-47C6-45A4-9AE7-5EDE1313CE2C}"/>
                  </a:ext>
                </a:extLst>
              </p:cNvPr>
              <p:cNvCxnSpPr>
                <a:cxnSpLocks/>
              </p:cNvCxnSpPr>
              <p:nvPr/>
            </p:nvCxnSpPr>
            <p:spPr>
              <a:xfrm flipV="1">
                <a:off x="1338580" y="5524499"/>
                <a:ext cx="651197" cy="1299541"/>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6" name="Group 185">
              <a:extLst>
                <a:ext uri="{FF2B5EF4-FFF2-40B4-BE49-F238E27FC236}">
                  <a16:creationId xmlns:a16="http://schemas.microsoft.com/office/drawing/2014/main" id="{7788647D-D535-4EA6-BCDA-D474E84C25BD}"/>
                </a:ext>
              </a:extLst>
            </p:cNvPr>
            <p:cNvGrpSpPr/>
            <p:nvPr/>
          </p:nvGrpSpPr>
          <p:grpSpPr>
            <a:xfrm>
              <a:off x="4924798" y="242663"/>
              <a:ext cx="2288803" cy="1793009"/>
              <a:chOff x="4924798" y="242663"/>
              <a:chExt cx="2288803" cy="1793009"/>
            </a:xfrm>
          </p:grpSpPr>
          <p:grpSp>
            <p:nvGrpSpPr>
              <p:cNvPr id="157" name="Group 156">
                <a:extLst>
                  <a:ext uri="{FF2B5EF4-FFF2-40B4-BE49-F238E27FC236}">
                    <a16:creationId xmlns:a16="http://schemas.microsoft.com/office/drawing/2014/main" id="{3C5067EF-3DFD-40F2-8C39-994549E617D8}"/>
                  </a:ext>
                </a:extLst>
              </p:cNvPr>
              <p:cNvGrpSpPr/>
              <p:nvPr/>
            </p:nvGrpSpPr>
            <p:grpSpPr>
              <a:xfrm>
                <a:off x="4924798" y="242663"/>
                <a:ext cx="1927333" cy="1793009"/>
                <a:chOff x="767371" y="5024304"/>
                <a:chExt cx="1927333" cy="1793009"/>
              </a:xfrm>
            </p:grpSpPr>
            <p:sp>
              <p:nvSpPr>
                <p:cNvPr id="158" name="Left Brace 157">
                  <a:extLst>
                    <a:ext uri="{FF2B5EF4-FFF2-40B4-BE49-F238E27FC236}">
                      <a16:creationId xmlns:a16="http://schemas.microsoft.com/office/drawing/2014/main" id="{CFDE19E0-3A66-4DEA-86D1-F63BD008343D}"/>
                    </a:ext>
                  </a:extLst>
                </p:cNvPr>
                <p:cNvSpPr/>
                <p:nvPr/>
              </p:nvSpPr>
              <p:spPr>
                <a:xfrm rot="12427859">
                  <a:off x="767371" y="5024304"/>
                  <a:ext cx="312964" cy="17930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FA9A865-4018-484A-BCCC-2AD4582D5D47}"/>
                        </a:ext>
                      </a:extLst>
                    </p:cNvPr>
                    <p:cNvSpPr txBox="1"/>
                    <p:nvPr/>
                  </p:nvSpPr>
                  <p:spPr>
                    <a:xfrm>
                      <a:off x="1158130" y="5662099"/>
                      <a:ext cx="153657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𝛾</m:t>
                            </m:r>
                            <m:r>
                              <a:rPr lang="en-US" sz="4000" i="1">
                                <a:latin typeface="Cambria Math" panose="02040503050406030204" pitchFamily="18" charset="0"/>
                              </a:rPr>
                              <m:t>≥1</m:t>
                            </m:r>
                          </m:oMath>
                        </m:oMathPara>
                      </a14:m>
                      <a:endParaRPr lang="en-US" sz="2000" dirty="0"/>
                    </a:p>
                  </p:txBody>
                </p:sp>
              </mc:Choice>
              <mc:Fallback xmlns="">
                <p:sp>
                  <p:nvSpPr>
                    <p:cNvPr id="159" name="TextBox 158">
                      <a:extLst>
                        <a:ext uri="{FF2B5EF4-FFF2-40B4-BE49-F238E27FC236}">
                          <a16:creationId xmlns:a16="http://schemas.microsoft.com/office/drawing/2014/main" id="{4FA9A865-4018-484A-BCCC-2AD4582D5D47}"/>
                        </a:ext>
                      </a:extLst>
                    </p:cNvPr>
                    <p:cNvSpPr txBox="1">
                      <a:spLocks noRot="1" noChangeAspect="1" noMove="1" noResize="1" noEditPoints="1" noAdjustHandles="1" noChangeArrowheads="1" noChangeShapeType="1" noTextEdit="1"/>
                    </p:cNvSpPr>
                    <p:nvPr/>
                  </p:nvSpPr>
                  <p:spPr>
                    <a:xfrm>
                      <a:off x="1158130" y="5662099"/>
                      <a:ext cx="1536574" cy="707886"/>
                    </a:xfrm>
                    <a:prstGeom prst="rect">
                      <a:avLst/>
                    </a:prstGeom>
                    <a:blipFill>
                      <a:blip r:embed="rId44"/>
                      <a:stretch>
                        <a:fillRect/>
                      </a:stretch>
                    </a:blipFill>
                  </p:spPr>
                  <p:txBody>
                    <a:bodyPr/>
                    <a:lstStyle/>
                    <a:p>
                      <a:r>
                        <a:rPr lang="en-CA">
                          <a:noFill/>
                        </a:rPr>
                        <a:t> </a:t>
                      </a:r>
                    </a:p>
                  </p:txBody>
                </p:sp>
              </mc:Fallback>
            </mc:AlternateContent>
          </p:grpSp>
          <p:pic>
            <p:nvPicPr>
              <p:cNvPr id="185" name="Graphic 184" descr="Clock">
                <a:extLst>
                  <a:ext uri="{FF2B5EF4-FFF2-40B4-BE49-F238E27FC236}">
                    <a16:creationId xmlns:a16="http://schemas.microsoft.com/office/drawing/2014/main" id="{11BF643B-B79A-4BA2-87CC-1640E0857E6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676573" y="968827"/>
                <a:ext cx="537028" cy="537028"/>
              </a:xfrm>
              <a:prstGeom prst="rect">
                <a:avLst/>
              </a:prstGeom>
            </p:spPr>
          </p:pic>
        </p:grpSp>
      </p:grpSp>
      <p:sp>
        <p:nvSpPr>
          <p:cNvPr id="196" name="TextBox 195">
            <a:extLst>
              <a:ext uri="{FF2B5EF4-FFF2-40B4-BE49-F238E27FC236}">
                <a16:creationId xmlns:a16="http://schemas.microsoft.com/office/drawing/2014/main" id="{ADA6C5B0-D3C5-4EAA-8500-258692DF07A6}"/>
              </a:ext>
            </a:extLst>
          </p:cNvPr>
          <p:cNvSpPr txBox="1"/>
          <p:nvPr/>
        </p:nvSpPr>
        <p:spPr>
          <a:xfrm>
            <a:off x="6598674" y="4505742"/>
            <a:ext cx="5593326" cy="2308324"/>
          </a:xfrm>
          <a:prstGeom prst="rect">
            <a:avLst/>
          </a:prstGeom>
          <a:noFill/>
        </p:spPr>
        <p:txBody>
          <a:bodyPr wrap="square" rtlCol="0">
            <a:spAutoFit/>
          </a:bodyPr>
          <a:lstStyle/>
          <a:p>
            <a:pPr algn="ctr"/>
            <a:r>
              <a:rPr lang="en-US" sz="4800" dirty="0"/>
              <a:t>(Time between clock ticks is </a:t>
            </a:r>
            <a:r>
              <a:rPr lang="en-US" sz="4800" u="sng" dirty="0"/>
              <a:t>fastest</a:t>
            </a:r>
            <a:r>
              <a:rPr lang="en-US" sz="4800" dirty="0"/>
              <a:t> in the frame of the clock.)</a:t>
            </a:r>
            <a:endParaRPr lang="en-US" sz="4800" b="0" dirty="0"/>
          </a:p>
        </p:txBody>
      </p:sp>
      <p:sp>
        <p:nvSpPr>
          <p:cNvPr id="197" name="Arrow: Down 196">
            <a:extLst>
              <a:ext uri="{FF2B5EF4-FFF2-40B4-BE49-F238E27FC236}">
                <a16:creationId xmlns:a16="http://schemas.microsoft.com/office/drawing/2014/main" id="{0E458134-B851-467F-B5AA-D26549731808}"/>
              </a:ext>
            </a:extLst>
          </p:cNvPr>
          <p:cNvSpPr/>
          <p:nvPr/>
        </p:nvSpPr>
        <p:spPr>
          <a:xfrm>
            <a:off x="8877300" y="1695450"/>
            <a:ext cx="1752600" cy="495300"/>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727646012"/>
      </p:ext>
    </p:extLst>
  </p:cSld>
  <p:clrMapOvr>
    <a:masterClrMapping/>
  </p:clrMapOvr>
  <mc:AlternateContent xmlns:mc="http://schemas.openxmlformats.org/markup-compatibility/2006" xmlns:p14="http://schemas.microsoft.com/office/powerpoint/2010/main">
    <mc:Choice Requires="p14">
      <p:transition spd="slow" p14:dur="2000" advTm="20630"/>
    </mc:Choice>
    <mc:Fallback xmlns="">
      <p:transition spd="slow" advTm="206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90"/>
                                        </p:tgtEl>
                                        <p:attrNameLst>
                                          <p:attrName>style.visibility</p:attrName>
                                        </p:attrNameLst>
                                      </p:cBhvr>
                                      <p:to>
                                        <p:strVal val="visible"/>
                                      </p:to>
                                    </p:set>
                                    <p:animEffect transition="in" filter="wipe(down)">
                                      <p:cBhvr>
                                        <p:cTn id="14" dur="500"/>
                                        <p:tgtEl>
                                          <p:spTgt spid="19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500"/>
                                  </p:stCondLst>
                                  <p:childTnLst>
                                    <p:set>
                                      <p:cBhvr>
                                        <p:cTn id="21" dur="1" fill="hold">
                                          <p:stCondLst>
                                            <p:cond delay="0"/>
                                          </p:stCondLst>
                                        </p:cTn>
                                        <p:tgtEl>
                                          <p:spTgt spid="17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
                                  </p:stCondLst>
                                  <p:childTnLst>
                                    <p:set>
                                      <p:cBhvr>
                                        <p:cTn id="24" dur="1" fill="hold">
                                          <p:stCondLst>
                                            <p:cond delay="0"/>
                                          </p:stCondLst>
                                        </p:cTn>
                                        <p:tgtEl>
                                          <p:spTgt spid="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500"/>
                                  </p:stCondLst>
                                  <p:childTnLst>
                                    <p:set>
                                      <p:cBhvr>
                                        <p:cTn id="27" dur="1" fill="hold">
                                          <p:stCondLst>
                                            <p:cond delay="0"/>
                                          </p:stCondLst>
                                        </p:cTn>
                                        <p:tgtEl>
                                          <p:spTgt spid="1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19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500"/>
                                  </p:stCondLst>
                                  <p:childTnLst>
                                    <p:set>
                                      <p:cBhvr>
                                        <p:cTn id="37" dur="1" fill="hold">
                                          <p:stCondLst>
                                            <p:cond delay="0"/>
                                          </p:stCondLst>
                                        </p:cTn>
                                        <p:tgtEl>
                                          <p:spTgt spid="194"/>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500"/>
                                  </p:stCondLst>
                                  <p:childTnLst>
                                    <p:set>
                                      <p:cBhvr>
                                        <p:cTn id="40" dur="1" fill="hold">
                                          <p:stCondLst>
                                            <p:cond delay="0"/>
                                          </p:stCondLst>
                                        </p:cTn>
                                        <p:tgtEl>
                                          <p:spTgt spid="1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6" grpId="0"/>
      <p:bldP spid="19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4" name="TextBox 3">
            <a:extLst>
              <a:ext uri="{FF2B5EF4-FFF2-40B4-BE49-F238E27FC236}">
                <a16:creationId xmlns:a16="http://schemas.microsoft.com/office/drawing/2014/main" id="{608E96D2-734C-4621-873A-1F90E55A1237}"/>
              </a:ext>
            </a:extLst>
          </p:cNvPr>
          <p:cNvSpPr txBox="1"/>
          <p:nvPr/>
        </p:nvSpPr>
        <p:spPr>
          <a:xfrm>
            <a:off x="358321" y="373743"/>
            <a:ext cx="5089278" cy="1200329"/>
          </a:xfrm>
          <a:prstGeom prst="rect">
            <a:avLst/>
          </a:prstGeom>
          <a:noFill/>
        </p:spPr>
        <p:txBody>
          <a:bodyPr wrap="none" rtlCol="0">
            <a:spAutoFit/>
          </a:bodyPr>
          <a:lstStyle/>
          <a:p>
            <a:r>
              <a:rPr lang="en-US" sz="7200" dirty="0"/>
              <a:t>Time dilation</a:t>
            </a:r>
            <a:endParaRPr lang="en-CA" sz="7200" dirty="0"/>
          </a:p>
        </p:txBody>
      </p:sp>
      <p:grpSp>
        <p:nvGrpSpPr>
          <p:cNvPr id="5" name="Group 4">
            <a:extLst>
              <a:ext uri="{FF2B5EF4-FFF2-40B4-BE49-F238E27FC236}">
                <a16:creationId xmlns:a16="http://schemas.microsoft.com/office/drawing/2014/main" id="{5A0FD6C9-8697-4F42-AF35-42F91C108292}"/>
              </a:ext>
            </a:extLst>
          </p:cNvPr>
          <p:cNvGrpSpPr/>
          <p:nvPr/>
        </p:nvGrpSpPr>
        <p:grpSpPr>
          <a:xfrm>
            <a:off x="6174111" y="1257689"/>
            <a:ext cx="2621544" cy="2204275"/>
            <a:chOff x="1017362" y="960671"/>
            <a:chExt cx="1526052" cy="1283152"/>
          </a:xfrm>
        </p:grpSpPr>
        <p:sp>
          <p:nvSpPr>
            <p:cNvPr id="6" name="Oval 5">
              <a:extLst>
                <a:ext uri="{FF2B5EF4-FFF2-40B4-BE49-F238E27FC236}">
                  <a16:creationId xmlns:a16="http://schemas.microsoft.com/office/drawing/2014/main" id="{33FF1366-EDAA-4783-8E8C-66790615D176}"/>
                </a:ext>
              </a:extLst>
            </p:cNvPr>
            <p:cNvSpPr/>
            <p:nvPr/>
          </p:nvSpPr>
          <p:spPr>
            <a:xfrm>
              <a:off x="2168179" y="1369167"/>
              <a:ext cx="375235" cy="37523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44DC0283-A3C4-4DA2-9122-94AFB52AD379}"/>
                </a:ext>
              </a:extLst>
            </p:cNvPr>
            <p:cNvGrpSpPr/>
            <p:nvPr/>
          </p:nvGrpSpPr>
          <p:grpSpPr>
            <a:xfrm>
              <a:off x="1017362" y="960671"/>
              <a:ext cx="1283152" cy="1283152"/>
              <a:chOff x="9555843" y="3453948"/>
              <a:chExt cx="1283152" cy="1283152"/>
            </a:xfrm>
          </p:grpSpPr>
          <p:sp>
            <p:nvSpPr>
              <p:cNvPr id="8" name="Rectangle 7">
                <a:extLst>
                  <a:ext uri="{FF2B5EF4-FFF2-40B4-BE49-F238E27FC236}">
                    <a16:creationId xmlns:a16="http://schemas.microsoft.com/office/drawing/2014/main" id="{638F12A9-F7BB-4EDB-9A9D-3E45EA513CAD}"/>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Graphic 8" descr="Sign Language">
                <a:extLst>
                  <a:ext uri="{FF2B5EF4-FFF2-40B4-BE49-F238E27FC236}">
                    <a16:creationId xmlns:a16="http://schemas.microsoft.com/office/drawing/2014/main" id="{C9FA2EEB-E687-4075-9208-B36C5E9C2B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3396" y="3548339"/>
                <a:ext cx="834096" cy="914400"/>
              </a:xfrm>
              <a:prstGeom prst="rect">
                <a:avLst/>
              </a:prstGeom>
            </p:spPr>
          </p:pic>
        </p:grpSp>
      </p:grpSp>
      <p:grpSp>
        <p:nvGrpSpPr>
          <p:cNvPr id="10" name="Group 9">
            <a:extLst>
              <a:ext uri="{FF2B5EF4-FFF2-40B4-BE49-F238E27FC236}">
                <a16:creationId xmlns:a16="http://schemas.microsoft.com/office/drawing/2014/main" id="{87CB646F-CD1B-4A1F-BFE8-672BB7A37F1E}"/>
              </a:ext>
            </a:extLst>
          </p:cNvPr>
          <p:cNvGrpSpPr/>
          <p:nvPr/>
        </p:nvGrpSpPr>
        <p:grpSpPr>
          <a:xfrm>
            <a:off x="6614294" y="5150045"/>
            <a:ext cx="2123285" cy="1513604"/>
            <a:chOff x="1341981" y="5979729"/>
            <a:chExt cx="1123146" cy="800645"/>
          </a:xfrm>
        </p:grpSpPr>
        <p:grpSp>
          <p:nvGrpSpPr>
            <p:cNvPr id="11" name="Group 10">
              <a:extLst>
                <a:ext uri="{FF2B5EF4-FFF2-40B4-BE49-F238E27FC236}">
                  <a16:creationId xmlns:a16="http://schemas.microsoft.com/office/drawing/2014/main" id="{9A4885E1-6EA6-438E-93B0-F43233E8BDC8}"/>
                </a:ext>
              </a:extLst>
            </p:cNvPr>
            <p:cNvGrpSpPr/>
            <p:nvPr/>
          </p:nvGrpSpPr>
          <p:grpSpPr>
            <a:xfrm rot="1431413">
              <a:off x="1341981" y="5979729"/>
              <a:ext cx="829544" cy="742223"/>
              <a:chOff x="9029699" y="4591050"/>
              <a:chExt cx="1085851" cy="971550"/>
            </a:xfrm>
          </p:grpSpPr>
          <p:sp>
            <p:nvSpPr>
              <p:cNvPr id="13" name="Rectangle 12">
                <a:extLst>
                  <a:ext uri="{FF2B5EF4-FFF2-40B4-BE49-F238E27FC236}">
                    <a16:creationId xmlns:a16="http://schemas.microsoft.com/office/drawing/2014/main" id="{4732F7D8-2DF6-45A3-8D81-F4DD4F553055}"/>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2" descr="Image result for sneeze icon">
                <a:extLst>
                  <a:ext uri="{FF2B5EF4-FFF2-40B4-BE49-F238E27FC236}">
                    <a16:creationId xmlns:a16="http://schemas.microsoft.com/office/drawing/2014/main" id="{2BFD96D8-FB97-48EB-954D-4BD3CAE7AB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Oval 11">
              <a:extLst>
                <a:ext uri="{FF2B5EF4-FFF2-40B4-BE49-F238E27FC236}">
                  <a16:creationId xmlns:a16="http://schemas.microsoft.com/office/drawing/2014/main" id="{88350CD1-2521-4CF6-AE3D-AF05776ED61A}"/>
                </a:ext>
              </a:extLst>
            </p:cNvPr>
            <p:cNvSpPr/>
            <p:nvPr/>
          </p:nvSpPr>
          <p:spPr>
            <a:xfrm>
              <a:off x="2179377" y="6494624"/>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96919822-F137-4097-9D1D-E30A2DE8AF5E}"/>
              </a:ext>
            </a:extLst>
          </p:cNvPr>
          <p:cNvGrpSpPr/>
          <p:nvPr/>
        </p:nvGrpSpPr>
        <p:grpSpPr>
          <a:xfrm>
            <a:off x="7253515" y="2286001"/>
            <a:ext cx="1223309" cy="4114799"/>
            <a:chOff x="2180545" y="2709666"/>
            <a:chExt cx="1109429" cy="411479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C0EBD3-9CBB-4154-8680-0ACD8A3BB59A}"/>
                    </a:ext>
                  </a:extLst>
                </p:cNvPr>
                <p:cNvSpPr txBox="1"/>
                <p:nvPr/>
              </p:nvSpPr>
              <p:spPr>
                <a:xfrm>
                  <a:off x="2180545" y="3806366"/>
                  <a:ext cx="889304" cy="148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𝑆</m:t>
                            </m:r>
                          </m:e>
                        </m:acc>
                      </m:oMath>
                    </m:oMathPara>
                  </a14:m>
                  <a:endParaRPr lang="en-CA" sz="8000" dirty="0">
                    <a:solidFill>
                      <a:srgbClr val="7030A0"/>
                    </a:solidFill>
                  </a:endParaRPr>
                </a:p>
              </p:txBody>
            </p:sp>
          </mc:Choice>
          <mc:Fallback xmlns="">
            <p:sp>
              <p:nvSpPr>
                <p:cNvPr id="16" name="TextBox 15">
                  <a:extLst>
                    <a:ext uri="{FF2B5EF4-FFF2-40B4-BE49-F238E27FC236}">
                      <a16:creationId xmlns:a16="http://schemas.microsoft.com/office/drawing/2014/main" id="{19C0EBD3-9CBB-4154-8680-0ACD8A3BB59A}"/>
                    </a:ext>
                  </a:extLst>
                </p:cNvPr>
                <p:cNvSpPr txBox="1">
                  <a:spLocks noRot="1" noChangeAspect="1" noMove="1" noResize="1" noEditPoints="1" noAdjustHandles="1" noChangeArrowheads="1" noChangeShapeType="1" noTextEdit="1"/>
                </p:cNvSpPr>
                <p:nvPr/>
              </p:nvSpPr>
              <p:spPr>
                <a:xfrm>
                  <a:off x="2180545" y="3806366"/>
                  <a:ext cx="889304" cy="1480983"/>
                </a:xfrm>
                <a:prstGeom prst="rect">
                  <a:avLst/>
                </a:prstGeom>
                <a:blipFill>
                  <a:blip r:embed="rId8"/>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3289974" y="2709666"/>
              <a:ext cx="0" cy="411479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EC50A8B4-7067-4230-84D4-F4B4EFF73C18}"/>
              </a:ext>
            </a:extLst>
          </p:cNvPr>
          <p:cNvGrpSpPr/>
          <p:nvPr/>
        </p:nvGrpSpPr>
        <p:grpSpPr>
          <a:xfrm>
            <a:off x="9811783" y="3614173"/>
            <a:ext cx="2475458" cy="2777758"/>
            <a:chOff x="1286855" y="4495113"/>
            <a:chExt cx="1641622" cy="1842094"/>
          </a:xfrm>
        </p:grpSpPr>
        <p:grpSp>
          <p:nvGrpSpPr>
            <p:cNvPr id="21" name="Group 20">
              <a:extLst>
                <a:ext uri="{FF2B5EF4-FFF2-40B4-BE49-F238E27FC236}">
                  <a16:creationId xmlns:a16="http://schemas.microsoft.com/office/drawing/2014/main" id="{8D37DFD8-B21C-497C-80C1-A10A3C9E10B2}"/>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EA2FD-BAEF-4BD9-BFFB-610BC08180EC}"/>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1CA283-78E7-450E-BE34-F44DB273C239}"/>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10"/>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DBADB721-4571-4735-BCAB-1DE757F50066}"/>
                </a:ext>
              </a:extLst>
            </p:cNvPr>
            <p:cNvGrpSpPr/>
            <p:nvPr/>
          </p:nvGrpSpPr>
          <p:grpSpPr>
            <a:xfrm>
              <a:off x="1286855" y="5194300"/>
              <a:ext cx="1130259" cy="1142907"/>
              <a:chOff x="4611916" y="637672"/>
              <a:chExt cx="3516345" cy="3555693"/>
            </a:xfrm>
          </p:grpSpPr>
          <p:cxnSp>
            <p:nvCxnSpPr>
              <p:cNvPr id="25" name="Straight Arrow Connector 24">
                <a:extLst>
                  <a:ext uri="{FF2B5EF4-FFF2-40B4-BE49-F238E27FC236}">
                    <a16:creationId xmlns:a16="http://schemas.microsoft.com/office/drawing/2014/main" id="{17628062-8E59-4E75-AD21-4FDC53AC5281}"/>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DD0D2F9-482C-4D24-9308-1080295F392B}"/>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8" name="Group 27">
            <a:extLst>
              <a:ext uri="{FF2B5EF4-FFF2-40B4-BE49-F238E27FC236}">
                <a16:creationId xmlns:a16="http://schemas.microsoft.com/office/drawing/2014/main" id="{D4D022DD-AA3C-4A18-A1F6-B14A463E02FD}"/>
              </a:ext>
            </a:extLst>
          </p:cNvPr>
          <p:cNvGrpSpPr/>
          <p:nvPr/>
        </p:nvGrpSpPr>
        <p:grpSpPr>
          <a:xfrm>
            <a:off x="9382496" y="514353"/>
            <a:ext cx="2885701" cy="2896904"/>
            <a:chOff x="4382797" y="3188269"/>
            <a:chExt cx="3054229" cy="3066084"/>
          </a:xfrm>
        </p:grpSpPr>
        <p:grpSp>
          <p:nvGrpSpPr>
            <p:cNvPr id="29" name="Group 28">
              <a:extLst>
                <a:ext uri="{FF2B5EF4-FFF2-40B4-BE49-F238E27FC236}">
                  <a16:creationId xmlns:a16="http://schemas.microsoft.com/office/drawing/2014/main" id="{67AF0696-CED8-41FA-88B1-F64BD383B196}"/>
                </a:ext>
              </a:extLst>
            </p:cNvPr>
            <p:cNvGrpSpPr/>
            <p:nvPr/>
          </p:nvGrpSpPr>
          <p:grpSpPr>
            <a:xfrm>
              <a:off x="4811845" y="4257766"/>
              <a:ext cx="1571644" cy="1612623"/>
              <a:chOff x="4598547" y="3250367"/>
              <a:chExt cx="919034" cy="942997"/>
            </a:xfrm>
          </p:grpSpPr>
          <p:cxnSp>
            <p:nvCxnSpPr>
              <p:cNvPr id="32" name="Straight Arrow Connector 31">
                <a:extLst>
                  <a:ext uri="{FF2B5EF4-FFF2-40B4-BE49-F238E27FC236}">
                    <a16:creationId xmlns:a16="http://schemas.microsoft.com/office/drawing/2014/main" id="{7384CAF7-C4CC-4FB9-825C-229BD9B1843E}"/>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06DC55A-651A-413F-A12E-BBF021F46F23}"/>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C228A8-B28B-473E-9C8E-A2708B5683AD}"/>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C67804-B731-4327-B366-52199BEBD855}"/>
                    </a:ext>
                  </a:extLst>
                </p:cNvPr>
                <p:cNvSpPr txBox="1"/>
                <p:nvPr/>
              </p:nvSpPr>
              <p:spPr>
                <a:xfrm>
                  <a:off x="4382797" y="3188269"/>
                  <a:ext cx="1071313"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4382797" y="3188269"/>
                  <a:ext cx="1071313" cy="1074978"/>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49F6BE-00EA-469A-8937-3D269C3FC494}"/>
                  </a:ext>
                </a:extLst>
              </p:cNvPr>
              <p:cNvSpPr txBox="1"/>
              <p:nvPr/>
            </p:nvSpPr>
            <p:spPr>
              <a:xfrm>
                <a:off x="186871" y="2069193"/>
                <a:ext cx="5960748" cy="3522631"/>
              </a:xfrm>
              <a:prstGeom prst="rect">
                <a:avLst/>
              </a:prstGeom>
              <a:noFill/>
            </p:spPr>
            <p:txBody>
              <a:bodyPr wrap="square" rtlCol="0">
                <a:spAutoFit/>
              </a:bodyPr>
              <a:lstStyle/>
              <a:p>
                <a:r>
                  <a:rPr lang="en-US" sz="5400" dirty="0"/>
                  <a:t>Measure the </a:t>
                </a:r>
                <a:br>
                  <a:rPr lang="en-US" sz="5400" dirty="0">
                    <a:solidFill>
                      <a:srgbClr val="00B050"/>
                    </a:solidFill>
                  </a:rPr>
                </a:br>
                <a:r>
                  <a:rPr lang="en-US" sz="5400" dirty="0">
                    <a:solidFill>
                      <a:srgbClr val="00B050"/>
                    </a:solidFill>
                  </a:rPr>
                  <a:t>time component </a:t>
                </a:r>
                <a:r>
                  <a:rPr lang="en-US" sz="5400" dirty="0"/>
                  <a:t>of a spacetime vector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oMath>
                </a14:m>
                <a:r>
                  <a:rPr lang="en-CA" sz="5400" dirty="0">
                    <a:solidFill>
                      <a:srgbClr val="7030A0"/>
                    </a:solidFill>
                  </a:rPr>
                  <a:t> </a:t>
                </a:r>
                <a:r>
                  <a:rPr lang="en-CA" sz="5400" dirty="0"/>
                  <a:t>in </a:t>
                </a:r>
                <a:r>
                  <a:rPr lang="en-CA" sz="5400" u="sng" dirty="0"/>
                  <a:t>different bases</a:t>
                </a:r>
                <a:r>
                  <a:rPr lang="en-CA" sz="5400" dirty="0"/>
                  <a:t>.</a:t>
                </a:r>
              </a:p>
            </p:txBody>
          </p:sp>
        </mc:Choice>
        <mc:Fallback xmlns="">
          <p:sp>
            <p:nvSpPr>
              <p:cNvPr id="34" name="TextBox 33">
                <a:extLst>
                  <a:ext uri="{FF2B5EF4-FFF2-40B4-BE49-F238E27FC236}">
                    <a16:creationId xmlns:a16="http://schemas.microsoft.com/office/drawing/2014/main" id="{D349F6BE-00EA-469A-8937-3D269C3FC494}"/>
                  </a:ext>
                </a:extLst>
              </p:cNvPr>
              <p:cNvSpPr txBox="1">
                <a:spLocks noRot="1" noChangeAspect="1" noMove="1" noResize="1" noEditPoints="1" noAdjustHandles="1" noChangeArrowheads="1" noChangeShapeType="1" noTextEdit="1"/>
              </p:cNvSpPr>
              <p:nvPr/>
            </p:nvSpPr>
            <p:spPr>
              <a:xfrm>
                <a:off x="186871" y="2069193"/>
                <a:ext cx="5960748" cy="3522631"/>
              </a:xfrm>
              <a:prstGeom prst="rect">
                <a:avLst/>
              </a:prstGeom>
              <a:blipFill>
                <a:blip r:embed="rId13"/>
                <a:stretch>
                  <a:fillRect l="-5527" t="-4844" r="-1126" b="-9689"/>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47159143"/>
      </p:ext>
    </p:extLst>
  </p:cSld>
  <p:clrMapOvr>
    <a:masterClrMapping/>
  </p:clrMapOvr>
  <mc:AlternateContent xmlns:mc="http://schemas.openxmlformats.org/markup-compatibility/2006" xmlns:p14="http://schemas.microsoft.com/office/powerpoint/2010/main">
    <mc:Choice Requires="p14">
      <p:transition spd="slow" p14:dur="2000" advTm="10763"/>
    </mc:Choice>
    <mc:Fallback xmlns="">
      <p:transition spd="slow" advTm="107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4" name="TextBox 3">
            <a:extLst>
              <a:ext uri="{FF2B5EF4-FFF2-40B4-BE49-F238E27FC236}">
                <a16:creationId xmlns:a16="http://schemas.microsoft.com/office/drawing/2014/main" id="{608E96D2-734C-4621-873A-1F90E55A1237}"/>
              </a:ext>
            </a:extLst>
          </p:cNvPr>
          <p:cNvSpPr txBox="1"/>
          <p:nvPr/>
        </p:nvSpPr>
        <p:spPr>
          <a:xfrm>
            <a:off x="0" y="0"/>
            <a:ext cx="7339060" cy="1200329"/>
          </a:xfrm>
          <a:prstGeom prst="rect">
            <a:avLst/>
          </a:prstGeom>
          <a:noFill/>
        </p:spPr>
        <p:txBody>
          <a:bodyPr wrap="none" rtlCol="0">
            <a:spAutoFit/>
          </a:bodyPr>
          <a:lstStyle/>
          <a:p>
            <a:r>
              <a:rPr lang="en-US" sz="7200" dirty="0"/>
              <a:t>Length Contraction</a:t>
            </a:r>
            <a:endParaRPr lang="en-CA" sz="7200" dirty="0"/>
          </a:p>
        </p:txBody>
      </p:sp>
      <p:sp>
        <p:nvSpPr>
          <p:cNvPr id="35" name="Rectangle 34">
            <a:extLst>
              <a:ext uri="{FF2B5EF4-FFF2-40B4-BE49-F238E27FC236}">
                <a16:creationId xmlns:a16="http://schemas.microsoft.com/office/drawing/2014/main" id="{2912C3BA-6A8F-4B10-8EB6-7CF0EDFFF297}"/>
              </a:ext>
            </a:extLst>
          </p:cNvPr>
          <p:cNvSpPr/>
          <p:nvPr/>
        </p:nvSpPr>
        <p:spPr>
          <a:xfrm>
            <a:off x="7162800" y="5789205"/>
            <a:ext cx="4019550" cy="630645"/>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a:t>
            </a:r>
            <a:endParaRPr lang="en-CA" sz="4000" dirty="0">
              <a:solidFill>
                <a:schemeClr val="tx1"/>
              </a:solidFill>
            </a:endParaRPr>
          </a:p>
        </p:txBody>
      </p:sp>
      <p:grpSp>
        <p:nvGrpSpPr>
          <p:cNvPr id="27" name="Group 26">
            <a:extLst>
              <a:ext uri="{FF2B5EF4-FFF2-40B4-BE49-F238E27FC236}">
                <a16:creationId xmlns:a16="http://schemas.microsoft.com/office/drawing/2014/main" id="{EC50A8B4-7067-4230-84D4-F4B4EFF73C18}"/>
              </a:ext>
            </a:extLst>
          </p:cNvPr>
          <p:cNvGrpSpPr/>
          <p:nvPr/>
        </p:nvGrpSpPr>
        <p:grpSpPr>
          <a:xfrm>
            <a:off x="9849892" y="0"/>
            <a:ext cx="2475458" cy="2777758"/>
            <a:chOff x="1286855" y="4495113"/>
            <a:chExt cx="1641622" cy="1842094"/>
          </a:xfrm>
        </p:grpSpPr>
        <p:grpSp>
          <p:nvGrpSpPr>
            <p:cNvPr id="21" name="Group 20">
              <a:extLst>
                <a:ext uri="{FF2B5EF4-FFF2-40B4-BE49-F238E27FC236}">
                  <a16:creationId xmlns:a16="http://schemas.microsoft.com/office/drawing/2014/main" id="{8D37DFD8-B21C-497C-80C1-A10A3C9E10B2}"/>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EA2FD-BAEF-4BD9-BFFB-610BC08180EC}"/>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1CA283-78E7-450E-BE34-F44DB273C239}"/>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6"/>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DBADB721-4571-4735-BCAB-1DE757F50066}"/>
                </a:ext>
              </a:extLst>
            </p:cNvPr>
            <p:cNvGrpSpPr/>
            <p:nvPr/>
          </p:nvGrpSpPr>
          <p:grpSpPr>
            <a:xfrm>
              <a:off x="1286855" y="5194300"/>
              <a:ext cx="1130259" cy="1142907"/>
              <a:chOff x="4611916" y="637672"/>
              <a:chExt cx="3516345" cy="3555693"/>
            </a:xfrm>
          </p:grpSpPr>
          <p:cxnSp>
            <p:nvCxnSpPr>
              <p:cNvPr id="25" name="Straight Arrow Connector 24">
                <a:extLst>
                  <a:ext uri="{FF2B5EF4-FFF2-40B4-BE49-F238E27FC236}">
                    <a16:creationId xmlns:a16="http://schemas.microsoft.com/office/drawing/2014/main" id="{17628062-8E59-4E75-AD21-4FDC53AC5281}"/>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DD0D2F9-482C-4D24-9308-1080295F392B}"/>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8" name="Group 27">
            <a:extLst>
              <a:ext uri="{FF2B5EF4-FFF2-40B4-BE49-F238E27FC236}">
                <a16:creationId xmlns:a16="http://schemas.microsoft.com/office/drawing/2014/main" id="{D4D022DD-AA3C-4A18-A1F6-B14A463E02FD}"/>
              </a:ext>
            </a:extLst>
          </p:cNvPr>
          <p:cNvGrpSpPr/>
          <p:nvPr/>
        </p:nvGrpSpPr>
        <p:grpSpPr>
          <a:xfrm>
            <a:off x="7044669" y="653030"/>
            <a:ext cx="2480327" cy="2458754"/>
            <a:chOff x="4811845" y="3652007"/>
            <a:chExt cx="2625181" cy="2602346"/>
          </a:xfrm>
        </p:grpSpPr>
        <p:grpSp>
          <p:nvGrpSpPr>
            <p:cNvPr id="29" name="Group 28">
              <a:extLst>
                <a:ext uri="{FF2B5EF4-FFF2-40B4-BE49-F238E27FC236}">
                  <a16:creationId xmlns:a16="http://schemas.microsoft.com/office/drawing/2014/main" id="{67AF0696-CED8-41FA-88B1-F64BD383B196}"/>
                </a:ext>
              </a:extLst>
            </p:cNvPr>
            <p:cNvGrpSpPr/>
            <p:nvPr/>
          </p:nvGrpSpPr>
          <p:grpSpPr>
            <a:xfrm>
              <a:off x="4811845" y="4257766"/>
              <a:ext cx="1571644" cy="1612623"/>
              <a:chOff x="4598547" y="3250367"/>
              <a:chExt cx="919034" cy="942997"/>
            </a:xfrm>
          </p:grpSpPr>
          <p:cxnSp>
            <p:nvCxnSpPr>
              <p:cNvPr id="32" name="Straight Arrow Connector 31">
                <a:extLst>
                  <a:ext uri="{FF2B5EF4-FFF2-40B4-BE49-F238E27FC236}">
                    <a16:creationId xmlns:a16="http://schemas.microsoft.com/office/drawing/2014/main" id="{7384CAF7-C4CC-4FB9-825C-229BD9B1843E}"/>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06DC55A-651A-413F-A12E-BBF021F46F23}"/>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C228A8-B28B-473E-9C8E-A2708B5683AD}"/>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C67804-B731-4327-B366-52199BEBD855}"/>
                    </a:ext>
                  </a:extLst>
                </p:cNvPr>
                <p:cNvSpPr txBox="1"/>
                <p:nvPr/>
              </p:nvSpPr>
              <p:spPr>
                <a:xfrm>
                  <a:off x="5027998" y="3652007"/>
                  <a:ext cx="1071312"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5027998" y="3652007"/>
                  <a:ext cx="1071312" cy="1074978"/>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49F6BE-00EA-469A-8937-3D269C3FC494}"/>
                  </a:ext>
                </a:extLst>
              </p:cNvPr>
              <p:cNvSpPr txBox="1"/>
              <p:nvPr/>
            </p:nvSpPr>
            <p:spPr>
              <a:xfrm>
                <a:off x="186870" y="1383393"/>
                <a:ext cx="6175829" cy="3522631"/>
              </a:xfrm>
              <a:prstGeom prst="rect">
                <a:avLst/>
              </a:prstGeom>
              <a:noFill/>
            </p:spPr>
            <p:txBody>
              <a:bodyPr wrap="square" rtlCol="0">
                <a:spAutoFit/>
              </a:bodyPr>
              <a:lstStyle/>
              <a:p>
                <a:r>
                  <a:rPr lang="en-US" sz="5400" dirty="0"/>
                  <a:t>Measure the </a:t>
                </a:r>
                <a:br>
                  <a:rPr lang="en-US" sz="5400" dirty="0">
                    <a:solidFill>
                      <a:srgbClr val="00B050"/>
                    </a:solidFill>
                  </a:rPr>
                </a:br>
                <a:r>
                  <a:rPr lang="en-US" sz="5400" dirty="0">
                    <a:solidFill>
                      <a:srgbClr val="92D050"/>
                    </a:solidFill>
                  </a:rPr>
                  <a:t>distance component </a:t>
                </a:r>
                <a:r>
                  <a:rPr lang="en-US" sz="5400" dirty="0"/>
                  <a:t>of a spacetime vector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𝑅</m:t>
                        </m:r>
                      </m:e>
                    </m:acc>
                  </m:oMath>
                </a14:m>
                <a:r>
                  <a:rPr lang="en-CA" sz="5400" dirty="0">
                    <a:solidFill>
                      <a:srgbClr val="7030A0"/>
                    </a:solidFill>
                  </a:rPr>
                  <a:t> </a:t>
                </a:r>
                <a:r>
                  <a:rPr lang="en-CA" sz="5400" dirty="0"/>
                  <a:t>in </a:t>
                </a:r>
                <a:r>
                  <a:rPr lang="en-CA" sz="5400" u="sng" dirty="0"/>
                  <a:t>different bases</a:t>
                </a:r>
                <a:r>
                  <a:rPr lang="en-CA" sz="5400" dirty="0"/>
                  <a:t>?</a:t>
                </a:r>
              </a:p>
            </p:txBody>
          </p:sp>
        </mc:Choice>
        <mc:Fallback xmlns="">
          <p:sp>
            <p:nvSpPr>
              <p:cNvPr id="34" name="TextBox 33">
                <a:extLst>
                  <a:ext uri="{FF2B5EF4-FFF2-40B4-BE49-F238E27FC236}">
                    <a16:creationId xmlns:a16="http://schemas.microsoft.com/office/drawing/2014/main" id="{D349F6BE-00EA-469A-8937-3D269C3FC494}"/>
                  </a:ext>
                </a:extLst>
              </p:cNvPr>
              <p:cNvSpPr txBox="1">
                <a:spLocks noRot="1" noChangeAspect="1" noMove="1" noResize="1" noEditPoints="1" noAdjustHandles="1" noChangeArrowheads="1" noChangeShapeType="1" noTextEdit="1"/>
              </p:cNvSpPr>
              <p:nvPr/>
            </p:nvSpPr>
            <p:spPr>
              <a:xfrm>
                <a:off x="186870" y="1383393"/>
                <a:ext cx="6175829" cy="3522631"/>
              </a:xfrm>
              <a:prstGeom prst="rect">
                <a:avLst/>
              </a:prstGeom>
              <a:blipFill>
                <a:blip r:embed="rId10"/>
                <a:stretch>
                  <a:fillRect l="-5331" t="-4844" r="-7601" b="-96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C0EBD3-9CBB-4154-8680-0ACD8A3BB59A}"/>
                  </a:ext>
                </a:extLst>
              </p:cNvPr>
              <p:cNvSpPr txBox="1"/>
              <p:nvPr/>
            </p:nvSpPr>
            <p:spPr>
              <a:xfrm>
                <a:off x="9072485" y="4220901"/>
                <a:ext cx="1101199" cy="1472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𝑅</m:t>
                          </m:r>
                        </m:e>
                      </m:acc>
                    </m:oMath>
                  </m:oMathPara>
                </a14:m>
                <a:endParaRPr lang="en-CA" sz="8000" dirty="0">
                  <a:solidFill>
                    <a:srgbClr val="7030A0"/>
                  </a:solidFill>
                </a:endParaRPr>
              </a:p>
            </p:txBody>
          </p:sp>
        </mc:Choice>
        <mc:Fallback xmlns="">
          <p:sp>
            <p:nvSpPr>
              <p:cNvPr id="16" name="TextBox 15">
                <a:extLst>
                  <a:ext uri="{FF2B5EF4-FFF2-40B4-BE49-F238E27FC236}">
                    <a16:creationId xmlns:a16="http://schemas.microsoft.com/office/drawing/2014/main" id="{19C0EBD3-9CBB-4154-8680-0ACD8A3BB59A}"/>
                  </a:ext>
                </a:extLst>
              </p:cNvPr>
              <p:cNvSpPr txBox="1">
                <a:spLocks noRot="1" noChangeAspect="1" noMove="1" noResize="1" noEditPoints="1" noAdjustHandles="1" noChangeArrowheads="1" noChangeShapeType="1" noTextEdit="1"/>
              </p:cNvSpPr>
              <p:nvPr/>
            </p:nvSpPr>
            <p:spPr>
              <a:xfrm>
                <a:off x="9072485" y="4220901"/>
                <a:ext cx="1101199" cy="1472967"/>
              </a:xfrm>
              <a:prstGeom prst="rect">
                <a:avLst/>
              </a:prstGeom>
              <a:blipFill>
                <a:blip r:embed="rId13"/>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7124274" y="5600701"/>
            <a:ext cx="4153326" cy="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B3851AB0-8856-4319-AE11-32D30CC55CC7}"/>
              </a:ext>
            </a:extLst>
          </p:cNvPr>
          <p:cNvSpPr txBox="1"/>
          <p:nvPr/>
        </p:nvSpPr>
        <p:spPr>
          <a:xfrm>
            <a:off x="879929" y="5250543"/>
            <a:ext cx="4720772" cy="1323439"/>
          </a:xfrm>
          <a:prstGeom prst="rect">
            <a:avLst/>
          </a:prstGeom>
          <a:noFill/>
        </p:spPr>
        <p:txBody>
          <a:bodyPr wrap="square" rtlCol="0">
            <a:spAutoFit/>
          </a:bodyPr>
          <a:lstStyle/>
          <a:p>
            <a:pPr algn="ctr"/>
            <a:r>
              <a:rPr lang="en-US" sz="8000" dirty="0">
                <a:solidFill>
                  <a:srgbClr val="FF0000"/>
                </a:solidFill>
              </a:rPr>
              <a:t>Wrong!!!</a:t>
            </a:r>
            <a:endParaRPr lang="en-CA" sz="8000" dirty="0">
              <a:solidFill>
                <a:srgbClr val="FF0000"/>
              </a:solidFill>
            </a:endParaRPr>
          </a:p>
        </p:txBody>
      </p:sp>
    </p:spTree>
    <p:custDataLst>
      <p:tags r:id="rId1"/>
    </p:custDataLst>
    <p:extLst>
      <p:ext uri="{BB962C8B-B14F-4D97-AF65-F5344CB8AC3E}">
        <p14:creationId xmlns:p14="http://schemas.microsoft.com/office/powerpoint/2010/main" val="353842205"/>
      </p:ext>
    </p:extLst>
  </p:cSld>
  <p:clrMapOvr>
    <a:masterClrMapping/>
  </p:clrMapOvr>
  <mc:AlternateContent xmlns:mc="http://schemas.openxmlformats.org/markup-compatibility/2006" xmlns:p14="http://schemas.microsoft.com/office/powerpoint/2010/main">
    <mc:Choice Requires="p14">
      <p:transition spd="slow" p14:dur="2000" advTm="14794"/>
    </mc:Choice>
    <mc:Fallback xmlns="">
      <p:transition spd="slow" advTm="14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par>
                                <p:cTn id="12" presetID="22" presetClass="entr" presetSubtype="8" fill="hold" nodeType="with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wipe(left)">
                                      <p:cBhvr>
                                        <p:cTn id="14" dur="5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35" name="Rectangle 34">
            <a:extLst>
              <a:ext uri="{FF2B5EF4-FFF2-40B4-BE49-F238E27FC236}">
                <a16:creationId xmlns:a16="http://schemas.microsoft.com/office/drawing/2014/main" id="{2912C3BA-6A8F-4B10-8EB6-7CF0EDFFF297}"/>
              </a:ext>
            </a:extLst>
          </p:cNvPr>
          <p:cNvSpPr/>
          <p:nvPr/>
        </p:nvSpPr>
        <p:spPr>
          <a:xfrm>
            <a:off x="7162800" y="5789205"/>
            <a:ext cx="4019550" cy="630645"/>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a:t>
            </a:r>
            <a:endParaRPr lang="en-CA" sz="4000" dirty="0">
              <a:solidFill>
                <a:schemeClr val="tx1"/>
              </a:solidFill>
            </a:endParaRPr>
          </a:p>
        </p:txBody>
      </p:sp>
      <p:grpSp>
        <p:nvGrpSpPr>
          <p:cNvPr id="4" name="Group 3">
            <a:extLst>
              <a:ext uri="{FF2B5EF4-FFF2-40B4-BE49-F238E27FC236}">
                <a16:creationId xmlns:a16="http://schemas.microsoft.com/office/drawing/2014/main" id="{C8F1521F-F014-4210-B6A0-90F46A019C55}"/>
              </a:ext>
            </a:extLst>
          </p:cNvPr>
          <p:cNvGrpSpPr/>
          <p:nvPr/>
        </p:nvGrpSpPr>
        <p:grpSpPr>
          <a:xfrm>
            <a:off x="7105650" y="3108172"/>
            <a:ext cx="4114800" cy="899071"/>
            <a:chOff x="7105650" y="3108172"/>
            <a:chExt cx="4114800" cy="899071"/>
          </a:xfrm>
        </p:grpSpPr>
        <p:sp>
          <p:nvSpPr>
            <p:cNvPr id="38" name="TextBox 37">
              <a:extLst>
                <a:ext uri="{FF2B5EF4-FFF2-40B4-BE49-F238E27FC236}">
                  <a16:creationId xmlns:a16="http://schemas.microsoft.com/office/drawing/2014/main" id="{CB07CA46-574E-4EC8-8723-C49B7EF7CBAB}"/>
                </a:ext>
              </a:extLst>
            </p:cNvPr>
            <p:cNvSpPr txBox="1"/>
            <p:nvPr/>
          </p:nvSpPr>
          <p:spPr>
            <a:xfrm>
              <a:off x="7598126" y="3108172"/>
              <a:ext cx="3016723" cy="769441"/>
            </a:xfrm>
            <a:prstGeom prst="rect">
              <a:avLst/>
            </a:prstGeom>
            <a:noFill/>
            <a:effectLst>
              <a:softEdge rad="127000"/>
            </a:effectLst>
          </p:spPr>
          <p:txBody>
            <a:bodyPr wrap="none" rtlCol="0">
              <a:spAutoFit/>
            </a:bodyPr>
            <a:lstStyle/>
            <a:p>
              <a:pPr algn="ctr"/>
              <a:r>
                <a:rPr lang="en-US" sz="4400" dirty="0">
                  <a:solidFill>
                    <a:srgbClr val="002060"/>
                  </a:solidFill>
                </a:rPr>
                <a:t>simultaneity</a:t>
              </a:r>
              <a:endParaRPr lang="en-CA" sz="4400" dirty="0">
                <a:solidFill>
                  <a:srgbClr val="002060"/>
                </a:solidFill>
              </a:endParaRPr>
            </a:p>
          </p:txBody>
        </p:sp>
        <p:cxnSp>
          <p:nvCxnSpPr>
            <p:cNvPr id="39" name="Straight Arrow Connector 38">
              <a:extLst>
                <a:ext uri="{FF2B5EF4-FFF2-40B4-BE49-F238E27FC236}">
                  <a16:creationId xmlns:a16="http://schemas.microsoft.com/office/drawing/2014/main" id="{1A7C8C7B-E49B-406B-9928-5FBAF430AFEA}"/>
                </a:ext>
              </a:extLst>
            </p:cNvPr>
            <p:cNvCxnSpPr>
              <a:cxnSpLocks/>
            </p:cNvCxnSpPr>
            <p:nvPr/>
          </p:nvCxnSpPr>
          <p:spPr>
            <a:xfrm>
              <a:off x="7105650" y="4007243"/>
              <a:ext cx="411480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sp>
        <p:nvSpPr>
          <p:cNvPr id="36" name="TextBox 35">
            <a:extLst>
              <a:ext uri="{FF2B5EF4-FFF2-40B4-BE49-F238E27FC236}">
                <a16:creationId xmlns:a16="http://schemas.microsoft.com/office/drawing/2014/main" id="{6B4156FF-EF52-4C92-877E-6D0F47DB5078}"/>
              </a:ext>
            </a:extLst>
          </p:cNvPr>
          <p:cNvSpPr txBox="1"/>
          <p:nvPr/>
        </p:nvSpPr>
        <p:spPr>
          <a:xfrm>
            <a:off x="0" y="0"/>
            <a:ext cx="7339060" cy="1200329"/>
          </a:xfrm>
          <a:prstGeom prst="rect">
            <a:avLst/>
          </a:prstGeom>
          <a:noFill/>
        </p:spPr>
        <p:txBody>
          <a:bodyPr wrap="none" rtlCol="0">
            <a:spAutoFit/>
          </a:bodyPr>
          <a:lstStyle/>
          <a:p>
            <a:r>
              <a:rPr lang="en-US" sz="7200" dirty="0"/>
              <a:t>Length Contraction</a:t>
            </a:r>
            <a:endParaRPr lang="en-CA" sz="7200" dirty="0"/>
          </a:p>
        </p:txBody>
      </p:sp>
      <p:grpSp>
        <p:nvGrpSpPr>
          <p:cNvPr id="49" name="Group 48">
            <a:extLst>
              <a:ext uri="{FF2B5EF4-FFF2-40B4-BE49-F238E27FC236}">
                <a16:creationId xmlns:a16="http://schemas.microsoft.com/office/drawing/2014/main" id="{218DE86F-FB60-4DA2-B915-37C0093CC0F7}"/>
              </a:ext>
            </a:extLst>
          </p:cNvPr>
          <p:cNvGrpSpPr/>
          <p:nvPr/>
        </p:nvGrpSpPr>
        <p:grpSpPr>
          <a:xfrm>
            <a:off x="7044669" y="653030"/>
            <a:ext cx="2480327" cy="2458754"/>
            <a:chOff x="4811845" y="3652007"/>
            <a:chExt cx="2625181" cy="2602346"/>
          </a:xfrm>
        </p:grpSpPr>
        <p:grpSp>
          <p:nvGrpSpPr>
            <p:cNvPr id="50" name="Group 49">
              <a:extLst>
                <a:ext uri="{FF2B5EF4-FFF2-40B4-BE49-F238E27FC236}">
                  <a16:creationId xmlns:a16="http://schemas.microsoft.com/office/drawing/2014/main" id="{F6460F1B-613E-4B11-A5CF-4B0AE344CA6F}"/>
                </a:ext>
              </a:extLst>
            </p:cNvPr>
            <p:cNvGrpSpPr/>
            <p:nvPr/>
          </p:nvGrpSpPr>
          <p:grpSpPr>
            <a:xfrm>
              <a:off x="4811845" y="4257766"/>
              <a:ext cx="1571644" cy="1612623"/>
              <a:chOff x="4598547" y="3250367"/>
              <a:chExt cx="919034" cy="942997"/>
            </a:xfrm>
          </p:grpSpPr>
          <p:cxnSp>
            <p:nvCxnSpPr>
              <p:cNvPr id="53" name="Straight Arrow Connector 52">
                <a:extLst>
                  <a:ext uri="{FF2B5EF4-FFF2-40B4-BE49-F238E27FC236}">
                    <a16:creationId xmlns:a16="http://schemas.microsoft.com/office/drawing/2014/main" id="{28E7FC47-E5CD-4203-A355-415A6C61A01A}"/>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468EE6A5-DC03-4CEA-8574-67AE73DFDCC8}"/>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B16D5DE-90D7-4CC0-9274-4A5C8A887375}"/>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F02407-22C5-4B04-9BD0-BA47F83F30D6}"/>
                    </a:ext>
                  </a:extLst>
                </p:cNvPr>
                <p:cNvSpPr txBox="1"/>
                <p:nvPr/>
              </p:nvSpPr>
              <p:spPr>
                <a:xfrm>
                  <a:off x="5027998" y="3652007"/>
                  <a:ext cx="1071312"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52" name="TextBox 51">
                  <a:extLst>
                    <a:ext uri="{FF2B5EF4-FFF2-40B4-BE49-F238E27FC236}">
                      <a16:creationId xmlns:a16="http://schemas.microsoft.com/office/drawing/2014/main" id="{03F02407-22C5-4B04-9BD0-BA47F83F30D6}"/>
                    </a:ext>
                  </a:extLst>
                </p:cNvPr>
                <p:cNvSpPr txBox="1">
                  <a:spLocks noRot="1" noChangeAspect="1" noMove="1" noResize="1" noEditPoints="1" noAdjustHandles="1" noChangeArrowheads="1" noChangeShapeType="1" noTextEdit="1"/>
                </p:cNvSpPr>
                <p:nvPr/>
              </p:nvSpPr>
              <p:spPr>
                <a:xfrm>
                  <a:off x="5027998" y="3652007"/>
                  <a:ext cx="1071312" cy="1074978"/>
                </a:xfrm>
                <a:prstGeom prst="rect">
                  <a:avLst/>
                </a:prstGeom>
                <a:blipFill>
                  <a:blip r:embed="rId8"/>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98990626-D9E3-43EF-948E-48240076DA69}"/>
              </a:ext>
            </a:extLst>
          </p:cNvPr>
          <p:cNvGrpSpPr/>
          <p:nvPr/>
        </p:nvGrpSpPr>
        <p:grpSpPr>
          <a:xfrm>
            <a:off x="7124274" y="4220901"/>
            <a:ext cx="4153326" cy="1472967"/>
            <a:chOff x="2063335" y="5444666"/>
            <a:chExt cx="3766685" cy="1472967"/>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693A6E-DBBB-42DC-B006-2D8609251A13}"/>
                    </a:ext>
                  </a:extLst>
                </p:cNvPr>
                <p:cNvSpPr txBox="1"/>
                <p:nvPr/>
              </p:nvSpPr>
              <p:spPr>
                <a:xfrm>
                  <a:off x="3830183" y="5444666"/>
                  <a:ext cx="998686" cy="1472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𝑅</m:t>
                            </m:r>
                          </m:e>
                        </m:acc>
                      </m:oMath>
                    </m:oMathPara>
                  </a14:m>
                  <a:endParaRPr lang="en-CA" sz="8000" dirty="0">
                    <a:solidFill>
                      <a:srgbClr val="7030A0"/>
                    </a:solidFill>
                  </a:endParaRPr>
                </a:p>
              </p:txBody>
            </p:sp>
          </mc:Choice>
          <mc:Fallback xmlns="">
            <p:sp>
              <p:nvSpPr>
                <p:cNvPr id="25" name="TextBox 24">
                  <a:extLst>
                    <a:ext uri="{FF2B5EF4-FFF2-40B4-BE49-F238E27FC236}">
                      <a16:creationId xmlns:a16="http://schemas.microsoft.com/office/drawing/2014/main" id="{C0693A6E-DBBB-42DC-B006-2D8609251A13}"/>
                    </a:ext>
                  </a:extLst>
                </p:cNvPr>
                <p:cNvSpPr txBox="1">
                  <a:spLocks noRot="1" noChangeAspect="1" noMove="1" noResize="1" noEditPoints="1" noAdjustHandles="1" noChangeArrowheads="1" noChangeShapeType="1" noTextEdit="1"/>
                </p:cNvSpPr>
                <p:nvPr/>
              </p:nvSpPr>
              <p:spPr>
                <a:xfrm>
                  <a:off x="3830183" y="5444666"/>
                  <a:ext cx="998686" cy="1472967"/>
                </a:xfrm>
                <a:prstGeom prst="rect">
                  <a:avLst/>
                </a:prstGeom>
                <a:blipFill>
                  <a:blip r:embed="rId13"/>
                  <a:stretch>
                    <a:fillRect/>
                  </a:stretch>
                </a:blipFill>
              </p:spPr>
              <p:txBody>
                <a:bodyPr/>
                <a:lstStyle/>
                <a:p>
                  <a:r>
                    <a:rPr lang="en-CA">
                      <a:noFill/>
                    </a:rPr>
                    <a:t> </a:t>
                  </a:r>
                </a:p>
              </p:txBody>
            </p:sp>
          </mc:Fallback>
        </mc:AlternateContent>
        <p:cxnSp>
          <p:nvCxnSpPr>
            <p:cNvPr id="26" name="Straight Arrow Connector 25">
              <a:extLst>
                <a:ext uri="{FF2B5EF4-FFF2-40B4-BE49-F238E27FC236}">
                  <a16:creationId xmlns:a16="http://schemas.microsoft.com/office/drawing/2014/main" id="{9451D7C3-DA52-4308-8FAB-BBD1CEBD2575}"/>
                </a:ext>
              </a:extLst>
            </p:cNvPr>
            <p:cNvCxnSpPr>
              <a:cxnSpLocks/>
            </p:cNvCxnSpPr>
            <p:nvPr/>
          </p:nvCxnSpPr>
          <p:spPr>
            <a:xfrm flipV="1">
              <a:off x="2063335" y="6824466"/>
              <a:ext cx="3766685" cy="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3A34018-F2FD-4A18-B580-13D4B2E77077}"/>
                  </a:ext>
                </a:extLst>
              </p:cNvPr>
              <p:cNvSpPr txBox="1"/>
              <p:nvPr/>
            </p:nvSpPr>
            <p:spPr>
              <a:xfrm>
                <a:off x="186870" y="1383393"/>
                <a:ext cx="6175829" cy="3522631"/>
              </a:xfrm>
              <a:prstGeom prst="rect">
                <a:avLst/>
              </a:prstGeom>
              <a:noFill/>
            </p:spPr>
            <p:txBody>
              <a:bodyPr wrap="square" rtlCol="0">
                <a:spAutoFit/>
              </a:bodyPr>
              <a:lstStyle/>
              <a:p>
                <a:r>
                  <a:rPr lang="en-US" sz="5400" dirty="0"/>
                  <a:t>Measure the </a:t>
                </a:r>
                <a:br>
                  <a:rPr lang="en-US" sz="5400" dirty="0">
                    <a:solidFill>
                      <a:srgbClr val="00B050"/>
                    </a:solidFill>
                  </a:rPr>
                </a:br>
                <a:r>
                  <a:rPr lang="en-US" sz="5400" dirty="0">
                    <a:solidFill>
                      <a:srgbClr val="92D050"/>
                    </a:solidFill>
                  </a:rPr>
                  <a:t>distance component </a:t>
                </a:r>
                <a:r>
                  <a:rPr lang="en-US" sz="5400" dirty="0"/>
                  <a:t>of a spacetime vector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𝑅</m:t>
                        </m:r>
                      </m:e>
                    </m:acc>
                  </m:oMath>
                </a14:m>
                <a:r>
                  <a:rPr lang="en-CA" sz="5400" dirty="0">
                    <a:solidFill>
                      <a:srgbClr val="7030A0"/>
                    </a:solidFill>
                  </a:rPr>
                  <a:t> </a:t>
                </a:r>
                <a:r>
                  <a:rPr lang="en-CA" sz="5400" dirty="0"/>
                  <a:t>in </a:t>
                </a:r>
                <a:r>
                  <a:rPr lang="en-CA" sz="5400" u="sng" dirty="0"/>
                  <a:t>different bases</a:t>
                </a:r>
                <a:r>
                  <a:rPr lang="en-CA" sz="5400" dirty="0"/>
                  <a:t>?</a:t>
                </a:r>
              </a:p>
            </p:txBody>
          </p:sp>
        </mc:Choice>
        <mc:Fallback xmlns="">
          <p:sp>
            <p:nvSpPr>
              <p:cNvPr id="2" name="TextBox 1">
                <a:extLst>
                  <a:ext uri="{FF2B5EF4-FFF2-40B4-BE49-F238E27FC236}">
                    <a16:creationId xmlns:a16="http://schemas.microsoft.com/office/drawing/2014/main" id="{C3A34018-F2FD-4A18-B580-13D4B2E77077}"/>
                  </a:ext>
                </a:extLst>
              </p:cNvPr>
              <p:cNvSpPr txBox="1">
                <a:spLocks noRot="1" noChangeAspect="1" noMove="1" noResize="1" noEditPoints="1" noAdjustHandles="1" noChangeArrowheads="1" noChangeShapeType="1" noTextEdit="1"/>
              </p:cNvSpPr>
              <p:nvPr/>
            </p:nvSpPr>
            <p:spPr>
              <a:xfrm>
                <a:off x="186870" y="1383393"/>
                <a:ext cx="6175829" cy="3522631"/>
              </a:xfrm>
              <a:prstGeom prst="rect">
                <a:avLst/>
              </a:prstGeom>
              <a:blipFill>
                <a:blip r:embed="rId11"/>
                <a:stretch>
                  <a:fillRect l="-5331" t="-4844" r="-7601" b="-96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540AEE90-6CCF-4E1E-AE88-014D9C21465D}"/>
              </a:ext>
            </a:extLst>
          </p:cNvPr>
          <p:cNvSpPr txBox="1"/>
          <p:nvPr/>
        </p:nvSpPr>
        <p:spPr>
          <a:xfrm>
            <a:off x="879929" y="5250543"/>
            <a:ext cx="4720772" cy="1323439"/>
          </a:xfrm>
          <a:prstGeom prst="rect">
            <a:avLst/>
          </a:prstGeom>
          <a:noFill/>
        </p:spPr>
        <p:txBody>
          <a:bodyPr wrap="square" rtlCol="0">
            <a:spAutoFit/>
          </a:bodyPr>
          <a:lstStyle/>
          <a:p>
            <a:pPr algn="ctr"/>
            <a:r>
              <a:rPr lang="en-US" sz="8000" dirty="0">
                <a:solidFill>
                  <a:srgbClr val="FF0000"/>
                </a:solidFill>
              </a:rPr>
              <a:t>Wrong!!!</a:t>
            </a:r>
            <a:endParaRPr lang="en-CA" sz="8000" dirty="0">
              <a:solidFill>
                <a:srgbClr val="FF0000"/>
              </a:solidFill>
            </a:endParaRPr>
          </a:p>
        </p:txBody>
      </p:sp>
      <p:grpSp>
        <p:nvGrpSpPr>
          <p:cNvPr id="9" name="Group 8">
            <a:extLst>
              <a:ext uri="{FF2B5EF4-FFF2-40B4-BE49-F238E27FC236}">
                <a16:creationId xmlns:a16="http://schemas.microsoft.com/office/drawing/2014/main" id="{ED290057-613E-4774-B0A0-10AADD23E637}"/>
              </a:ext>
            </a:extLst>
          </p:cNvPr>
          <p:cNvGrpSpPr/>
          <p:nvPr/>
        </p:nvGrpSpPr>
        <p:grpSpPr>
          <a:xfrm>
            <a:off x="6172200" y="3581400"/>
            <a:ext cx="6057900" cy="2437048"/>
            <a:chOff x="6172200" y="3581400"/>
            <a:chExt cx="6057900" cy="2437048"/>
          </a:xfrm>
        </p:grpSpPr>
        <p:grpSp>
          <p:nvGrpSpPr>
            <p:cNvPr id="29" name="Group 28">
              <a:extLst>
                <a:ext uri="{FF2B5EF4-FFF2-40B4-BE49-F238E27FC236}">
                  <a16:creationId xmlns:a16="http://schemas.microsoft.com/office/drawing/2014/main" id="{50870C00-A9CA-448F-A594-E0182DE4C49C}"/>
                </a:ext>
              </a:extLst>
            </p:cNvPr>
            <p:cNvGrpSpPr/>
            <p:nvPr/>
          </p:nvGrpSpPr>
          <p:grpSpPr>
            <a:xfrm>
              <a:off x="7121130" y="3581400"/>
              <a:ext cx="4075567" cy="2437048"/>
              <a:chOff x="285046" y="454479"/>
              <a:chExt cx="3051755" cy="5774871"/>
            </a:xfrm>
          </p:grpSpPr>
          <p:cxnSp>
            <p:nvCxnSpPr>
              <p:cNvPr id="30" name="Straight Connector 29">
                <a:extLst>
                  <a:ext uri="{FF2B5EF4-FFF2-40B4-BE49-F238E27FC236}">
                    <a16:creationId xmlns:a16="http://schemas.microsoft.com/office/drawing/2014/main" id="{32539AB7-7511-412A-A0AF-F22CF24144A7}"/>
                  </a:ext>
                </a:extLst>
              </p:cNvPr>
              <p:cNvCxnSpPr>
                <a:cxnSpLocks/>
              </p:cNvCxnSpPr>
              <p:nvPr/>
            </p:nvCxnSpPr>
            <p:spPr>
              <a:xfrm flipV="1">
                <a:off x="285046"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A82972-6385-4129-802E-127D75A076A5}"/>
                  </a:ext>
                </a:extLst>
              </p:cNvPr>
              <p:cNvCxnSpPr>
                <a:cxnSpLocks/>
              </p:cNvCxnSpPr>
              <p:nvPr/>
            </p:nvCxnSpPr>
            <p:spPr>
              <a:xfrm flipV="1">
                <a:off x="3336801"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CE31D70-9972-4DE0-8EAB-281263C1DE2A}"/>
                </a:ext>
              </a:extLst>
            </p:cNvPr>
            <p:cNvGrpSpPr/>
            <p:nvPr/>
          </p:nvGrpSpPr>
          <p:grpSpPr>
            <a:xfrm>
              <a:off x="6172200" y="3958333"/>
              <a:ext cx="6057900" cy="1077218"/>
              <a:chOff x="6172200" y="4586983"/>
              <a:chExt cx="6057900" cy="1077218"/>
            </a:xfrm>
          </p:grpSpPr>
          <p:sp>
            <p:nvSpPr>
              <p:cNvPr id="32" name="TextBox 31">
                <a:extLst>
                  <a:ext uri="{FF2B5EF4-FFF2-40B4-BE49-F238E27FC236}">
                    <a16:creationId xmlns:a16="http://schemas.microsoft.com/office/drawing/2014/main" id="{F185A6F0-980B-4576-97E0-662779A8B5CC}"/>
                  </a:ext>
                </a:extLst>
              </p:cNvPr>
              <p:cNvSpPr txBox="1"/>
              <p:nvPr/>
            </p:nvSpPr>
            <p:spPr>
              <a:xfrm>
                <a:off x="6172200" y="4586983"/>
                <a:ext cx="971550"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33" name="TextBox 32">
                <a:extLst>
                  <a:ext uri="{FF2B5EF4-FFF2-40B4-BE49-F238E27FC236}">
                    <a16:creationId xmlns:a16="http://schemas.microsoft.com/office/drawing/2014/main" id="{66493A5D-62D2-47B6-8959-09C91293E365}"/>
                  </a:ext>
                </a:extLst>
              </p:cNvPr>
              <p:cNvSpPr txBox="1"/>
              <p:nvPr/>
            </p:nvSpPr>
            <p:spPr>
              <a:xfrm>
                <a:off x="11182350" y="4586983"/>
                <a:ext cx="1047750"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p:grpSp>
      </p:grpSp>
    </p:spTree>
    <p:custDataLst>
      <p:tags r:id="rId1"/>
    </p:custDataLst>
    <p:extLst>
      <p:ext uri="{BB962C8B-B14F-4D97-AF65-F5344CB8AC3E}">
        <p14:creationId xmlns:p14="http://schemas.microsoft.com/office/powerpoint/2010/main" val="4112869830"/>
      </p:ext>
    </p:extLst>
  </p:cSld>
  <p:clrMapOvr>
    <a:masterClrMapping/>
  </p:clrMapOvr>
  <mc:AlternateContent xmlns:mc="http://schemas.openxmlformats.org/markup-compatibility/2006" xmlns:p14="http://schemas.microsoft.com/office/powerpoint/2010/main">
    <mc:Choice Requires="p14">
      <p:transition spd="med" p14:dur="700" advTm="15016">
        <p:fade/>
      </p:transition>
    </mc:Choice>
    <mc:Fallback xmlns="">
      <p:transition spd="med" advTm="150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35" name="Rectangle 34">
            <a:extLst>
              <a:ext uri="{FF2B5EF4-FFF2-40B4-BE49-F238E27FC236}">
                <a16:creationId xmlns:a16="http://schemas.microsoft.com/office/drawing/2014/main" id="{2912C3BA-6A8F-4B10-8EB6-7CF0EDFFF297}"/>
              </a:ext>
            </a:extLst>
          </p:cNvPr>
          <p:cNvSpPr/>
          <p:nvPr/>
        </p:nvSpPr>
        <p:spPr>
          <a:xfrm>
            <a:off x="7162800" y="5789205"/>
            <a:ext cx="4019550" cy="630645"/>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a:t>
            </a:r>
            <a:endParaRPr lang="en-CA" sz="4000" dirty="0">
              <a:solidFill>
                <a:schemeClr val="tx1"/>
              </a:solidFill>
            </a:endParaRPr>
          </a:p>
        </p:txBody>
      </p:sp>
      <p:grpSp>
        <p:nvGrpSpPr>
          <p:cNvPr id="5" name="Group 4">
            <a:extLst>
              <a:ext uri="{FF2B5EF4-FFF2-40B4-BE49-F238E27FC236}">
                <a16:creationId xmlns:a16="http://schemas.microsoft.com/office/drawing/2014/main" id="{70004DFE-026E-4E4E-A65E-9126B2BF104F}"/>
              </a:ext>
            </a:extLst>
          </p:cNvPr>
          <p:cNvGrpSpPr/>
          <p:nvPr/>
        </p:nvGrpSpPr>
        <p:grpSpPr>
          <a:xfrm>
            <a:off x="6988526" y="3886200"/>
            <a:ext cx="3492889" cy="1720520"/>
            <a:chOff x="11617676" y="3562350"/>
            <a:chExt cx="3492889" cy="1720520"/>
          </a:xfrm>
        </p:grpSpPr>
        <p:sp>
          <p:nvSpPr>
            <p:cNvPr id="38" name="TextBox 37">
              <a:extLst>
                <a:ext uri="{FF2B5EF4-FFF2-40B4-BE49-F238E27FC236}">
                  <a16:creationId xmlns:a16="http://schemas.microsoft.com/office/drawing/2014/main" id="{CB07CA46-574E-4EC8-8723-C49B7EF7CBAB}"/>
                </a:ext>
              </a:extLst>
            </p:cNvPr>
            <p:cNvSpPr txBox="1"/>
            <p:nvPr/>
          </p:nvSpPr>
          <p:spPr>
            <a:xfrm rot="20046619">
              <a:off x="11617676" y="3736822"/>
              <a:ext cx="3016723" cy="769441"/>
            </a:xfrm>
            <a:prstGeom prst="rect">
              <a:avLst/>
            </a:prstGeom>
            <a:noFill/>
            <a:effectLst>
              <a:softEdge rad="127000"/>
            </a:effectLst>
          </p:spPr>
          <p:txBody>
            <a:bodyPr wrap="none" rtlCol="0">
              <a:spAutoFit/>
            </a:bodyPr>
            <a:lstStyle/>
            <a:p>
              <a:pPr algn="ctr"/>
              <a:r>
                <a:rPr lang="en-US" sz="4400" dirty="0">
                  <a:solidFill>
                    <a:srgbClr val="C00000"/>
                  </a:solidFill>
                </a:rPr>
                <a:t>simultaneity</a:t>
              </a:r>
              <a:endParaRPr lang="en-CA" sz="4400" dirty="0">
                <a:solidFill>
                  <a:srgbClr val="C00000"/>
                </a:solidFill>
              </a:endParaRPr>
            </a:p>
          </p:txBody>
        </p:sp>
        <p:cxnSp>
          <p:nvCxnSpPr>
            <p:cNvPr id="39" name="Straight Arrow Connector 38">
              <a:extLst>
                <a:ext uri="{FF2B5EF4-FFF2-40B4-BE49-F238E27FC236}">
                  <a16:creationId xmlns:a16="http://schemas.microsoft.com/office/drawing/2014/main" id="{1A7C8C7B-E49B-406B-9928-5FBAF430AFEA}"/>
                </a:ext>
              </a:extLst>
            </p:cNvPr>
            <p:cNvCxnSpPr>
              <a:cxnSpLocks/>
            </p:cNvCxnSpPr>
            <p:nvPr/>
          </p:nvCxnSpPr>
          <p:spPr>
            <a:xfrm flipV="1">
              <a:off x="11696700" y="3562350"/>
              <a:ext cx="3413865" cy="1720520"/>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42" name="Straight Arrow Connector 41">
            <a:extLst>
              <a:ext uri="{FF2B5EF4-FFF2-40B4-BE49-F238E27FC236}">
                <a16:creationId xmlns:a16="http://schemas.microsoft.com/office/drawing/2014/main" id="{418EB39F-37B8-4432-A394-325AC38A0E87}"/>
              </a:ext>
            </a:extLst>
          </p:cNvPr>
          <p:cNvCxnSpPr>
            <a:cxnSpLocks/>
          </p:cNvCxnSpPr>
          <p:nvPr/>
        </p:nvCxnSpPr>
        <p:spPr>
          <a:xfrm flipV="1">
            <a:off x="11125200" y="5074516"/>
            <a:ext cx="1066800" cy="537646"/>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E655AABA-869B-4D51-B792-A872AF5FC465}"/>
              </a:ext>
            </a:extLst>
          </p:cNvPr>
          <p:cNvSpPr txBox="1"/>
          <p:nvPr/>
        </p:nvSpPr>
        <p:spPr>
          <a:xfrm>
            <a:off x="0" y="0"/>
            <a:ext cx="7339060" cy="1200329"/>
          </a:xfrm>
          <a:prstGeom prst="rect">
            <a:avLst/>
          </a:prstGeom>
          <a:noFill/>
        </p:spPr>
        <p:txBody>
          <a:bodyPr wrap="none" rtlCol="0">
            <a:spAutoFit/>
          </a:bodyPr>
          <a:lstStyle/>
          <a:p>
            <a:r>
              <a:rPr lang="en-US" sz="7200" dirty="0"/>
              <a:t>Length Contraction</a:t>
            </a:r>
            <a:endParaRPr lang="en-CA" sz="7200" dirty="0"/>
          </a:p>
        </p:txBody>
      </p:sp>
      <p:grpSp>
        <p:nvGrpSpPr>
          <p:cNvPr id="48" name="Group 47">
            <a:extLst>
              <a:ext uri="{FF2B5EF4-FFF2-40B4-BE49-F238E27FC236}">
                <a16:creationId xmlns:a16="http://schemas.microsoft.com/office/drawing/2014/main" id="{A8F5B709-D921-460B-9F42-DFCDDA1321B5}"/>
              </a:ext>
            </a:extLst>
          </p:cNvPr>
          <p:cNvGrpSpPr/>
          <p:nvPr/>
        </p:nvGrpSpPr>
        <p:grpSpPr>
          <a:xfrm>
            <a:off x="9849892" y="0"/>
            <a:ext cx="2475458" cy="2777758"/>
            <a:chOff x="1286855" y="4495113"/>
            <a:chExt cx="1641622" cy="1842094"/>
          </a:xfrm>
        </p:grpSpPr>
        <p:grpSp>
          <p:nvGrpSpPr>
            <p:cNvPr id="49" name="Group 48">
              <a:extLst>
                <a:ext uri="{FF2B5EF4-FFF2-40B4-BE49-F238E27FC236}">
                  <a16:creationId xmlns:a16="http://schemas.microsoft.com/office/drawing/2014/main" id="{A314F453-7201-4640-BE76-DB4A0F487DCC}"/>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DF6D2F8-1B75-4D5E-8C82-54EECEC873C2}"/>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E9C4FAA-58C3-48DF-8CEC-FB1C7DF8F8C8}"/>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5"/>
                    <a:stretch>
                      <a:fillRect/>
                    </a:stretch>
                  </a:blipFill>
                </p:spPr>
                <p:txBody>
                  <a:bodyPr/>
                  <a:lstStyle/>
                  <a:p>
                    <a:r>
                      <a:rPr lang="en-CA">
                        <a:noFill/>
                      </a:rPr>
                      <a:t> </a:t>
                    </a:r>
                  </a:p>
                </p:txBody>
              </p:sp>
            </mc:Fallback>
          </mc:AlternateContent>
        </p:grpSp>
        <p:grpSp>
          <p:nvGrpSpPr>
            <p:cNvPr id="50" name="Group 49">
              <a:extLst>
                <a:ext uri="{FF2B5EF4-FFF2-40B4-BE49-F238E27FC236}">
                  <a16:creationId xmlns:a16="http://schemas.microsoft.com/office/drawing/2014/main" id="{E4E3F893-5C38-4523-80AB-210C3D198C2E}"/>
                </a:ext>
              </a:extLst>
            </p:cNvPr>
            <p:cNvGrpSpPr/>
            <p:nvPr/>
          </p:nvGrpSpPr>
          <p:grpSpPr>
            <a:xfrm>
              <a:off x="1286855" y="5194300"/>
              <a:ext cx="1130259" cy="1142907"/>
              <a:chOff x="4611916" y="637672"/>
              <a:chExt cx="3516345" cy="3555693"/>
            </a:xfrm>
          </p:grpSpPr>
          <p:cxnSp>
            <p:nvCxnSpPr>
              <p:cNvPr id="51" name="Straight Arrow Connector 50">
                <a:extLst>
                  <a:ext uri="{FF2B5EF4-FFF2-40B4-BE49-F238E27FC236}">
                    <a16:creationId xmlns:a16="http://schemas.microsoft.com/office/drawing/2014/main" id="{AE5429F3-7155-4F79-8DC9-6C30E6DC1DF4}"/>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BA105D0D-630E-442D-AC4B-7810986D550C}"/>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cxnSp>
        <p:nvCxnSpPr>
          <p:cNvPr id="26" name="Straight Arrow Connector 25">
            <a:extLst>
              <a:ext uri="{FF2B5EF4-FFF2-40B4-BE49-F238E27FC236}">
                <a16:creationId xmlns:a16="http://schemas.microsoft.com/office/drawing/2014/main" id="{009B5C3C-2A5C-4E68-BC62-588B03EC3D2D}"/>
              </a:ext>
            </a:extLst>
          </p:cNvPr>
          <p:cNvCxnSpPr>
            <a:cxnSpLocks/>
          </p:cNvCxnSpPr>
          <p:nvPr/>
        </p:nvCxnSpPr>
        <p:spPr>
          <a:xfrm flipV="1">
            <a:off x="9128638" y="4424516"/>
            <a:ext cx="2307936" cy="1163154"/>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28" name="Group 27">
            <a:extLst>
              <a:ext uri="{FF2B5EF4-FFF2-40B4-BE49-F238E27FC236}">
                <a16:creationId xmlns:a16="http://schemas.microsoft.com/office/drawing/2014/main" id="{34B46A77-D310-4D60-90DA-FB1118B1B144}"/>
              </a:ext>
            </a:extLst>
          </p:cNvPr>
          <p:cNvGrpSpPr/>
          <p:nvPr/>
        </p:nvGrpSpPr>
        <p:grpSpPr>
          <a:xfrm>
            <a:off x="7124274" y="4220901"/>
            <a:ext cx="4153326" cy="1472967"/>
            <a:chOff x="2063335" y="5444666"/>
            <a:chExt cx="3766685" cy="1472967"/>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B46C58B-EC85-4696-8DDF-281ED285B80C}"/>
                    </a:ext>
                  </a:extLst>
                </p:cNvPr>
                <p:cNvSpPr txBox="1"/>
                <p:nvPr/>
              </p:nvSpPr>
              <p:spPr>
                <a:xfrm>
                  <a:off x="3830183" y="5444666"/>
                  <a:ext cx="998686" cy="1472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𝑅</m:t>
                            </m:r>
                          </m:e>
                        </m:acc>
                      </m:oMath>
                    </m:oMathPara>
                  </a14:m>
                  <a:endParaRPr lang="en-CA" sz="8000" dirty="0">
                    <a:solidFill>
                      <a:srgbClr val="7030A0"/>
                    </a:solidFill>
                  </a:endParaRPr>
                </a:p>
              </p:txBody>
            </p:sp>
          </mc:Choice>
          <mc:Fallback xmlns="">
            <p:sp>
              <p:nvSpPr>
                <p:cNvPr id="29" name="TextBox 28">
                  <a:extLst>
                    <a:ext uri="{FF2B5EF4-FFF2-40B4-BE49-F238E27FC236}">
                      <a16:creationId xmlns:a16="http://schemas.microsoft.com/office/drawing/2014/main" id="{4B46C58B-EC85-4696-8DDF-281ED285B80C}"/>
                    </a:ext>
                  </a:extLst>
                </p:cNvPr>
                <p:cNvSpPr txBox="1">
                  <a:spLocks noRot="1" noChangeAspect="1" noMove="1" noResize="1" noEditPoints="1" noAdjustHandles="1" noChangeArrowheads="1" noChangeShapeType="1" noTextEdit="1"/>
                </p:cNvSpPr>
                <p:nvPr/>
              </p:nvSpPr>
              <p:spPr>
                <a:xfrm>
                  <a:off x="3830183" y="5444666"/>
                  <a:ext cx="998686" cy="1472967"/>
                </a:xfrm>
                <a:prstGeom prst="rect">
                  <a:avLst/>
                </a:prstGeom>
                <a:blipFill>
                  <a:blip r:embed="rId13"/>
                  <a:stretch>
                    <a:fillRect/>
                  </a:stretch>
                </a:blipFill>
              </p:spPr>
              <p:txBody>
                <a:bodyPr/>
                <a:lstStyle/>
                <a:p>
                  <a:r>
                    <a:rPr lang="en-CA">
                      <a:noFill/>
                    </a:rPr>
                    <a:t> </a:t>
                  </a:r>
                </a:p>
              </p:txBody>
            </p:sp>
          </mc:Fallback>
        </mc:AlternateContent>
        <p:cxnSp>
          <p:nvCxnSpPr>
            <p:cNvPr id="30" name="Straight Arrow Connector 29">
              <a:extLst>
                <a:ext uri="{FF2B5EF4-FFF2-40B4-BE49-F238E27FC236}">
                  <a16:creationId xmlns:a16="http://schemas.microsoft.com/office/drawing/2014/main" id="{B23E5740-8B4E-49F8-ABF1-7066221A767D}"/>
                </a:ext>
              </a:extLst>
            </p:cNvPr>
            <p:cNvCxnSpPr>
              <a:cxnSpLocks/>
            </p:cNvCxnSpPr>
            <p:nvPr/>
          </p:nvCxnSpPr>
          <p:spPr>
            <a:xfrm flipV="1">
              <a:off x="2063335" y="6824466"/>
              <a:ext cx="3766685" cy="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189020C-06AE-4485-B632-7F72C6210381}"/>
                  </a:ext>
                </a:extLst>
              </p:cNvPr>
              <p:cNvSpPr txBox="1"/>
              <p:nvPr/>
            </p:nvSpPr>
            <p:spPr>
              <a:xfrm>
                <a:off x="186870" y="1383393"/>
                <a:ext cx="6175829" cy="3522631"/>
              </a:xfrm>
              <a:prstGeom prst="rect">
                <a:avLst/>
              </a:prstGeom>
              <a:noFill/>
            </p:spPr>
            <p:txBody>
              <a:bodyPr wrap="square" rtlCol="0">
                <a:spAutoFit/>
              </a:bodyPr>
              <a:lstStyle/>
              <a:p>
                <a:r>
                  <a:rPr lang="en-US" sz="5400" dirty="0"/>
                  <a:t>Measure the </a:t>
                </a:r>
                <a:br>
                  <a:rPr lang="en-US" sz="5400" dirty="0">
                    <a:solidFill>
                      <a:srgbClr val="00B050"/>
                    </a:solidFill>
                  </a:rPr>
                </a:br>
                <a:r>
                  <a:rPr lang="en-US" sz="5400" dirty="0">
                    <a:solidFill>
                      <a:srgbClr val="92D050"/>
                    </a:solidFill>
                  </a:rPr>
                  <a:t>distance component </a:t>
                </a:r>
                <a:r>
                  <a:rPr lang="en-US" sz="5400" dirty="0"/>
                  <a:t>of a spacetime vector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𝑅</m:t>
                        </m:r>
                      </m:e>
                    </m:acc>
                  </m:oMath>
                </a14:m>
                <a:r>
                  <a:rPr lang="en-CA" sz="5400" dirty="0">
                    <a:solidFill>
                      <a:srgbClr val="7030A0"/>
                    </a:solidFill>
                  </a:rPr>
                  <a:t> </a:t>
                </a:r>
                <a:r>
                  <a:rPr lang="en-CA" sz="5400" dirty="0"/>
                  <a:t>in </a:t>
                </a:r>
                <a:r>
                  <a:rPr lang="en-CA" sz="5400" u="sng" dirty="0"/>
                  <a:t>different bases</a:t>
                </a:r>
                <a:r>
                  <a:rPr lang="en-CA" sz="5400" dirty="0"/>
                  <a:t>?</a:t>
                </a:r>
              </a:p>
            </p:txBody>
          </p:sp>
        </mc:Choice>
        <mc:Fallback xmlns="">
          <p:sp>
            <p:nvSpPr>
              <p:cNvPr id="2" name="TextBox 1">
                <a:extLst>
                  <a:ext uri="{FF2B5EF4-FFF2-40B4-BE49-F238E27FC236}">
                    <a16:creationId xmlns:a16="http://schemas.microsoft.com/office/drawing/2014/main" id="{7189020C-06AE-4485-B632-7F72C6210381}"/>
                  </a:ext>
                </a:extLst>
              </p:cNvPr>
              <p:cNvSpPr txBox="1">
                <a:spLocks noRot="1" noChangeAspect="1" noMove="1" noResize="1" noEditPoints="1" noAdjustHandles="1" noChangeArrowheads="1" noChangeShapeType="1" noTextEdit="1"/>
              </p:cNvSpPr>
              <p:nvPr/>
            </p:nvSpPr>
            <p:spPr>
              <a:xfrm>
                <a:off x="186870" y="1383393"/>
                <a:ext cx="6175829" cy="3522631"/>
              </a:xfrm>
              <a:prstGeom prst="rect">
                <a:avLst/>
              </a:prstGeom>
              <a:blipFill>
                <a:blip r:embed="rId11"/>
                <a:stretch>
                  <a:fillRect l="-5331" t="-4844" r="-7601" b="-9689"/>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4A0831D5-957E-40D8-A2C7-187A81F5740E}"/>
              </a:ext>
            </a:extLst>
          </p:cNvPr>
          <p:cNvSpPr txBox="1"/>
          <p:nvPr/>
        </p:nvSpPr>
        <p:spPr>
          <a:xfrm>
            <a:off x="879929" y="5250543"/>
            <a:ext cx="4720772" cy="1323439"/>
          </a:xfrm>
          <a:prstGeom prst="rect">
            <a:avLst/>
          </a:prstGeom>
          <a:noFill/>
        </p:spPr>
        <p:txBody>
          <a:bodyPr wrap="square" rtlCol="0">
            <a:spAutoFit/>
          </a:bodyPr>
          <a:lstStyle/>
          <a:p>
            <a:pPr algn="ctr"/>
            <a:r>
              <a:rPr lang="en-US" sz="8000" dirty="0">
                <a:solidFill>
                  <a:srgbClr val="FF0000"/>
                </a:solidFill>
              </a:rPr>
              <a:t>Wrong!!!</a:t>
            </a:r>
            <a:endParaRPr lang="en-CA" sz="8000" dirty="0">
              <a:solidFill>
                <a:srgbClr val="FF0000"/>
              </a:solidFill>
            </a:endParaRPr>
          </a:p>
        </p:txBody>
      </p:sp>
      <p:grpSp>
        <p:nvGrpSpPr>
          <p:cNvPr id="63" name="Group 62">
            <a:extLst>
              <a:ext uri="{FF2B5EF4-FFF2-40B4-BE49-F238E27FC236}">
                <a16:creationId xmlns:a16="http://schemas.microsoft.com/office/drawing/2014/main" id="{6FF6FAEA-D00F-492D-839D-2D896BB0951A}"/>
              </a:ext>
            </a:extLst>
          </p:cNvPr>
          <p:cNvGrpSpPr/>
          <p:nvPr/>
        </p:nvGrpSpPr>
        <p:grpSpPr>
          <a:xfrm>
            <a:off x="6172200" y="3581400"/>
            <a:ext cx="6057900" cy="2437048"/>
            <a:chOff x="6172200" y="3581400"/>
            <a:chExt cx="6057900" cy="2437048"/>
          </a:xfrm>
        </p:grpSpPr>
        <p:grpSp>
          <p:nvGrpSpPr>
            <p:cNvPr id="64" name="Group 63">
              <a:extLst>
                <a:ext uri="{FF2B5EF4-FFF2-40B4-BE49-F238E27FC236}">
                  <a16:creationId xmlns:a16="http://schemas.microsoft.com/office/drawing/2014/main" id="{B22A732F-B8B1-4F33-AB0F-C498888469B1}"/>
                </a:ext>
              </a:extLst>
            </p:cNvPr>
            <p:cNvGrpSpPr/>
            <p:nvPr/>
          </p:nvGrpSpPr>
          <p:grpSpPr>
            <a:xfrm>
              <a:off x="7121130" y="3581400"/>
              <a:ext cx="4075567" cy="2437048"/>
              <a:chOff x="285046" y="454479"/>
              <a:chExt cx="3051755" cy="5774871"/>
            </a:xfrm>
          </p:grpSpPr>
          <p:cxnSp>
            <p:nvCxnSpPr>
              <p:cNvPr id="68" name="Straight Connector 67">
                <a:extLst>
                  <a:ext uri="{FF2B5EF4-FFF2-40B4-BE49-F238E27FC236}">
                    <a16:creationId xmlns:a16="http://schemas.microsoft.com/office/drawing/2014/main" id="{991DAB97-5889-4868-A187-A7BF6626F2C3}"/>
                  </a:ext>
                </a:extLst>
              </p:cNvPr>
              <p:cNvCxnSpPr>
                <a:cxnSpLocks/>
              </p:cNvCxnSpPr>
              <p:nvPr/>
            </p:nvCxnSpPr>
            <p:spPr>
              <a:xfrm flipV="1">
                <a:off x="285046"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A77D07D-AA5F-4663-8EAF-4DF77CF98AAA}"/>
                  </a:ext>
                </a:extLst>
              </p:cNvPr>
              <p:cNvCxnSpPr>
                <a:cxnSpLocks/>
              </p:cNvCxnSpPr>
              <p:nvPr/>
            </p:nvCxnSpPr>
            <p:spPr>
              <a:xfrm flipV="1">
                <a:off x="3336801"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6A45A4B-61A4-4FCB-A662-DC7E6691D342}"/>
                </a:ext>
              </a:extLst>
            </p:cNvPr>
            <p:cNvGrpSpPr/>
            <p:nvPr/>
          </p:nvGrpSpPr>
          <p:grpSpPr>
            <a:xfrm>
              <a:off x="6172200" y="3958333"/>
              <a:ext cx="6057900" cy="1077218"/>
              <a:chOff x="6172200" y="4586983"/>
              <a:chExt cx="6057900" cy="1077218"/>
            </a:xfrm>
          </p:grpSpPr>
          <p:sp>
            <p:nvSpPr>
              <p:cNvPr id="66" name="TextBox 65">
                <a:extLst>
                  <a:ext uri="{FF2B5EF4-FFF2-40B4-BE49-F238E27FC236}">
                    <a16:creationId xmlns:a16="http://schemas.microsoft.com/office/drawing/2014/main" id="{7CFAE9D6-2A21-4D47-8839-107972F51E30}"/>
                  </a:ext>
                </a:extLst>
              </p:cNvPr>
              <p:cNvSpPr txBox="1"/>
              <p:nvPr/>
            </p:nvSpPr>
            <p:spPr>
              <a:xfrm>
                <a:off x="6172200" y="4586983"/>
                <a:ext cx="971550"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67" name="TextBox 66">
                <a:extLst>
                  <a:ext uri="{FF2B5EF4-FFF2-40B4-BE49-F238E27FC236}">
                    <a16:creationId xmlns:a16="http://schemas.microsoft.com/office/drawing/2014/main" id="{933CF83C-6D42-4760-9D76-9FE35E364BDB}"/>
                  </a:ext>
                </a:extLst>
              </p:cNvPr>
              <p:cNvSpPr txBox="1"/>
              <p:nvPr/>
            </p:nvSpPr>
            <p:spPr>
              <a:xfrm>
                <a:off x="11182350" y="4586983"/>
                <a:ext cx="1047750"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4" name="Ink 3">
                <a:extLst>
                  <a:ext uri="{FF2B5EF4-FFF2-40B4-BE49-F238E27FC236}">
                    <a16:creationId xmlns:a16="http://schemas.microsoft.com/office/drawing/2014/main" id="{BAFED51D-23AC-49B9-99A5-F68DCF81A1C1}"/>
                  </a:ext>
                </a:extLst>
              </p14:cNvPr>
              <p14:cNvContentPartPr/>
              <p14:nvPr>
                <p:extLst>
                  <p:ext uri="{42D2F446-02D8-4167-A562-619A0277C38B}">
                    <p15:isNarration xmlns:p15="http://schemas.microsoft.com/office/powerpoint/2012/main" val="1"/>
                  </p:ext>
                </p:extLst>
              </p14:nvPr>
            </p14:nvContentPartPr>
            <p14:xfrm>
              <a:off x="5296680" y="5238360"/>
              <a:ext cx="6159600" cy="1483920"/>
            </p14:xfrm>
          </p:contentPart>
        </mc:Choice>
        <mc:Fallback xmlns="">
          <p:pic>
            <p:nvPicPr>
              <p:cNvPr id="4" name="Ink 3">
                <a:extLst>
                  <a:ext uri="{FF2B5EF4-FFF2-40B4-BE49-F238E27FC236}">
                    <a16:creationId xmlns:a16="http://schemas.microsoft.com/office/drawing/2014/main" id="{BAFED51D-23AC-49B9-99A5-F68DCF81A1C1}"/>
                  </a:ext>
                </a:extLst>
              </p:cNvPr>
              <p:cNvPicPr>
                <a:picLocks noGrp="1" noRot="1" noChangeAspect="1" noMove="1" noResize="1" noEditPoints="1" noAdjustHandles="1" noChangeArrowheads="1" noChangeShapeType="1"/>
              </p:cNvPicPr>
              <p:nvPr/>
            </p:nvPicPr>
            <p:blipFill>
              <a:blip r:embed="rId15"/>
              <a:stretch>
                <a:fillRect/>
              </a:stretch>
            </p:blipFill>
            <p:spPr>
              <a:xfrm>
                <a:off x="5287320" y="5229000"/>
                <a:ext cx="6178320" cy="1502640"/>
              </a:xfrm>
              <a:prstGeom prst="rect">
                <a:avLst/>
              </a:prstGeom>
            </p:spPr>
          </p:pic>
        </mc:Fallback>
      </mc:AlternateContent>
    </p:spTree>
    <p:custDataLst>
      <p:tags r:id="rId1"/>
    </p:custDataLst>
    <p:extLst>
      <p:ext uri="{BB962C8B-B14F-4D97-AF65-F5344CB8AC3E}">
        <p14:creationId xmlns:p14="http://schemas.microsoft.com/office/powerpoint/2010/main" val="1378463"/>
      </p:ext>
    </p:extLst>
  </p:cSld>
  <p:clrMapOvr>
    <a:masterClrMapping/>
  </p:clrMapOvr>
  <mc:AlternateContent xmlns:mc="http://schemas.openxmlformats.org/markup-compatibility/2006" xmlns:p14="http://schemas.microsoft.com/office/powerpoint/2010/main">
    <mc:Choice Requires="p14">
      <p:transition spd="med" p14:dur="700" advTm="27737">
        <p:fade/>
      </p:transition>
    </mc:Choice>
    <mc:Fallback xmlns="">
      <p:transition spd="med" advTm="277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35" name="Rectangle 34">
            <a:extLst>
              <a:ext uri="{FF2B5EF4-FFF2-40B4-BE49-F238E27FC236}">
                <a16:creationId xmlns:a16="http://schemas.microsoft.com/office/drawing/2014/main" id="{2912C3BA-6A8F-4B10-8EB6-7CF0EDFFF297}"/>
              </a:ext>
            </a:extLst>
          </p:cNvPr>
          <p:cNvSpPr/>
          <p:nvPr/>
        </p:nvSpPr>
        <p:spPr>
          <a:xfrm>
            <a:off x="7162800" y="5789205"/>
            <a:ext cx="4019550" cy="630645"/>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a:t>
            </a:r>
            <a:endParaRPr lang="en-CA" sz="4000" dirty="0">
              <a:solidFill>
                <a:schemeClr val="tx1"/>
              </a:solidFill>
            </a:endParaRPr>
          </a:p>
        </p:txBody>
      </p:sp>
      <p:sp>
        <p:nvSpPr>
          <p:cNvPr id="34" name="TextBox 33">
            <a:extLst>
              <a:ext uri="{FF2B5EF4-FFF2-40B4-BE49-F238E27FC236}">
                <a16:creationId xmlns:a16="http://schemas.microsoft.com/office/drawing/2014/main" id="{D349F6BE-00EA-469A-8937-3D269C3FC494}"/>
              </a:ext>
            </a:extLst>
          </p:cNvPr>
          <p:cNvSpPr txBox="1"/>
          <p:nvPr/>
        </p:nvSpPr>
        <p:spPr>
          <a:xfrm>
            <a:off x="186870" y="1669143"/>
            <a:ext cx="6175829" cy="4247317"/>
          </a:xfrm>
          <a:prstGeom prst="rect">
            <a:avLst/>
          </a:prstGeom>
          <a:noFill/>
        </p:spPr>
        <p:txBody>
          <a:bodyPr wrap="square" rtlCol="0">
            <a:spAutoFit/>
          </a:bodyPr>
          <a:lstStyle/>
          <a:p>
            <a:r>
              <a:rPr lang="en-US" sz="5400" dirty="0"/>
              <a:t>Measure the </a:t>
            </a:r>
            <a:br>
              <a:rPr lang="en-US" sz="5400" dirty="0"/>
            </a:br>
            <a:r>
              <a:rPr lang="en-US" sz="5400" dirty="0">
                <a:solidFill>
                  <a:srgbClr val="92D050"/>
                </a:solidFill>
              </a:rPr>
              <a:t>distance component </a:t>
            </a:r>
            <a:r>
              <a:rPr lang="en-US" sz="5400" dirty="0"/>
              <a:t>along lines of simultaneity in </a:t>
            </a:r>
            <a:r>
              <a:rPr lang="en-CA" sz="5400" u="sng" dirty="0"/>
              <a:t>different bases</a:t>
            </a:r>
            <a:r>
              <a:rPr lang="en-CA" sz="5400" dirty="0"/>
              <a:t>.</a:t>
            </a:r>
          </a:p>
        </p:txBody>
      </p:sp>
      <p:grpSp>
        <p:nvGrpSpPr>
          <p:cNvPr id="5" name="Group 4">
            <a:extLst>
              <a:ext uri="{FF2B5EF4-FFF2-40B4-BE49-F238E27FC236}">
                <a16:creationId xmlns:a16="http://schemas.microsoft.com/office/drawing/2014/main" id="{70004DFE-026E-4E4E-A65E-9126B2BF104F}"/>
              </a:ext>
            </a:extLst>
          </p:cNvPr>
          <p:cNvGrpSpPr/>
          <p:nvPr/>
        </p:nvGrpSpPr>
        <p:grpSpPr>
          <a:xfrm>
            <a:off x="6988526" y="3886200"/>
            <a:ext cx="3492889" cy="1720520"/>
            <a:chOff x="11617676" y="3562350"/>
            <a:chExt cx="3492889" cy="1720520"/>
          </a:xfrm>
        </p:grpSpPr>
        <p:sp>
          <p:nvSpPr>
            <p:cNvPr id="38" name="TextBox 37">
              <a:extLst>
                <a:ext uri="{FF2B5EF4-FFF2-40B4-BE49-F238E27FC236}">
                  <a16:creationId xmlns:a16="http://schemas.microsoft.com/office/drawing/2014/main" id="{CB07CA46-574E-4EC8-8723-C49B7EF7CBAB}"/>
                </a:ext>
              </a:extLst>
            </p:cNvPr>
            <p:cNvSpPr txBox="1"/>
            <p:nvPr/>
          </p:nvSpPr>
          <p:spPr>
            <a:xfrm rot="20046619">
              <a:off x="11617676" y="3736822"/>
              <a:ext cx="3016723" cy="769441"/>
            </a:xfrm>
            <a:prstGeom prst="rect">
              <a:avLst/>
            </a:prstGeom>
            <a:noFill/>
            <a:effectLst>
              <a:softEdge rad="127000"/>
            </a:effectLst>
          </p:spPr>
          <p:txBody>
            <a:bodyPr wrap="none" rtlCol="0">
              <a:spAutoFit/>
            </a:bodyPr>
            <a:lstStyle/>
            <a:p>
              <a:pPr algn="ctr"/>
              <a:r>
                <a:rPr lang="en-US" sz="4400" dirty="0">
                  <a:solidFill>
                    <a:srgbClr val="C00000"/>
                  </a:solidFill>
                </a:rPr>
                <a:t>simultaneity</a:t>
              </a:r>
              <a:endParaRPr lang="en-CA" sz="4400" dirty="0">
                <a:solidFill>
                  <a:srgbClr val="C00000"/>
                </a:solidFill>
              </a:endParaRPr>
            </a:p>
          </p:txBody>
        </p:sp>
        <p:cxnSp>
          <p:nvCxnSpPr>
            <p:cNvPr id="39" name="Straight Arrow Connector 38">
              <a:extLst>
                <a:ext uri="{FF2B5EF4-FFF2-40B4-BE49-F238E27FC236}">
                  <a16:creationId xmlns:a16="http://schemas.microsoft.com/office/drawing/2014/main" id="{1A7C8C7B-E49B-406B-9928-5FBAF430AFEA}"/>
                </a:ext>
              </a:extLst>
            </p:cNvPr>
            <p:cNvCxnSpPr>
              <a:cxnSpLocks/>
            </p:cNvCxnSpPr>
            <p:nvPr/>
          </p:nvCxnSpPr>
          <p:spPr>
            <a:xfrm flipV="1">
              <a:off x="11696700" y="3562350"/>
              <a:ext cx="3413865" cy="1720520"/>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sp>
        <p:nvSpPr>
          <p:cNvPr id="36" name="TextBox 35">
            <a:extLst>
              <a:ext uri="{FF2B5EF4-FFF2-40B4-BE49-F238E27FC236}">
                <a16:creationId xmlns:a16="http://schemas.microsoft.com/office/drawing/2014/main" id="{E655AABA-869B-4D51-B792-A872AF5FC465}"/>
              </a:ext>
            </a:extLst>
          </p:cNvPr>
          <p:cNvSpPr txBox="1"/>
          <p:nvPr/>
        </p:nvSpPr>
        <p:spPr>
          <a:xfrm>
            <a:off x="0" y="0"/>
            <a:ext cx="7339060" cy="1200329"/>
          </a:xfrm>
          <a:prstGeom prst="rect">
            <a:avLst/>
          </a:prstGeom>
          <a:noFill/>
        </p:spPr>
        <p:txBody>
          <a:bodyPr wrap="none" rtlCol="0">
            <a:spAutoFit/>
          </a:bodyPr>
          <a:lstStyle/>
          <a:p>
            <a:r>
              <a:rPr lang="en-US" sz="7200" dirty="0"/>
              <a:t>Length Contraction</a:t>
            </a:r>
            <a:endParaRPr lang="en-CA" sz="7200" dirty="0"/>
          </a:p>
        </p:txBody>
      </p:sp>
      <p:grpSp>
        <p:nvGrpSpPr>
          <p:cNvPr id="48" name="Group 47">
            <a:extLst>
              <a:ext uri="{FF2B5EF4-FFF2-40B4-BE49-F238E27FC236}">
                <a16:creationId xmlns:a16="http://schemas.microsoft.com/office/drawing/2014/main" id="{A8F5B709-D921-460B-9F42-DFCDDA1321B5}"/>
              </a:ext>
            </a:extLst>
          </p:cNvPr>
          <p:cNvGrpSpPr/>
          <p:nvPr/>
        </p:nvGrpSpPr>
        <p:grpSpPr>
          <a:xfrm>
            <a:off x="9849892" y="0"/>
            <a:ext cx="2475458" cy="2777758"/>
            <a:chOff x="1286855" y="4495113"/>
            <a:chExt cx="1641622" cy="1842094"/>
          </a:xfrm>
        </p:grpSpPr>
        <p:grpSp>
          <p:nvGrpSpPr>
            <p:cNvPr id="49" name="Group 48">
              <a:extLst>
                <a:ext uri="{FF2B5EF4-FFF2-40B4-BE49-F238E27FC236}">
                  <a16:creationId xmlns:a16="http://schemas.microsoft.com/office/drawing/2014/main" id="{A314F453-7201-4640-BE76-DB4A0F487DCC}"/>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DF6D2F8-1B75-4D5E-8C82-54EECEC873C2}"/>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E9C4FAA-58C3-48DF-8CEC-FB1C7DF8F8C8}"/>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5"/>
                    <a:stretch>
                      <a:fillRect/>
                    </a:stretch>
                  </a:blipFill>
                </p:spPr>
                <p:txBody>
                  <a:bodyPr/>
                  <a:lstStyle/>
                  <a:p>
                    <a:r>
                      <a:rPr lang="en-CA">
                        <a:noFill/>
                      </a:rPr>
                      <a:t> </a:t>
                    </a:r>
                  </a:p>
                </p:txBody>
              </p:sp>
            </mc:Fallback>
          </mc:AlternateContent>
        </p:grpSp>
        <p:grpSp>
          <p:nvGrpSpPr>
            <p:cNvPr id="50" name="Group 49">
              <a:extLst>
                <a:ext uri="{FF2B5EF4-FFF2-40B4-BE49-F238E27FC236}">
                  <a16:creationId xmlns:a16="http://schemas.microsoft.com/office/drawing/2014/main" id="{E4E3F893-5C38-4523-80AB-210C3D198C2E}"/>
                </a:ext>
              </a:extLst>
            </p:cNvPr>
            <p:cNvGrpSpPr/>
            <p:nvPr/>
          </p:nvGrpSpPr>
          <p:grpSpPr>
            <a:xfrm>
              <a:off x="1286855" y="5194300"/>
              <a:ext cx="1130259" cy="1142907"/>
              <a:chOff x="4611916" y="637672"/>
              <a:chExt cx="3516345" cy="3555693"/>
            </a:xfrm>
          </p:grpSpPr>
          <p:cxnSp>
            <p:nvCxnSpPr>
              <p:cNvPr id="51" name="Straight Arrow Connector 50">
                <a:extLst>
                  <a:ext uri="{FF2B5EF4-FFF2-40B4-BE49-F238E27FC236}">
                    <a16:creationId xmlns:a16="http://schemas.microsoft.com/office/drawing/2014/main" id="{AE5429F3-7155-4F79-8DC9-6C30E6DC1DF4}"/>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BA105D0D-630E-442D-AC4B-7810986D550C}"/>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cxnSp>
        <p:nvCxnSpPr>
          <p:cNvPr id="28" name="Straight Arrow Connector 27">
            <a:extLst>
              <a:ext uri="{FF2B5EF4-FFF2-40B4-BE49-F238E27FC236}">
                <a16:creationId xmlns:a16="http://schemas.microsoft.com/office/drawing/2014/main" id="{7B5C9766-7FE1-4AC2-A1A7-1308F04AEA73}"/>
              </a:ext>
            </a:extLst>
          </p:cNvPr>
          <p:cNvCxnSpPr>
            <a:cxnSpLocks/>
          </p:cNvCxnSpPr>
          <p:nvPr/>
        </p:nvCxnSpPr>
        <p:spPr>
          <a:xfrm flipV="1">
            <a:off x="7250945" y="3609598"/>
            <a:ext cx="3988555" cy="2010152"/>
          </a:xfrm>
          <a:prstGeom prst="straightConnector1">
            <a:avLst/>
          </a:prstGeom>
          <a:ln w="127000">
            <a:solidFill>
              <a:srgbClr val="B381D9"/>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5CAEFB1-8444-496C-8F6B-726AE774419A}"/>
                  </a:ext>
                </a:extLst>
              </p:cNvPr>
              <p:cNvSpPr txBox="1"/>
              <p:nvPr/>
            </p:nvSpPr>
            <p:spPr>
              <a:xfrm>
                <a:off x="10320565" y="2334951"/>
                <a:ext cx="1315809" cy="1472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B381D9"/>
                              </a:solidFill>
                              <a:latin typeface="Cambria Math" panose="02040503050406030204" pitchFamily="18" charset="0"/>
                            </a:rPr>
                          </m:ctrlPr>
                        </m:accPr>
                        <m:e>
                          <m:r>
                            <a:rPr lang="en-US" sz="8000" b="0" i="1" smtClean="0">
                              <a:solidFill>
                                <a:srgbClr val="B381D9"/>
                              </a:solidFill>
                              <a:latin typeface="Cambria Math" panose="02040503050406030204" pitchFamily="18" charset="0"/>
                            </a:rPr>
                            <m:t>𝑀</m:t>
                          </m:r>
                        </m:e>
                      </m:acc>
                    </m:oMath>
                  </m:oMathPara>
                </a14:m>
                <a:endParaRPr lang="en-CA" sz="8000" dirty="0">
                  <a:solidFill>
                    <a:srgbClr val="B381D9"/>
                  </a:solidFill>
                </a:endParaRPr>
              </a:p>
            </p:txBody>
          </p:sp>
        </mc:Choice>
        <mc:Fallback xmlns="">
          <p:sp>
            <p:nvSpPr>
              <p:cNvPr id="31" name="TextBox 30">
                <a:extLst>
                  <a:ext uri="{FF2B5EF4-FFF2-40B4-BE49-F238E27FC236}">
                    <a16:creationId xmlns:a16="http://schemas.microsoft.com/office/drawing/2014/main" id="{E5CAEFB1-8444-496C-8F6B-726AE774419A}"/>
                  </a:ext>
                </a:extLst>
              </p:cNvPr>
              <p:cNvSpPr txBox="1">
                <a:spLocks noRot="1" noChangeAspect="1" noMove="1" noResize="1" noEditPoints="1" noAdjustHandles="1" noChangeArrowheads="1" noChangeShapeType="1" noTextEdit="1"/>
              </p:cNvSpPr>
              <p:nvPr/>
            </p:nvSpPr>
            <p:spPr>
              <a:xfrm>
                <a:off x="10320565" y="2334951"/>
                <a:ext cx="1315809" cy="1472967"/>
              </a:xfrm>
              <a:prstGeom prst="rect">
                <a:avLst/>
              </a:prstGeom>
              <a:blipFill>
                <a:blip r:embed="rId13"/>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96919822-F137-4097-9D1D-E30A2DE8AF5E}"/>
              </a:ext>
            </a:extLst>
          </p:cNvPr>
          <p:cNvGrpSpPr/>
          <p:nvPr/>
        </p:nvGrpSpPr>
        <p:grpSpPr>
          <a:xfrm>
            <a:off x="7124274" y="4220901"/>
            <a:ext cx="4153326" cy="1472967"/>
            <a:chOff x="2063335" y="5444666"/>
            <a:chExt cx="3766685" cy="1472967"/>
          </a:xfrm>
        </p:grpSpPr>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2063335" y="6824466"/>
              <a:ext cx="3766685" cy="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C0EBD3-9CBB-4154-8680-0ACD8A3BB59A}"/>
                    </a:ext>
                  </a:extLst>
                </p:cNvPr>
                <p:cNvSpPr txBox="1"/>
                <p:nvPr/>
              </p:nvSpPr>
              <p:spPr>
                <a:xfrm>
                  <a:off x="3842436" y="5444666"/>
                  <a:ext cx="998686" cy="14729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𝑅</m:t>
                            </m:r>
                          </m:e>
                        </m:acc>
                      </m:oMath>
                    </m:oMathPara>
                  </a14:m>
                  <a:endParaRPr lang="en-CA" sz="8000" dirty="0">
                    <a:solidFill>
                      <a:srgbClr val="7030A0"/>
                    </a:solidFill>
                  </a:endParaRPr>
                </a:p>
              </p:txBody>
            </p:sp>
          </mc:Choice>
          <mc:Fallback xmlns="">
            <p:sp>
              <p:nvSpPr>
                <p:cNvPr id="16" name="TextBox 15">
                  <a:extLst>
                    <a:ext uri="{FF2B5EF4-FFF2-40B4-BE49-F238E27FC236}">
                      <a16:creationId xmlns:a16="http://schemas.microsoft.com/office/drawing/2014/main" id="{19C0EBD3-9CBB-4154-8680-0ACD8A3BB59A}"/>
                    </a:ext>
                  </a:extLst>
                </p:cNvPr>
                <p:cNvSpPr txBox="1">
                  <a:spLocks noRot="1" noChangeAspect="1" noMove="1" noResize="1" noEditPoints="1" noAdjustHandles="1" noChangeArrowheads="1" noChangeShapeType="1" noTextEdit="1"/>
                </p:cNvSpPr>
                <p:nvPr/>
              </p:nvSpPr>
              <p:spPr>
                <a:xfrm>
                  <a:off x="3842436" y="5444666"/>
                  <a:ext cx="998686" cy="1472967"/>
                </a:xfrm>
                <a:prstGeom prst="rect">
                  <a:avLst/>
                </a:prstGeom>
                <a:blipFill>
                  <a:blip r:embed="rId12"/>
                  <a:stretch>
                    <a:fillRect/>
                  </a:stretch>
                </a:blipFill>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ACD5812A-A6AC-419D-B2BB-34AD111D40C9}"/>
              </a:ext>
            </a:extLst>
          </p:cNvPr>
          <p:cNvGrpSpPr/>
          <p:nvPr/>
        </p:nvGrpSpPr>
        <p:grpSpPr>
          <a:xfrm>
            <a:off x="6172200" y="3581400"/>
            <a:ext cx="6057900" cy="2437048"/>
            <a:chOff x="6172200" y="3581400"/>
            <a:chExt cx="6057900" cy="2437048"/>
          </a:xfrm>
        </p:grpSpPr>
        <p:grpSp>
          <p:nvGrpSpPr>
            <p:cNvPr id="30" name="Group 29">
              <a:extLst>
                <a:ext uri="{FF2B5EF4-FFF2-40B4-BE49-F238E27FC236}">
                  <a16:creationId xmlns:a16="http://schemas.microsoft.com/office/drawing/2014/main" id="{E9E0FF20-84EC-4400-A888-5FC5E1E05ED5}"/>
                </a:ext>
              </a:extLst>
            </p:cNvPr>
            <p:cNvGrpSpPr/>
            <p:nvPr/>
          </p:nvGrpSpPr>
          <p:grpSpPr>
            <a:xfrm>
              <a:off x="7121130" y="3581400"/>
              <a:ext cx="4075567" cy="2437048"/>
              <a:chOff x="285046" y="454479"/>
              <a:chExt cx="3051755" cy="5774871"/>
            </a:xfrm>
          </p:grpSpPr>
          <p:cxnSp>
            <p:nvCxnSpPr>
              <p:cNvPr id="41" name="Straight Connector 40">
                <a:extLst>
                  <a:ext uri="{FF2B5EF4-FFF2-40B4-BE49-F238E27FC236}">
                    <a16:creationId xmlns:a16="http://schemas.microsoft.com/office/drawing/2014/main" id="{3AF5D712-1412-45C4-A2C1-7E6CE714EFB0}"/>
                  </a:ext>
                </a:extLst>
              </p:cNvPr>
              <p:cNvCxnSpPr>
                <a:cxnSpLocks/>
              </p:cNvCxnSpPr>
              <p:nvPr/>
            </p:nvCxnSpPr>
            <p:spPr>
              <a:xfrm flipV="1">
                <a:off x="285046"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369393-0B6C-48D8-8D14-3E32C3DA2B32}"/>
                  </a:ext>
                </a:extLst>
              </p:cNvPr>
              <p:cNvCxnSpPr>
                <a:cxnSpLocks/>
              </p:cNvCxnSpPr>
              <p:nvPr/>
            </p:nvCxnSpPr>
            <p:spPr>
              <a:xfrm flipV="1">
                <a:off x="3336801"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7345F5B-4539-4E05-8C21-A4F806A3E6DB}"/>
                </a:ext>
              </a:extLst>
            </p:cNvPr>
            <p:cNvGrpSpPr/>
            <p:nvPr/>
          </p:nvGrpSpPr>
          <p:grpSpPr>
            <a:xfrm>
              <a:off x="6172200" y="3958333"/>
              <a:ext cx="6057900" cy="1077218"/>
              <a:chOff x="6172200" y="4586983"/>
              <a:chExt cx="6057900" cy="1077218"/>
            </a:xfrm>
          </p:grpSpPr>
          <p:sp>
            <p:nvSpPr>
              <p:cNvPr id="33" name="TextBox 32">
                <a:extLst>
                  <a:ext uri="{FF2B5EF4-FFF2-40B4-BE49-F238E27FC236}">
                    <a16:creationId xmlns:a16="http://schemas.microsoft.com/office/drawing/2014/main" id="{AF876529-9565-43F8-A2E0-84C286A84413}"/>
                  </a:ext>
                </a:extLst>
              </p:cNvPr>
              <p:cNvSpPr txBox="1"/>
              <p:nvPr/>
            </p:nvSpPr>
            <p:spPr>
              <a:xfrm>
                <a:off x="6172200" y="4586983"/>
                <a:ext cx="971550"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40" name="TextBox 39">
                <a:extLst>
                  <a:ext uri="{FF2B5EF4-FFF2-40B4-BE49-F238E27FC236}">
                    <a16:creationId xmlns:a16="http://schemas.microsoft.com/office/drawing/2014/main" id="{53050BA9-F801-40BC-AD80-3487D09C5145}"/>
                  </a:ext>
                </a:extLst>
              </p:cNvPr>
              <p:cNvSpPr txBox="1"/>
              <p:nvPr/>
            </p:nvSpPr>
            <p:spPr>
              <a:xfrm>
                <a:off x="11182350" y="4586983"/>
                <a:ext cx="1047750"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p:grpSp>
      </p:grpSp>
      <p:grpSp>
        <p:nvGrpSpPr>
          <p:cNvPr id="56" name="Group 55">
            <a:extLst>
              <a:ext uri="{FF2B5EF4-FFF2-40B4-BE49-F238E27FC236}">
                <a16:creationId xmlns:a16="http://schemas.microsoft.com/office/drawing/2014/main" id="{D04AFF32-6AB4-4A4B-994A-3E3BB3DB4379}"/>
              </a:ext>
            </a:extLst>
          </p:cNvPr>
          <p:cNvGrpSpPr/>
          <p:nvPr/>
        </p:nvGrpSpPr>
        <p:grpSpPr>
          <a:xfrm>
            <a:off x="7044669" y="653030"/>
            <a:ext cx="2480327" cy="2458754"/>
            <a:chOff x="4811845" y="3652007"/>
            <a:chExt cx="2625181" cy="2602346"/>
          </a:xfrm>
        </p:grpSpPr>
        <p:grpSp>
          <p:nvGrpSpPr>
            <p:cNvPr id="57" name="Group 56">
              <a:extLst>
                <a:ext uri="{FF2B5EF4-FFF2-40B4-BE49-F238E27FC236}">
                  <a16:creationId xmlns:a16="http://schemas.microsoft.com/office/drawing/2014/main" id="{EDF6C3CC-D52D-498F-9FF9-DD620DF5EE0A}"/>
                </a:ext>
              </a:extLst>
            </p:cNvPr>
            <p:cNvGrpSpPr/>
            <p:nvPr/>
          </p:nvGrpSpPr>
          <p:grpSpPr>
            <a:xfrm>
              <a:off x="4811845" y="4257766"/>
              <a:ext cx="1571644" cy="1612623"/>
              <a:chOff x="4598547" y="3250367"/>
              <a:chExt cx="919034" cy="942997"/>
            </a:xfrm>
          </p:grpSpPr>
          <p:cxnSp>
            <p:nvCxnSpPr>
              <p:cNvPr id="60" name="Straight Arrow Connector 59">
                <a:extLst>
                  <a:ext uri="{FF2B5EF4-FFF2-40B4-BE49-F238E27FC236}">
                    <a16:creationId xmlns:a16="http://schemas.microsoft.com/office/drawing/2014/main" id="{2538CE28-09EE-4A7F-8394-16E476100335}"/>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1233D86E-A688-4351-8D0B-723BF381B2E2}"/>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189F5E6-A026-4083-AB7B-017A8C0600B8}"/>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34E1081-FABA-4F2F-82F7-7059CAEDA85A}"/>
                    </a:ext>
                  </a:extLst>
                </p:cNvPr>
                <p:cNvSpPr txBox="1"/>
                <p:nvPr/>
              </p:nvSpPr>
              <p:spPr>
                <a:xfrm>
                  <a:off x="5027998" y="3652007"/>
                  <a:ext cx="1071312"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5027998" y="3652007"/>
                  <a:ext cx="1071312" cy="1074978"/>
                </a:xfrm>
                <a:prstGeom prst="rect">
                  <a:avLst/>
                </a:prstGeom>
                <a:blipFill>
                  <a:blip r:embed="rId15"/>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3" name="Ink 2">
                <a:extLst>
                  <a:ext uri="{FF2B5EF4-FFF2-40B4-BE49-F238E27FC236}">
                    <a16:creationId xmlns:a16="http://schemas.microsoft.com/office/drawing/2014/main" id="{397B211F-134D-49BA-AEB2-A78BD1BF76D6}"/>
                  </a:ext>
                </a:extLst>
              </p14:cNvPr>
              <p14:cNvContentPartPr/>
              <p14:nvPr>
                <p:extLst>
                  <p:ext uri="{42D2F446-02D8-4167-A562-619A0277C38B}">
                    <p15:isNarration xmlns:p15="http://schemas.microsoft.com/office/powerpoint/2012/main" val="1"/>
                  </p:ext>
                </p:extLst>
              </p14:nvPr>
            </p14:nvContentPartPr>
            <p14:xfrm>
              <a:off x="6339960" y="69480"/>
              <a:ext cx="5889600" cy="5492880"/>
            </p14:xfrm>
          </p:contentPart>
        </mc:Choice>
        <mc:Fallback xmlns="">
          <p:pic>
            <p:nvPicPr>
              <p:cNvPr id="3" name="Ink 2">
                <a:extLst>
                  <a:ext uri="{FF2B5EF4-FFF2-40B4-BE49-F238E27FC236}">
                    <a16:creationId xmlns:a16="http://schemas.microsoft.com/office/drawing/2014/main" id="{397B211F-134D-49BA-AEB2-A78BD1BF76D6}"/>
                  </a:ext>
                </a:extLst>
              </p:cNvPr>
              <p:cNvPicPr>
                <a:picLocks noGrp="1" noRot="1" noChangeAspect="1" noMove="1" noResize="1" noEditPoints="1" noAdjustHandles="1" noChangeArrowheads="1" noChangeShapeType="1"/>
              </p:cNvPicPr>
              <p:nvPr/>
            </p:nvPicPr>
            <p:blipFill>
              <a:blip r:embed="rId17"/>
              <a:stretch>
                <a:fillRect/>
              </a:stretch>
            </p:blipFill>
            <p:spPr>
              <a:xfrm>
                <a:off x="6330600" y="60120"/>
                <a:ext cx="5908320" cy="5511600"/>
              </a:xfrm>
              <a:prstGeom prst="rect">
                <a:avLst/>
              </a:prstGeom>
            </p:spPr>
          </p:pic>
        </mc:Fallback>
      </mc:AlternateContent>
    </p:spTree>
    <p:custDataLst>
      <p:tags r:id="rId1"/>
    </p:custDataLst>
    <p:extLst>
      <p:ext uri="{BB962C8B-B14F-4D97-AF65-F5344CB8AC3E}">
        <p14:creationId xmlns:p14="http://schemas.microsoft.com/office/powerpoint/2010/main" val="678850771"/>
      </p:ext>
    </p:extLst>
  </p:cSld>
  <p:clrMapOvr>
    <a:masterClrMapping/>
  </p:clrMapOvr>
  <mc:AlternateContent xmlns:mc="http://schemas.openxmlformats.org/markup-compatibility/2006" xmlns:p14="http://schemas.microsoft.com/office/powerpoint/2010/main">
    <mc:Choice Requires="p14">
      <p:transition spd="med" p14:dur="700" advTm="34011">
        <p:fade/>
      </p:transition>
    </mc:Choice>
    <mc:Fallback xmlns="">
      <p:transition spd="med" advTm="340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par>
                                <p:cTn id="13" presetID="2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82E10-8876-4EA5-82A2-260E198D0D1B}"/>
              </a:ext>
            </a:extLst>
          </p:cNvPr>
          <p:cNvPicPr>
            <a:picLocks noChangeAspect="1"/>
          </p:cNvPicPr>
          <p:nvPr/>
        </p:nvPicPr>
        <p:blipFill rotWithShape="1">
          <a:blip r:embed="rId4"/>
          <a:srcRect l="2658" t="26779" r="68535"/>
          <a:stretch/>
        </p:blipFill>
        <p:spPr>
          <a:xfrm>
            <a:off x="58329" y="-1"/>
            <a:ext cx="4818471" cy="6858001"/>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B7E946-3B48-41DE-A89B-8072BD41AA89}"/>
                  </a:ext>
                </a:extLst>
              </p:cNvPr>
              <p:cNvSpPr txBox="1"/>
              <p:nvPr/>
            </p:nvSpPr>
            <p:spPr>
              <a:xfrm>
                <a:off x="2775562" y="6000493"/>
                <a:ext cx="962048"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oMath>
                  </m:oMathPara>
                </a14:m>
                <a:endParaRPr lang="en-CA" sz="4800" dirty="0">
                  <a:solidFill>
                    <a:srgbClr val="7030A0"/>
                  </a:solidFill>
                </a:endParaRPr>
              </a:p>
            </p:txBody>
          </p:sp>
        </mc:Choice>
        <mc:Fallback xmlns="">
          <p:sp>
            <p:nvSpPr>
              <p:cNvPr id="53" name="TextBox 52">
                <a:extLst>
                  <a:ext uri="{FF2B5EF4-FFF2-40B4-BE49-F238E27FC236}">
                    <a16:creationId xmlns:a16="http://schemas.microsoft.com/office/drawing/2014/main" id="{26B7E946-3B48-41DE-A89B-8072BD41AA89}"/>
                  </a:ext>
                </a:extLst>
              </p:cNvPr>
              <p:cNvSpPr txBox="1">
                <a:spLocks noRot="1" noChangeAspect="1" noMove="1" noResize="1" noEditPoints="1" noAdjustHandles="1" noChangeArrowheads="1" noChangeShapeType="1" noTextEdit="1"/>
              </p:cNvSpPr>
              <p:nvPr/>
            </p:nvSpPr>
            <p:spPr>
              <a:xfrm>
                <a:off x="2775562" y="6000493"/>
                <a:ext cx="962048" cy="920637"/>
              </a:xfrm>
              <a:prstGeom prst="rect">
                <a:avLst/>
              </a:prstGeom>
              <a:blipFill>
                <a:blip r:embed="rId6"/>
                <a:stretch>
                  <a:fillRect/>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F5FBE91B-2924-4AA2-92F8-7C6000440325}"/>
              </a:ext>
            </a:extLst>
          </p:cNvPr>
          <p:cNvGrpSpPr/>
          <p:nvPr/>
        </p:nvGrpSpPr>
        <p:grpSpPr>
          <a:xfrm>
            <a:off x="415528" y="266700"/>
            <a:ext cx="3808875" cy="5751748"/>
            <a:chOff x="415528" y="266700"/>
            <a:chExt cx="3808875" cy="5751748"/>
          </a:xfrm>
        </p:grpSpPr>
        <p:sp>
          <p:nvSpPr>
            <p:cNvPr id="34" name="Rectangle 33">
              <a:extLst>
                <a:ext uri="{FF2B5EF4-FFF2-40B4-BE49-F238E27FC236}">
                  <a16:creationId xmlns:a16="http://schemas.microsoft.com/office/drawing/2014/main" id="{885E6998-BB56-4D08-914D-F48F3F9A12BA}"/>
                </a:ext>
              </a:extLst>
            </p:cNvPr>
            <p:cNvSpPr/>
            <p:nvPr/>
          </p:nvSpPr>
          <p:spPr>
            <a:xfrm>
              <a:off x="423030" y="63344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grpSp>
          <p:nvGrpSpPr>
            <p:cNvPr id="3" name="Group 2">
              <a:extLst>
                <a:ext uri="{FF2B5EF4-FFF2-40B4-BE49-F238E27FC236}">
                  <a16:creationId xmlns:a16="http://schemas.microsoft.com/office/drawing/2014/main" id="{D2F48051-5DA6-403B-B57D-D52261AD29C1}"/>
                </a:ext>
              </a:extLst>
            </p:cNvPr>
            <p:cNvGrpSpPr/>
            <p:nvPr/>
          </p:nvGrpSpPr>
          <p:grpSpPr>
            <a:xfrm>
              <a:off x="415528" y="266700"/>
              <a:ext cx="3808875" cy="5751748"/>
              <a:chOff x="313574" y="454479"/>
              <a:chExt cx="2852056" cy="5774871"/>
            </a:xfrm>
          </p:grpSpPr>
          <p:cxnSp>
            <p:nvCxnSpPr>
              <p:cNvPr id="40" name="Straight Connector 39">
                <a:extLst>
                  <a:ext uri="{FF2B5EF4-FFF2-40B4-BE49-F238E27FC236}">
                    <a16:creationId xmlns:a16="http://schemas.microsoft.com/office/drawing/2014/main" id="{DD2CD854-6995-46E6-952C-DA5FB7148955}"/>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E1A61A6-85E9-47A1-BE82-7EE4E39B09E3}"/>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84B2DF0C-4ABE-40CD-97B3-422881A68B20}"/>
              </a:ext>
            </a:extLst>
          </p:cNvPr>
          <p:cNvGrpSpPr/>
          <p:nvPr/>
        </p:nvGrpSpPr>
        <p:grpSpPr>
          <a:xfrm>
            <a:off x="-103738" y="0"/>
            <a:ext cx="845970" cy="5993008"/>
            <a:chOff x="-103738" y="0"/>
            <a:chExt cx="845970" cy="5993008"/>
          </a:xfrm>
        </p:grpSpPr>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276849" y="304800"/>
              <a:ext cx="0" cy="56882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03738" y="0"/>
              <a:ext cx="845970" cy="1158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5A8C5EB2-CD49-48A7-A25B-BB81668E8462}"/>
              </a:ext>
            </a:extLst>
          </p:cNvPr>
          <p:cNvGrpSpPr/>
          <p:nvPr/>
        </p:nvGrpSpPr>
        <p:grpSpPr>
          <a:xfrm>
            <a:off x="415445" y="-111697"/>
            <a:ext cx="3659813" cy="6113694"/>
            <a:chOff x="415445" y="-111697"/>
            <a:chExt cx="3659813" cy="6113694"/>
          </a:xfrm>
        </p:grpSpPr>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415445" y="329325"/>
              <a:ext cx="2861155" cy="5672672"/>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469357" y="-111697"/>
              <a:ext cx="1605901" cy="792862"/>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2933443-D3E4-482E-9BAD-41653FBB95A3}"/>
                  </a:ext>
                </a:extLst>
              </p:cNvPr>
              <p:cNvSpPr txBox="1"/>
              <p:nvPr/>
            </p:nvSpPr>
            <p:spPr>
              <a:xfrm>
                <a:off x="2735373" y="3562216"/>
                <a:ext cx="1152941" cy="122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54ECA"/>
                              </a:solidFill>
                              <a:latin typeface="Cambria Math" panose="02040503050406030204" pitchFamily="18" charset="0"/>
                            </a:rPr>
                          </m:ctrlPr>
                        </m:accPr>
                        <m:e>
                          <m:r>
                            <a:rPr lang="en-US" sz="4800" b="0" i="1" smtClean="0">
                              <a:solidFill>
                                <a:srgbClr val="954ECA"/>
                              </a:solidFill>
                              <a:latin typeface="Cambria Math" panose="02040503050406030204" pitchFamily="18" charset="0"/>
                            </a:rPr>
                            <m:t>𝑀</m:t>
                          </m:r>
                        </m:e>
                      </m:acc>
                    </m:oMath>
                  </m:oMathPara>
                </a14:m>
                <a:endParaRPr lang="en-CA" sz="4800" dirty="0">
                  <a:solidFill>
                    <a:srgbClr val="954ECA"/>
                  </a:solidFill>
                </a:endParaRPr>
              </a:p>
            </p:txBody>
          </p:sp>
        </mc:Choice>
        <mc:Fallback xmlns="">
          <p:sp>
            <p:nvSpPr>
              <p:cNvPr id="58" name="TextBox 57">
                <a:extLst>
                  <a:ext uri="{FF2B5EF4-FFF2-40B4-BE49-F238E27FC236}">
                    <a16:creationId xmlns:a16="http://schemas.microsoft.com/office/drawing/2014/main" id="{42933443-D3E4-482E-9BAD-41653FBB95A3}"/>
                  </a:ext>
                </a:extLst>
              </p:cNvPr>
              <p:cNvSpPr txBox="1">
                <a:spLocks noRot="1" noChangeAspect="1" noMove="1" noResize="1" noEditPoints="1" noAdjustHandles="1" noChangeArrowheads="1" noChangeShapeType="1" noTextEdit="1"/>
              </p:cNvSpPr>
              <p:nvPr/>
            </p:nvSpPr>
            <p:spPr>
              <a:xfrm>
                <a:off x="2735373" y="3562216"/>
                <a:ext cx="1152941" cy="122949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861CFFE-BF7F-4F73-8C0C-C19C44CFD202}"/>
                  </a:ext>
                </a:extLst>
              </p:cNvPr>
              <p:cNvSpPr txBox="1"/>
              <p:nvPr/>
            </p:nvSpPr>
            <p:spPr>
              <a:xfrm>
                <a:off x="3365867" y="4846800"/>
                <a:ext cx="977533"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F1444"/>
                              </a:solidFill>
                              <a:latin typeface="Cambria Math" panose="02040503050406030204" pitchFamily="18" charset="0"/>
                            </a:rPr>
                          </m:ctrlPr>
                        </m:accPr>
                        <m:e>
                          <m:r>
                            <a:rPr lang="en-US" sz="4800" b="0" i="1" smtClean="0">
                              <a:solidFill>
                                <a:srgbClr val="2F1444"/>
                              </a:solidFill>
                              <a:latin typeface="Cambria Math" panose="02040503050406030204" pitchFamily="18" charset="0"/>
                            </a:rPr>
                            <m:t>𝐷</m:t>
                          </m:r>
                        </m:e>
                      </m:acc>
                    </m:oMath>
                  </m:oMathPara>
                </a14:m>
                <a:endParaRPr lang="en-CA" sz="4800" dirty="0">
                  <a:solidFill>
                    <a:srgbClr val="2F1444"/>
                  </a:solidFill>
                </a:endParaRPr>
              </a:p>
            </p:txBody>
          </p:sp>
        </mc:Choice>
        <mc:Fallback xmlns="">
          <p:sp>
            <p:nvSpPr>
              <p:cNvPr id="60" name="TextBox 59">
                <a:extLst>
                  <a:ext uri="{FF2B5EF4-FFF2-40B4-BE49-F238E27FC236}">
                    <a16:creationId xmlns:a16="http://schemas.microsoft.com/office/drawing/2014/main" id="{B861CFFE-BF7F-4F73-8C0C-C19C44CFD202}"/>
                  </a:ext>
                </a:extLst>
              </p:cNvPr>
              <p:cNvSpPr txBox="1">
                <a:spLocks noRot="1" noChangeAspect="1" noMove="1" noResize="1" noEditPoints="1" noAdjustHandles="1" noChangeArrowheads="1" noChangeShapeType="1" noTextEdit="1"/>
              </p:cNvSpPr>
              <p:nvPr/>
            </p:nvSpPr>
            <p:spPr>
              <a:xfrm>
                <a:off x="3365867" y="4846800"/>
                <a:ext cx="977533" cy="920637"/>
              </a:xfrm>
              <a:prstGeom prst="rect">
                <a:avLst/>
              </a:prstGeom>
              <a:blipFill>
                <a:blip r:embed="rId10"/>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54DB8225-DA06-4CE2-967D-B4D8E3E6F0CA}"/>
              </a:ext>
            </a:extLst>
          </p:cNvPr>
          <p:cNvGrpSpPr/>
          <p:nvPr/>
        </p:nvGrpSpPr>
        <p:grpSpPr>
          <a:xfrm>
            <a:off x="404935" y="3766358"/>
            <a:ext cx="2130337" cy="2218045"/>
            <a:chOff x="404935" y="3766358"/>
            <a:chExt cx="2130337" cy="2218045"/>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0C5B75-5DD7-4224-AAE3-A30D552FA28C}"/>
                    </a:ext>
                  </a:extLst>
                </p:cNvPr>
                <p:cNvSpPr txBox="1"/>
                <p:nvPr/>
              </p:nvSpPr>
              <p:spPr>
                <a:xfrm>
                  <a:off x="1742747" y="51930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250C5B75-5DD7-4224-AAE3-A30D552FA28C}"/>
                    </a:ext>
                  </a:extLst>
                </p:cNvPr>
                <p:cNvSpPr txBox="1">
                  <a:spLocks noRot="1" noChangeAspect="1" noMove="1" noResize="1" noEditPoints="1" noAdjustHandles="1" noChangeArrowheads="1" noChangeShapeType="1" noTextEdit="1"/>
                </p:cNvSpPr>
                <p:nvPr/>
              </p:nvSpPr>
              <p:spPr>
                <a:xfrm>
                  <a:off x="1742747" y="5193026"/>
                  <a:ext cx="792525" cy="788357"/>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37B79B-EBDF-4CE5-BB57-081A443D2822}"/>
                    </a:ext>
                  </a:extLst>
                </p:cNvPr>
                <p:cNvSpPr txBox="1"/>
                <p:nvPr/>
              </p:nvSpPr>
              <p:spPr>
                <a:xfrm>
                  <a:off x="572943" y="3766358"/>
                  <a:ext cx="736419"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4" name="TextBox 63">
                  <a:extLst>
                    <a:ext uri="{FF2B5EF4-FFF2-40B4-BE49-F238E27FC236}">
                      <a16:creationId xmlns:a16="http://schemas.microsoft.com/office/drawing/2014/main" id="{B537B79B-EBDF-4CE5-BB57-081A443D2822}"/>
                    </a:ext>
                  </a:extLst>
                </p:cNvPr>
                <p:cNvSpPr txBox="1">
                  <a:spLocks noRot="1" noChangeAspect="1" noMove="1" noResize="1" noEditPoints="1" noAdjustHandles="1" noChangeArrowheads="1" noChangeShapeType="1" noTextEdit="1"/>
                </p:cNvSpPr>
                <p:nvPr/>
              </p:nvSpPr>
              <p:spPr>
                <a:xfrm>
                  <a:off x="572943" y="3766358"/>
                  <a:ext cx="736419" cy="785087"/>
                </a:xfrm>
                <a:prstGeom prst="rect">
                  <a:avLst/>
                </a:prstGeom>
                <a:blipFill>
                  <a:blip r:embed="rId23"/>
                  <a:stretch>
                    <a:fillRect/>
                  </a:stretch>
                </a:blipFill>
              </p:spPr>
              <p:txBody>
                <a:bodyPr/>
                <a:lstStyle/>
                <a:p>
                  <a:r>
                    <a:rPr lang="en-CA">
                      <a:noFill/>
                    </a:rPr>
                    <a:t> </a:t>
                  </a:r>
                </a:p>
              </p:txBody>
            </p:sp>
          </mc:Fallback>
        </mc:AlternateContent>
        <p:grpSp>
          <p:nvGrpSpPr>
            <p:cNvPr id="65" name="Group 64">
              <a:extLst>
                <a:ext uri="{FF2B5EF4-FFF2-40B4-BE49-F238E27FC236}">
                  <a16:creationId xmlns:a16="http://schemas.microsoft.com/office/drawing/2014/main" id="{2DD0A96C-D5C9-4745-B623-94E152EE6478}"/>
                </a:ext>
              </a:extLst>
            </p:cNvPr>
            <p:cNvGrpSpPr/>
            <p:nvPr/>
          </p:nvGrpSpPr>
          <p:grpSpPr>
            <a:xfrm>
              <a:off x="404935" y="44580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9" name="Group 8">
            <a:extLst>
              <a:ext uri="{FF2B5EF4-FFF2-40B4-BE49-F238E27FC236}">
                <a16:creationId xmlns:a16="http://schemas.microsoft.com/office/drawing/2014/main" id="{5C1EEE43-07ED-419C-AF55-1E52519C53B8}"/>
              </a:ext>
            </a:extLst>
          </p:cNvPr>
          <p:cNvGrpSpPr/>
          <p:nvPr/>
        </p:nvGrpSpPr>
        <p:grpSpPr>
          <a:xfrm>
            <a:off x="-183897" y="4103093"/>
            <a:ext cx="2395076" cy="2585200"/>
            <a:chOff x="-183897" y="4103093"/>
            <a:chExt cx="2395076" cy="2585200"/>
          </a:xfrm>
        </p:grpSpPr>
        <p:grpSp>
          <p:nvGrpSpPr>
            <p:cNvPr id="72" name="Group 71">
              <a:extLst>
                <a:ext uri="{FF2B5EF4-FFF2-40B4-BE49-F238E27FC236}">
                  <a16:creationId xmlns:a16="http://schemas.microsoft.com/office/drawing/2014/main" id="{A81C6B84-7348-4A22-9779-3693A8FB3122}"/>
                </a:ext>
              </a:extLst>
            </p:cNvPr>
            <p:cNvGrpSpPr/>
            <p:nvPr/>
          </p:nvGrpSpPr>
          <p:grpSpPr>
            <a:xfrm>
              <a:off x="377223" y="46497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1418654" y="59804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1418654" y="5980407"/>
                  <a:ext cx="792525" cy="707886"/>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E27B65E-D6A0-45E9-A8E0-32511D352D2B}"/>
                    </a:ext>
                  </a:extLst>
                </p:cNvPr>
                <p:cNvSpPr txBox="1"/>
                <p:nvPr/>
              </p:nvSpPr>
              <p:spPr>
                <a:xfrm>
                  <a:off x="-183897" y="4103093"/>
                  <a:ext cx="73641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71" name="TextBox 70">
                  <a:extLst>
                    <a:ext uri="{FF2B5EF4-FFF2-40B4-BE49-F238E27FC236}">
                      <a16:creationId xmlns:a16="http://schemas.microsoft.com/office/drawing/2014/main" id="{3E27B65E-D6A0-45E9-A8E0-32511D352D2B}"/>
                    </a:ext>
                  </a:extLst>
                </p:cNvPr>
                <p:cNvSpPr txBox="1">
                  <a:spLocks noRot="1" noChangeAspect="1" noMove="1" noResize="1" noEditPoints="1" noAdjustHandles="1" noChangeArrowheads="1" noChangeShapeType="1" noTextEdit="1"/>
                </p:cNvSpPr>
                <p:nvPr/>
              </p:nvSpPr>
              <p:spPr>
                <a:xfrm>
                  <a:off x="-183897" y="4103093"/>
                  <a:ext cx="736419" cy="707886"/>
                </a:xfrm>
                <a:prstGeom prst="rect">
                  <a:avLst/>
                </a:prstGeom>
                <a:blipFill>
                  <a:blip r:embed="rId2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BE97501-C48D-481F-ADC6-7CDAD8272C06}"/>
                  </a:ext>
                </a:extLst>
              </p:cNvPr>
              <p:cNvSpPr txBox="1"/>
              <p:nvPr/>
            </p:nvSpPr>
            <p:spPr>
              <a:xfrm>
                <a:off x="4448152" y="990343"/>
                <a:ext cx="2409848" cy="9206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𝑟</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solidFill>
                    <a:srgbClr val="7030A0"/>
                  </a:solidFill>
                </a:endParaRPr>
              </a:p>
            </p:txBody>
          </p:sp>
        </mc:Choice>
        <mc:Fallback xmlns="">
          <p:sp>
            <p:nvSpPr>
              <p:cNvPr id="78" name="TextBox 77">
                <a:extLst>
                  <a:ext uri="{FF2B5EF4-FFF2-40B4-BE49-F238E27FC236}">
                    <a16:creationId xmlns:a16="http://schemas.microsoft.com/office/drawing/2014/main" id="{FBE97501-C48D-481F-ADC6-7CDAD8272C06}"/>
                  </a:ext>
                </a:extLst>
              </p:cNvPr>
              <p:cNvSpPr txBox="1">
                <a:spLocks noRot="1" noChangeAspect="1" noMove="1" noResize="1" noEditPoints="1" noAdjustHandles="1" noChangeArrowheads="1" noChangeShapeType="1" noTextEdit="1"/>
              </p:cNvSpPr>
              <p:nvPr/>
            </p:nvSpPr>
            <p:spPr>
              <a:xfrm>
                <a:off x="4448152" y="990343"/>
                <a:ext cx="2409848" cy="92063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032F785-DBAF-4CE1-8D00-79B304140A46}"/>
                  </a:ext>
                </a:extLst>
              </p:cNvPr>
              <p:cNvSpPr txBox="1"/>
              <p:nvPr/>
            </p:nvSpPr>
            <p:spPr>
              <a:xfrm>
                <a:off x="4326232" y="56893"/>
                <a:ext cx="2714648" cy="9275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954ECA"/>
                              </a:solidFill>
                              <a:latin typeface="Cambria Math" panose="02040503050406030204" pitchFamily="18" charset="0"/>
                            </a:rPr>
                          </m:ctrlPr>
                        </m:accPr>
                        <m:e>
                          <m:r>
                            <a:rPr lang="en-US" sz="4800" i="1">
                              <a:solidFill>
                                <a:srgbClr val="954ECA"/>
                              </a:solidFill>
                              <a:latin typeface="Cambria Math" panose="02040503050406030204" pitchFamily="18" charset="0"/>
                            </a:rPr>
                            <m:t>𝑀</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𝑚</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2800" dirty="0">
                  <a:solidFill>
                    <a:srgbClr val="C00000"/>
                  </a:solidFill>
                </a:endParaRPr>
              </a:p>
            </p:txBody>
          </p:sp>
        </mc:Choice>
        <mc:Fallback xmlns="">
          <p:sp>
            <p:nvSpPr>
              <p:cNvPr id="79" name="TextBox 78">
                <a:extLst>
                  <a:ext uri="{FF2B5EF4-FFF2-40B4-BE49-F238E27FC236}">
                    <a16:creationId xmlns:a16="http://schemas.microsoft.com/office/drawing/2014/main" id="{B032F785-DBAF-4CE1-8D00-79B304140A46}"/>
                  </a:ext>
                </a:extLst>
              </p:cNvPr>
              <p:cNvSpPr txBox="1">
                <a:spLocks noRot="1" noChangeAspect="1" noMove="1" noResize="1" noEditPoints="1" noAdjustHandles="1" noChangeArrowheads="1" noChangeShapeType="1" noTextEdit="1"/>
              </p:cNvSpPr>
              <p:nvPr/>
            </p:nvSpPr>
            <p:spPr>
              <a:xfrm>
                <a:off x="4326232" y="56893"/>
                <a:ext cx="2714648" cy="927562"/>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5D02491-933B-44D4-BD65-1CBD4F0B8024}"/>
                  </a:ext>
                </a:extLst>
              </p:cNvPr>
              <p:cNvSpPr txBox="1"/>
              <p:nvPr/>
            </p:nvSpPr>
            <p:spPr>
              <a:xfrm>
                <a:off x="4413862" y="1824733"/>
                <a:ext cx="2524148" cy="9206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2F1444"/>
                              </a:solidFill>
                              <a:latin typeface="Cambria Math" panose="02040503050406030204" pitchFamily="18" charset="0"/>
                            </a:rPr>
                          </m:ctrlPr>
                        </m:accPr>
                        <m:e>
                          <m:r>
                            <a:rPr lang="en-US" sz="4800" i="1">
                              <a:solidFill>
                                <a:srgbClr val="2F1444"/>
                              </a:solidFill>
                              <a:latin typeface="Cambria Math" panose="02040503050406030204" pitchFamily="18" charset="0"/>
                            </a:rPr>
                            <m:t>𝐷</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𝑑</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solidFill>
                    <a:srgbClr val="7030A0"/>
                  </a:solidFill>
                </a:endParaRPr>
              </a:p>
            </p:txBody>
          </p:sp>
        </mc:Choice>
        <mc:Fallback xmlns="">
          <p:sp>
            <p:nvSpPr>
              <p:cNvPr id="80" name="TextBox 79">
                <a:extLst>
                  <a:ext uri="{FF2B5EF4-FFF2-40B4-BE49-F238E27FC236}">
                    <a16:creationId xmlns:a16="http://schemas.microsoft.com/office/drawing/2014/main" id="{55D02491-933B-44D4-BD65-1CBD4F0B8024}"/>
                  </a:ext>
                </a:extLst>
              </p:cNvPr>
              <p:cNvSpPr txBox="1">
                <a:spLocks noRot="1" noChangeAspect="1" noMove="1" noResize="1" noEditPoints="1" noAdjustHandles="1" noChangeArrowheads="1" noChangeShapeType="1" noTextEdit="1"/>
              </p:cNvSpPr>
              <p:nvPr/>
            </p:nvSpPr>
            <p:spPr>
              <a:xfrm>
                <a:off x="4413862" y="1824733"/>
                <a:ext cx="2524148" cy="92063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5BA427B-B90F-4A20-87AF-ED332614B17F}"/>
                  </a:ext>
                </a:extLst>
              </p:cNvPr>
              <p:cNvSpPr txBox="1"/>
              <p:nvPr/>
            </p:nvSpPr>
            <p:spPr>
              <a:xfrm>
                <a:off x="4686300" y="2727703"/>
                <a:ext cx="7505700" cy="4341188"/>
              </a:xfrm>
              <a:prstGeom prst="rect">
                <a:avLst/>
              </a:prstGeom>
              <a:noFill/>
            </p:spPr>
            <p:txBody>
              <a:bodyPr wrap="square" rtlCol="0">
                <a:spAutoFit/>
              </a:bodyPr>
              <a:lstStyle/>
              <a:p>
                <a:r>
                  <a:rPr lang="en-US" sz="4800" dirty="0">
                    <a:solidFill>
                      <a:srgbClr val="954ECA"/>
                    </a:solidFill>
                  </a:rPr>
                  <a:t>                     </a:t>
                </a:r>
                <a14:m>
                  <m:oMath xmlns:m="http://schemas.openxmlformats.org/officeDocument/2006/math">
                    <m:acc>
                      <m:accPr>
                        <m:chr m:val="⃗"/>
                        <m:ctrlPr>
                          <a:rPr lang="en-US" sz="4800" i="1" smtClean="0">
                            <a:solidFill>
                              <a:srgbClr val="954ECA"/>
                            </a:solidFill>
                            <a:latin typeface="Cambria Math" panose="02040503050406030204" pitchFamily="18" charset="0"/>
                          </a:rPr>
                        </m:ctrlPr>
                      </m:accPr>
                      <m:e>
                        <m:r>
                          <a:rPr lang="en-US" sz="4800" i="1">
                            <a:solidFill>
                              <a:srgbClr val="954ECA"/>
                            </a:solidFill>
                            <a:latin typeface="Cambria Math" panose="02040503050406030204" pitchFamily="18" charset="0"/>
                          </a:rPr>
                          <m:t>𝑀</m:t>
                        </m:r>
                      </m:e>
                    </m:acc>
                    <m:r>
                      <a:rPr lang="en-US" sz="4800" b="0" i="1" smtClean="0">
                        <a:solidFill>
                          <a:srgbClr val="954ECA"/>
                        </a:solidFill>
                        <a:latin typeface="Cambria Math" panose="02040503050406030204" pitchFamily="18" charset="0"/>
                      </a:rPr>
                      <m:t>   </m:t>
                    </m:r>
                    <m:r>
                      <a:rPr lang="en-US" sz="4800" b="0" i="1" smtClean="0">
                        <a:solidFill>
                          <a:schemeClr val="tx1"/>
                        </a:solidFill>
                        <a:latin typeface="Cambria Math" panose="02040503050406030204" pitchFamily="18" charset="0"/>
                      </a:rPr>
                      <m:t>=  </m:t>
                    </m:r>
                    <m:acc>
                      <m:accPr>
                        <m:chr m:val="⃗"/>
                        <m:ctrlPr>
                          <a:rPr lang="en-US" sz="4800" i="1">
                            <a:solidFill>
                              <a:srgbClr val="2F1444"/>
                            </a:solidFill>
                            <a:latin typeface="Cambria Math" panose="02040503050406030204" pitchFamily="18" charset="0"/>
                          </a:rPr>
                        </m:ctrlPr>
                      </m:accPr>
                      <m:e>
                        <m:r>
                          <a:rPr lang="en-US" sz="4800" i="1">
                            <a:solidFill>
                              <a:srgbClr val="2F1444"/>
                            </a:solidFill>
                            <a:latin typeface="Cambria Math" panose="02040503050406030204" pitchFamily="18" charset="0"/>
                          </a:rPr>
                          <m:t>𝐷</m:t>
                        </m:r>
                      </m:e>
                    </m:acc>
                    <m:r>
                      <a:rPr lang="en-US" sz="4800" b="0" i="1" smtClean="0">
                        <a:solidFill>
                          <a:srgbClr val="2F1444"/>
                        </a:solidFill>
                        <a:latin typeface="Cambria Math" panose="02040503050406030204" pitchFamily="18" charset="0"/>
                      </a:rPr>
                      <m:t> </m:t>
                    </m:r>
                    <m:r>
                      <a:rPr lang="en-US" sz="4800" b="0" i="1" smtClean="0">
                        <a:solidFill>
                          <a:schemeClr val="tx1"/>
                        </a:solidFill>
                        <a:latin typeface="Cambria Math" panose="02040503050406030204" pitchFamily="18" charset="0"/>
                      </a:rPr>
                      <m:t>+  </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oMath>
                </a14:m>
                <a:endParaRPr lang="en-US" sz="4800" dirty="0">
                  <a:solidFill>
                    <a:srgbClr val="C00000"/>
                  </a:solidFill>
                </a:endParaRPr>
              </a:p>
              <a:p>
                <a:r>
                  <a:rPr lang="en-US" sz="4800" dirty="0"/>
                  <a:t>                  </a:t>
                </a:r>
                <a14:m>
                  <m:oMath xmlns:m="http://schemas.openxmlformats.org/officeDocument/2006/math">
                    <m:r>
                      <a:rPr lang="en-US" sz="4800" i="1">
                        <a:latin typeface="Cambria Math" panose="02040503050406030204" pitchFamily="18" charset="0"/>
                      </a:rPr>
                      <m:t>𝑚</m:t>
                    </m:r>
                    <m:r>
                      <a:rPr lang="en-US" sz="4800" b="0" i="1" smtClean="0">
                        <a:latin typeface="Cambria Math" panose="02040503050406030204" pitchFamily="18" charset="0"/>
                      </a:rPr>
                      <m:t>  </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m:t>
                    </m:r>
                    <m:r>
                      <a:rPr lang="en-US" sz="4800" i="1">
                        <a:latin typeface="Cambria Math" panose="02040503050406030204" pitchFamily="18" charset="0"/>
                      </a:rPr>
                      <m:t>𝑑</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i="1">
                        <a:latin typeface="Cambria Math" panose="02040503050406030204" pitchFamily="18" charset="0"/>
                      </a:rPr>
                      <m:t>𝑟</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endParaRPr lang="en-US" sz="4800" dirty="0">
                  <a:solidFill>
                    <a:srgbClr val="C00000"/>
                  </a:solidFill>
                </a:endParaRPr>
              </a:p>
              <a:p>
                <a:r>
                  <a:rPr lang="en-US" sz="4800" dirty="0"/>
                  <a:t>  </a:t>
                </a:r>
                <a14:m>
                  <m:oMath xmlns:m="http://schemas.openxmlformats.org/officeDocument/2006/math">
                    <m:r>
                      <a:rPr lang="en-US" sz="4800" i="1">
                        <a:latin typeface="Cambria Math" panose="02040503050406030204" pitchFamily="18" charset="0"/>
                      </a:rPr>
                      <m:t>𝑚</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r>
                      <a:rPr lang="en-US" sz="4800" i="1">
                        <a:latin typeface="Cambria Math" panose="02040503050406030204" pitchFamily="18" charset="0"/>
                      </a:rPr>
                      <m:t>=</m:t>
                    </m:r>
                    <m:r>
                      <a:rPr lang="en-US" sz="4800" i="1">
                        <a:latin typeface="Cambria Math" panose="02040503050406030204" pitchFamily="18" charset="0"/>
                      </a:rPr>
                      <m:t>𝑑</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i="1">
                        <a:latin typeface="Cambria Math" panose="02040503050406030204" pitchFamily="18" charset="0"/>
                      </a:rPr>
                      <m:t>𝑟</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a14:m>
                <a:endParaRPr lang="en-US" sz="4800" dirty="0">
                  <a:solidFill>
                    <a:srgbClr val="C00000"/>
                  </a:solidFill>
                </a:endParaRPr>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𝑚</m:t>
                      </m:r>
                      <m:r>
                        <a:rPr lang="en-US" sz="4800" i="1">
                          <a:latin typeface="Cambria Math" panose="02040503050406030204" pitchFamily="18" charset="0"/>
                        </a:rPr>
                        <m:t>𝛾𝛽</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i="1">
                          <a:latin typeface="Cambria Math" panose="02040503050406030204" pitchFamily="18" charset="0"/>
                        </a:rPr>
                        <m:t>𝑚</m:t>
                      </m:r>
                      <m:r>
                        <a:rPr lang="en-US" sz="4800" i="1">
                          <a:latin typeface="Cambria Math" panose="02040503050406030204" pitchFamily="18" charset="0"/>
                        </a:rPr>
                        <m:t>𝛾</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i="1">
                          <a:latin typeface="Cambria Math" panose="02040503050406030204" pitchFamily="18" charset="0"/>
                        </a:rPr>
                        <m:t>𝑑</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i="1">
                          <a:latin typeface="Cambria Math" panose="02040503050406030204" pitchFamily="18" charset="0"/>
                        </a:rPr>
                        <m:t>𝑟</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C00000"/>
                  </a:solidFill>
                </a:endParaRPr>
              </a:p>
              <a:p>
                <a:endParaRPr lang="en-US" sz="1400" dirty="0">
                  <a:solidFill>
                    <a:srgbClr val="C00000"/>
                  </a:solidFill>
                </a:endParaRPr>
              </a:p>
              <a:p>
                <a:r>
                  <a:rPr lang="en-US" sz="4800" dirty="0"/>
                  <a:t>                    </a:t>
                </a:r>
                <a14:m>
                  <m:oMath xmlns:m="http://schemas.openxmlformats.org/officeDocument/2006/math">
                    <m:r>
                      <a:rPr lang="en-US" sz="4800" i="1">
                        <a:latin typeface="Cambria Math" panose="02040503050406030204" pitchFamily="18" charset="0"/>
                      </a:rPr>
                      <m:t>𝑚</m:t>
                    </m:r>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f>
                          <m:fPr>
                            <m:type m:val="lin"/>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i="1">
                                <a:latin typeface="Cambria Math" panose="02040503050406030204" pitchFamily="18" charset="0"/>
                              </a:rPr>
                              <m:t>𝛾</m:t>
                            </m:r>
                          </m:den>
                        </m:f>
                      </m:e>
                    </m:d>
                    <m:r>
                      <a:rPr lang="en-US" sz="4800" b="0" i="1" smtClean="0">
                        <a:latin typeface="Cambria Math" panose="02040503050406030204" pitchFamily="18" charset="0"/>
                      </a:rPr>
                      <m:t>𝑟</m:t>
                    </m:r>
                  </m:oMath>
                </a14:m>
                <a:endParaRPr lang="en-US" sz="4800" dirty="0">
                  <a:solidFill>
                    <a:srgbClr val="C00000"/>
                  </a:solidFill>
                </a:endParaRPr>
              </a:p>
            </p:txBody>
          </p:sp>
        </mc:Choice>
        <mc:Fallback xmlns="">
          <p:sp>
            <p:nvSpPr>
              <p:cNvPr id="81" name="TextBox 80">
                <a:extLst>
                  <a:ext uri="{FF2B5EF4-FFF2-40B4-BE49-F238E27FC236}">
                    <a16:creationId xmlns:a16="http://schemas.microsoft.com/office/drawing/2014/main" id="{45BA427B-B90F-4A20-87AF-ED332614B17F}"/>
                  </a:ext>
                </a:extLst>
              </p:cNvPr>
              <p:cNvSpPr txBox="1">
                <a:spLocks noRot="1" noChangeAspect="1" noMove="1" noResize="1" noEditPoints="1" noAdjustHandles="1" noChangeArrowheads="1" noChangeShapeType="1" noTextEdit="1"/>
              </p:cNvSpPr>
              <p:nvPr/>
            </p:nvSpPr>
            <p:spPr>
              <a:xfrm>
                <a:off x="4686300" y="2727703"/>
                <a:ext cx="7505700" cy="4341188"/>
              </a:xfrm>
              <a:prstGeom prst="rect">
                <a:avLst/>
              </a:prstGeom>
              <a:blipFill>
                <a:blip r:embed="rId19"/>
                <a:stretch>
                  <a:fillRect/>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F494219B-EDAE-4BF1-846D-0B67817B37C3}"/>
              </a:ext>
            </a:extLst>
          </p:cNvPr>
          <p:cNvGrpSpPr/>
          <p:nvPr/>
        </p:nvGrpSpPr>
        <p:grpSpPr>
          <a:xfrm>
            <a:off x="7085427" y="76200"/>
            <a:ext cx="4988463" cy="2303453"/>
            <a:chOff x="7085427" y="76200"/>
            <a:chExt cx="4988463" cy="2303453"/>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34A2118-F426-4270-ABED-467F661DCFF5}"/>
                    </a:ext>
                  </a:extLst>
                </p:cNvPr>
                <p:cNvSpPr txBox="1"/>
                <p:nvPr/>
              </p:nvSpPr>
              <p:spPr>
                <a:xfrm>
                  <a:off x="7085427" y="620774"/>
                  <a:ext cx="4988463" cy="175887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solidFill>
                                  <a:srgbClr val="7030A0"/>
                                </a:solidFill>
                                <a:latin typeface="Cambria Math" panose="02040503050406030204" pitchFamily="18" charset="0"/>
                              </a:rPr>
                              <m:t>𝛽</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CA" sz="4800" dirty="0"/>
                </a:p>
              </p:txBody>
            </p:sp>
          </mc:Choice>
          <mc:Fallback xmlns="">
            <p:sp>
              <p:nvSpPr>
                <p:cNvPr id="88" name="TextBox 87">
                  <a:extLst>
                    <a:ext uri="{FF2B5EF4-FFF2-40B4-BE49-F238E27FC236}">
                      <a16:creationId xmlns:a16="http://schemas.microsoft.com/office/drawing/2014/main" id="{534A2118-F426-4270-ABED-467F661DCFF5}"/>
                    </a:ext>
                  </a:extLst>
                </p:cNvPr>
                <p:cNvSpPr txBox="1">
                  <a:spLocks noRot="1" noChangeAspect="1" noMove="1" noResize="1" noEditPoints="1" noAdjustHandles="1" noChangeArrowheads="1" noChangeShapeType="1" noTextEdit="1"/>
                </p:cNvSpPr>
                <p:nvPr/>
              </p:nvSpPr>
              <p:spPr>
                <a:xfrm>
                  <a:off x="7085427" y="620774"/>
                  <a:ext cx="4988463" cy="1758879"/>
                </a:xfrm>
                <a:prstGeom prst="rect">
                  <a:avLst/>
                </a:prstGeom>
                <a:blipFill>
                  <a:blip r:embed="rId21"/>
                  <a:stretch>
                    <a:fillRect/>
                  </a:stretch>
                </a:blipFill>
                <a:ln w="38100">
                  <a:solidFill>
                    <a:schemeClr val="tx1"/>
                  </a:solid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D25B7B0E-9D5B-4D21-922A-61CBCB72CD9D}"/>
                </a:ext>
              </a:extLst>
            </p:cNvPr>
            <p:cNvGrpSpPr/>
            <p:nvPr/>
          </p:nvGrpSpPr>
          <p:grpSpPr>
            <a:xfrm>
              <a:off x="7086252" y="76200"/>
              <a:ext cx="3294826" cy="584775"/>
              <a:chOff x="7086252" y="76200"/>
              <a:chExt cx="3294826" cy="584775"/>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197DA6D1-8165-4AD7-AECB-B7B279E677F5}"/>
                      </a:ext>
                    </a:extLst>
                  </p:cNvPr>
                  <p:cNvSpPr txBox="1"/>
                  <p:nvPr/>
                </p:nvSpPr>
                <p:spPr>
                  <a:xfrm>
                    <a:off x="7134244" y="76200"/>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b="0" i="1" smtClean="0">
                            <a:solidFill>
                              <a:srgbClr val="00B050"/>
                            </a:solidFill>
                            <a:latin typeface="Cambria Math" panose="02040503050406030204" pitchFamily="18" charset="0"/>
                          </a:rPr>
                          <m:t>→</m:t>
                        </m:r>
                      </m:oMath>
                    </a14:m>
                    <a:r>
                      <a:rPr lang="en-CA" sz="3200" dirty="0">
                        <a:solidFill>
                          <a:srgbClr val="00B050"/>
                        </a:solidFill>
                      </a:rPr>
                      <a:t> Car</a:t>
                    </a:r>
                  </a:p>
                </p:txBody>
              </p:sp>
            </mc:Choice>
            <mc:Fallback xmlns="">
              <p:sp>
                <p:nvSpPr>
                  <p:cNvPr id="86" name="TextBox 85">
                    <a:extLst>
                      <a:ext uri="{FF2B5EF4-FFF2-40B4-BE49-F238E27FC236}">
                        <a16:creationId xmlns:a16="http://schemas.microsoft.com/office/drawing/2014/main" id="{197DA6D1-8165-4AD7-AECB-B7B279E677F5}"/>
                      </a:ext>
                    </a:extLst>
                  </p:cNvPr>
                  <p:cNvSpPr txBox="1">
                    <a:spLocks noRot="1" noChangeAspect="1" noMove="1" noResize="1" noEditPoints="1" noAdjustHandles="1" noChangeArrowheads="1" noChangeShapeType="1" noTextEdit="1"/>
                  </p:cNvSpPr>
                  <p:nvPr/>
                </p:nvSpPr>
                <p:spPr>
                  <a:xfrm>
                    <a:off x="7134244" y="76200"/>
                    <a:ext cx="3246834" cy="584775"/>
                  </a:xfrm>
                  <a:prstGeom prst="rect">
                    <a:avLst/>
                  </a:prstGeom>
                  <a:blipFill>
                    <a:blip r:embed="rId20"/>
                    <a:stretch>
                      <a:fillRect l="-4690" t="-12632" b="-34737"/>
                    </a:stretch>
                  </a:blipFill>
                </p:spPr>
                <p:txBody>
                  <a:bodyPr/>
                  <a:lstStyle/>
                  <a:p>
                    <a:r>
                      <a:rPr lang="en-CA">
                        <a:noFill/>
                      </a:rPr>
                      <a:t> </a:t>
                    </a:r>
                  </a:p>
                </p:txBody>
              </p:sp>
            </mc:Fallback>
          </mc:AlternateContent>
          <p:sp>
            <p:nvSpPr>
              <p:cNvPr id="89" name="Rectangle 88">
                <a:extLst>
                  <a:ext uri="{FF2B5EF4-FFF2-40B4-BE49-F238E27FC236}">
                    <a16:creationId xmlns:a16="http://schemas.microsoft.com/office/drawing/2014/main" id="{91FAFBCA-615E-48D6-AF57-77B395824BE3}"/>
                  </a:ext>
                </a:extLst>
              </p:cNvPr>
              <p:cNvSpPr/>
              <p:nvPr/>
            </p:nvSpPr>
            <p:spPr>
              <a:xfrm>
                <a:off x="7086252" y="111026"/>
                <a:ext cx="3124548"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90" name="Straight Arrow Connector 89">
            <a:extLst>
              <a:ext uri="{FF2B5EF4-FFF2-40B4-BE49-F238E27FC236}">
                <a16:creationId xmlns:a16="http://schemas.microsoft.com/office/drawing/2014/main" id="{38A19C7C-6F06-4BDE-884C-867F10439A4F}"/>
              </a:ext>
            </a:extLst>
          </p:cNvPr>
          <p:cNvCxnSpPr>
            <a:cxnSpLocks/>
          </p:cNvCxnSpPr>
          <p:nvPr/>
        </p:nvCxnSpPr>
        <p:spPr>
          <a:xfrm rot="10800000">
            <a:off x="4219386" y="4062912"/>
            <a:ext cx="0" cy="1926508"/>
          </a:xfrm>
          <a:prstGeom prst="straightConnector1">
            <a:avLst/>
          </a:prstGeom>
          <a:ln w="95250">
            <a:solidFill>
              <a:srgbClr val="2F1444"/>
            </a:solidFill>
            <a:tailEnd type="triangle"/>
          </a:ln>
        </p:spPr>
        <p:style>
          <a:lnRef idx="3">
            <a:schemeClr val="accent1"/>
          </a:lnRef>
          <a:fillRef idx="0">
            <a:schemeClr val="accent1"/>
          </a:fillRef>
          <a:effectRef idx="2">
            <a:schemeClr val="accent1"/>
          </a:effectRef>
          <a:fontRef idx="minor">
            <a:schemeClr val="tx1"/>
          </a:fontRef>
        </p:style>
      </p:cxnSp>
      <p:grpSp>
        <p:nvGrpSpPr>
          <p:cNvPr id="6" name="Group 5">
            <a:extLst>
              <a:ext uri="{FF2B5EF4-FFF2-40B4-BE49-F238E27FC236}">
                <a16:creationId xmlns:a16="http://schemas.microsoft.com/office/drawing/2014/main" id="{69C3D7A3-B501-4BDF-A851-98B71680328F}"/>
              </a:ext>
            </a:extLst>
          </p:cNvPr>
          <p:cNvGrpSpPr/>
          <p:nvPr/>
        </p:nvGrpSpPr>
        <p:grpSpPr>
          <a:xfrm>
            <a:off x="-19050" y="5920483"/>
            <a:ext cx="5149238" cy="1077218"/>
            <a:chOff x="-19050" y="5920483"/>
            <a:chExt cx="5149238" cy="1077218"/>
          </a:xfrm>
        </p:grpSpPr>
        <p:sp>
          <p:nvSpPr>
            <p:cNvPr id="36" name="TextBox 35">
              <a:extLst>
                <a:ext uri="{FF2B5EF4-FFF2-40B4-BE49-F238E27FC236}">
                  <a16:creationId xmlns:a16="http://schemas.microsoft.com/office/drawing/2014/main" id="{DD368B22-9569-4BEA-9A6D-27EAC530D2AF}"/>
                </a:ext>
              </a:extLst>
            </p:cNvPr>
            <p:cNvSpPr txBox="1"/>
            <p:nvPr/>
          </p:nvSpPr>
          <p:spPr>
            <a:xfrm>
              <a:off x="-19050" y="5920483"/>
              <a:ext cx="1358288"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37" name="TextBox 36">
              <a:extLst>
                <a:ext uri="{FF2B5EF4-FFF2-40B4-BE49-F238E27FC236}">
                  <a16:creationId xmlns:a16="http://schemas.microsoft.com/office/drawing/2014/main" id="{39199235-524A-4689-AB0C-AA72814E2B1F}"/>
                </a:ext>
              </a:extLst>
            </p:cNvPr>
            <p:cNvSpPr txBox="1"/>
            <p:nvPr/>
          </p:nvSpPr>
          <p:spPr>
            <a:xfrm>
              <a:off x="3771900" y="5920483"/>
              <a:ext cx="1358288"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26">
            <p14:nvContentPartPr>
              <p14:cNvPr id="14" name="Ink 13">
                <a:extLst>
                  <a:ext uri="{FF2B5EF4-FFF2-40B4-BE49-F238E27FC236}">
                    <a16:creationId xmlns:a16="http://schemas.microsoft.com/office/drawing/2014/main" id="{E949AD98-03A9-4858-817C-35CA94793E38}"/>
                  </a:ext>
                </a:extLst>
              </p14:cNvPr>
              <p14:cNvContentPartPr/>
              <p14:nvPr>
                <p:extLst>
                  <p:ext uri="{42D2F446-02D8-4167-A562-619A0277C38B}">
                    <p15:isNarration xmlns:p15="http://schemas.microsoft.com/office/powerpoint/2012/main" val="1"/>
                  </p:ext>
                </p:extLst>
              </p14:nvPr>
            </p14:nvContentPartPr>
            <p14:xfrm>
              <a:off x="4403520" y="1439280"/>
              <a:ext cx="7633440" cy="4539240"/>
            </p14:xfrm>
          </p:contentPart>
        </mc:Choice>
        <mc:Fallback xmlns="">
          <p:pic>
            <p:nvPicPr>
              <p:cNvPr id="14" name="Ink 13">
                <a:extLst>
                  <a:ext uri="{FF2B5EF4-FFF2-40B4-BE49-F238E27FC236}">
                    <a16:creationId xmlns:a16="http://schemas.microsoft.com/office/drawing/2014/main" id="{E949AD98-03A9-4858-817C-35CA94793E38}"/>
                  </a:ext>
                </a:extLst>
              </p:cNvPr>
              <p:cNvPicPr>
                <a:picLocks noGrp="1" noRot="1" noChangeAspect="1" noMove="1" noResize="1" noEditPoints="1" noAdjustHandles="1" noChangeArrowheads="1" noChangeShapeType="1"/>
              </p:cNvPicPr>
              <p:nvPr/>
            </p:nvPicPr>
            <p:blipFill>
              <a:blip r:embed="rId27"/>
              <a:stretch>
                <a:fillRect/>
              </a:stretch>
            </p:blipFill>
            <p:spPr>
              <a:xfrm>
                <a:off x="4394160" y="1429920"/>
                <a:ext cx="7652160" cy="4557960"/>
              </a:xfrm>
              <a:prstGeom prst="rect">
                <a:avLst/>
              </a:prstGeom>
            </p:spPr>
          </p:pic>
        </mc:Fallback>
      </mc:AlternateContent>
      <p:cxnSp>
        <p:nvCxnSpPr>
          <p:cNvPr id="57" name="Straight Arrow Connector 56">
            <a:extLst>
              <a:ext uri="{FF2B5EF4-FFF2-40B4-BE49-F238E27FC236}">
                <a16:creationId xmlns:a16="http://schemas.microsoft.com/office/drawing/2014/main" id="{FF825FBC-E344-4A7B-B358-1837F882E01D}"/>
              </a:ext>
            </a:extLst>
          </p:cNvPr>
          <p:cNvCxnSpPr>
            <a:cxnSpLocks/>
          </p:cNvCxnSpPr>
          <p:nvPr/>
        </p:nvCxnSpPr>
        <p:spPr>
          <a:xfrm flipV="1">
            <a:off x="381387" y="4084180"/>
            <a:ext cx="3847713" cy="1901493"/>
          </a:xfrm>
          <a:prstGeom prst="straightConnector1">
            <a:avLst/>
          </a:prstGeom>
          <a:ln w="95250">
            <a:solidFill>
              <a:srgbClr val="954ECA"/>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4D24533-AC11-4712-AA96-D86FE3F0896B}"/>
              </a:ext>
            </a:extLst>
          </p:cNvPr>
          <p:cNvCxnSpPr>
            <a:cxnSpLocks/>
          </p:cNvCxnSpPr>
          <p:nvPr/>
        </p:nvCxnSpPr>
        <p:spPr>
          <a:xfrm flipV="1">
            <a:off x="377800" y="5967569"/>
            <a:ext cx="3893037" cy="1"/>
          </a:xfrm>
          <a:prstGeom prst="straightConnector1">
            <a:avLst/>
          </a:prstGeom>
          <a:ln w="95250">
            <a:solidFill>
              <a:srgbClr val="7030A0"/>
            </a:solidFill>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2205111412"/>
      </p:ext>
    </p:extLst>
  </p:cSld>
  <p:clrMapOvr>
    <a:masterClrMapping/>
  </p:clrMapOvr>
  <mc:AlternateContent xmlns:mc="http://schemas.openxmlformats.org/markup-compatibility/2006" xmlns:p14="http://schemas.microsoft.com/office/powerpoint/2010/main">
    <mc:Choice Requires="p14">
      <p:transition spd="slow" p14:dur="2000" advTm="133100"/>
    </mc:Choice>
    <mc:Fallback xmlns="">
      <p:transition spd="slow" advTm="13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left)">
                                      <p:cBhvr>
                                        <p:cTn id="38" dur="500"/>
                                        <p:tgtEl>
                                          <p:spTgt spid="5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wipe(down)">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down)">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wipe(down)">
                                      <p:cBhvr>
                                        <p:cTn id="66" dur="500"/>
                                        <p:tgtEl>
                                          <p:spTgt spid="9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down)">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1">
                                            <p:txEl>
                                              <p:pRg st="3" end="3"/>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p:bldP spid="60" grpId="0"/>
      <p:bldP spid="78" grpId="0"/>
      <p:bldP spid="79" grpId="0"/>
      <p:bldP spid="80" grpId="0"/>
      <p:bldP spid="8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3D8EA3E5-6B53-4A03-A0F6-B3AD23A518C4}"/>
              </a:ext>
            </a:extLst>
          </p:cNvPr>
          <p:cNvPicPr>
            <a:picLocks noChangeAspect="1"/>
          </p:cNvPicPr>
          <p:nvPr/>
        </p:nvPicPr>
        <p:blipFill rotWithShape="1">
          <a:blip r:embed="rId4"/>
          <a:srcRect l="2658" t="26779" r="68535"/>
          <a:stretch/>
        </p:blipFill>
        <p:spPr>
          <a:xfrm>
            <a:off x="58329" y="-1"/>
            <a:ext cx="4818471" cy="6858001"/>
          </a:xfrm>
          <a:prstGeom prst="rect">
            <a:avLst/>
          </a:prstGeom>
        </p:spPr>
      </p:pic>
      <p:sp>
        <p:nvSpPr>
          <p:cNvPr id="34" name="Rectangle 33">
            <a:extLst>
              <a:ext uri="{FF2B5EF4-FFF2-40B4-BE49-F238E27FC236}">
                <a16:creationId xmlns:a16="http://schemas.microsoft.com/office/drawing/2014/main" id="{885E6998-BB56-4D08-914D-F48F3F9A12BA}"/>
              </a:ext>
            </a:extLst>
          </p:cNvPr>
          <p:cNvSpPr/>
          <p:nvPr/>
        </p:nvSpPr>
        <p:spPr>
          <a:xfrm>
            <a:off x="423030" y="63344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grpSp>
        <p:nvGrpSpPr>
          <p:cNvPr id="3" name="Group 2">
            <a:extLst>
              <a:ext uri="{FF2B5EF4-FFF2-40B4-BE49-F238E27FC236}">
                <a16:creationId xmlns:a16="http://schemas.microsoft.com/office/drawing/2014/main" id="{D2F48051-5DA6-403B-B57D-D52261AD29C1}"/>
              </a:ext>
            </a:extLst>
          </p:cNvPr>
          <p:cNvGrpSpPr/>
          <p:nvPr/>
        </p:nvGrpSpPr>
        <p:grpSpPr>
          <a:xfrm>
            <a:off x="415528" y="266700"/>
            <a:ext cx="3808875" cy="5751748"/>
            <a:chOff x="313574" y="454479"/>
            <a:chExt cx="2852056" cy="5774871"/>
          </a:xfrm>
        </p:grpSpPr>
        <p:cxnSp>
          <p:nvCxnSpPr>
            <p:cNvPr id="40" name="Straight Connector 39">
              <a:extLst>
                <a:ext uri="{FF2B5EF4-FFF2-40B4-BE49-F238E27FC236}">
                  <a16:creationId xmlns:a16="http://schemas.microsoft.com/office/drawing/2014/main" id="{DD2CD854-6995-46E6-952C-DA5FB7148955}"/>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E1A61A6-85E9-47A1-BE82-7EE4E39B09E3}"/>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295899" y="304800"/>
            <a:ext cx="0" cy="56882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03738" y="-457200"/>
            <a:ext cx="845970" cy="1158766"/>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415445" y="329325"/>
            <a:ext cx="2861155" cy="5672672"/>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469357" y="-111697"/>
            <a:ext cx="1605901" cy="792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861CFFE-BF7F-4F73-8C0C-C19C44CFD202}"/>
                  </a:ext>
                </a:extLst>
              </p:cNvPr>
              <p:cNvSpPr txBox="1"/>
              <p:nvPr/>
            </p:nvSpPr>
            <p:spPr>
              <a:xfrm>
                <a:off x="3365867" y="4846800"/>
                <a:ext cx="977533"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F1444"/>
                              </a:solidFill>
                              <a:latin typeface="Cambria Math" panose="02040503050406030204" pitchFamily="18" charset="0"/>
                            </a:rPr>
                          </m:ctrlPr>
                        </m:accPr>
                        <m:e>
                          <m:r>
                            <a:rPr lang="en-US" sz="4800" b="0" i="1" smtClean="0">
                              <a:solidFill>
                                <a:srgbClr val="2F1444"/>
                              </a:solidFill>
                              <a:latin typeface="Cambria Math" panose="02040503050406030204" pitchFamily="18" charset="0"/>
                            </a:rPr>
                            <m:t>𝐷</m:t>
                          </m:r>
                        </m:e>
                      </m:acc>
                    </m:oMath>
                  </m:oMathPara>
                </a14:m>
                <a:endParaRPr lang="en-CA" sz="4800" dirty="0">
                  <a:solidFill>
                    <a:srgbClr val="2F1444"/>
                  </a:solidFill>
                </a:endParaRPr>
              </a:p>
            </p:txBody>
          </p:sp>
        </mc:Choice>
        <mc:Fallback xmlns="">
          <p:sp>
            <p:nvSpPr>
              <p:cNvPr id="60" name="TextBox 59">
                <a:extLst>
                  <a:ext uri="{FF2B5EF4-FFF2-40B4-BE49-F238E27FC236}">
                    <a16:creationId xmlns:a16="http://schemas.microsoft.com/office/drawing/2014/main" id="{B861CFFE-BF7F-4F73-8C0C-C19C44CFD202}"/>
                  </a:ext>
                </a:extLst>
              </p:cNvPr>
              <p:cNvSpPr txBox="1">
                <a:spLocks noRot="1" noChangeAspect="1" noMove="1" noResize="1" noEditPoints="1" noAdjustHandles="1" noChangeArrowheads="1" noChangeShapeType="1" noTextEdit="1"/>
              </p:cNvSpPr>
              <p:nvPr/>
            </p:nvSpPr>
            <p:spPr>
              <a:xfrm>
                <a:off x="3365867" y="4846800"/>
                <a:ext cx="977533" cy="92063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0C5B75-5DD7-4224-AAE3-A30D552FA28C}"/>
                  </a:ext>
                </a:extLst>
              </p:cNvPr>
              <p:cNvSpPr txBox="1"/>
              <p:nvPr/>
            </p:nvSpPr>
            <p:spPr>
              <a:xfrm>
                <a:off x="1742747" y="51930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250C5B75-5DD7-4224-AAE3-A30D552FA28C}"/>
                  </a:ext>
                </a:extLst>
              </p:cNvPr>
              <p:cNvSpPr txBox="1">
                <a:spLocks noRot="1" noChangeAspect="1" noMove="1" noResize="1" noEditPoints="1" noAdjustHandles="1" noChangeArrowheads="1" noChangeShapeType="1" noTextEdit="1"/>
              </p:cNvSpPr>
              <p:nvPr/>
            </p:nvSpPr>
            <p:spPr>
              <a:xfrm>
                <a:off x="1742747" y="5193026"/>
                <a:ext cx="792525" cy="788357"/>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37B79B-EBDF-4CE5-BB57-081A443D2822}"/>
                  </a:ext>
                </a:extLst>
              </p:cNvPr>
              <p:cNvSpPr txBox="1"/>
              <p:nvPr/>
            </p:nvSpPr>
            <p:spPr>
              <a:xfrm>
                <a:off x="572943" y="3766358"/>
                <a:ext cx="736419"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4" name="TextBox 63">
                <a:extLst>
                  <a:ext uri="{FF2B5EF4-FFF2-40B4-BE49-F238E27FC236}">
                    <a16:creationId xmlns:a16="http://schemas.microsoft.com/office/drawing/2014/main" id="{B537B79B-EBDF-4CE5-BB57-081A443D2822}"/>
                  </a:ext>
                </a:extLst>
              </p:cNvPr>
              <p:cNvSpPr txBox="1">
                <a:spLocks noRot="1" noChangeAspect="1" noMove="1" noResize="1" noEditPoints="1" noAdjustHandles="1" noChangeArrowheads="1" noChangeShapeType="1" noTextEdit="1"/>
              </p:cNvSpPr>
              <p:nvPr/>
            </p:nvSpPr>
            <p:spPr>
              <a:xfrm>
                <a:off x="572943" y="3766358"/>
                <a:ext cx="736419" cy="785087"/>
              </a:xfrm>
              <a:prstGeom prst="rect">
                <a:avLst/>
              </a:prstGeom>
              <a:blipFill>
                <a:blip r:embed="rId25"/>
                <a:stretch>
                  <a:fillRect/>
                </a:stretch>
              </a:blipFill>
            </p:spPr>
            <p:txBody>
              <a:bodyPr/>
              <a:lstStyle/>
              <a:p>
                <a:r>
                  <a:rPr lang="en-CA">
                    <a:noFill/>
                  </a:rPr>
                  <a:t> </a:t>
                </a:r>
              </a:p>
            </p:txBody>
          </p:sp>
        </mc:Fallback>
      </mc:AlternateContent>
      <p:grpSp>
        <p:nvGrpSpPr>
          <p:cNvPr id="65" name="Group 64">
            <a:extLst>
              <a:ext uri="{FF2B5EF4-FFF2-40B4-BE49-F238E27FC236}">
                <a16:creationId xmlns:a16="http://schemas.microsoft.com/office/drawing/2014/main" id="{2DD0A96C-D5C9-4745-B623-94E152EE6478}"/>
              </a:ext>
            </a:extLst>
          </p:cNvPr>
          <p:cNvGrpSpPr/>
          <p:nvPr/>
        </p:nvGrpSpPr>
        <p:grpSpPr>
          <a:xfrm>
            <a:off x="404935" y="44580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2" name="Group 71">
            <a:extLst>
              <a:ext uri="{FF2B5EF4-FFF2-40B4-BE49-F238E27FC236}">
                <a16:creationId xmlns:a16="http://schemas.microsoft.com/office/drawing/2014/main" id="{A81C6B84-7348-4A22-9779-3693A8FB3122}"/>
              </a:ext>
            </a:extLst>
          </p:cNvPr>
          <p:cNvGrpSpPr/>
          <p:nvPr/>
        </p:nvGrpSpPr>
        <p:grpSpPr>
          <a:xfrm>
            <a:off x="377223" y="46497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1418654" y="59804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1418654" y="5980407"/>
                <a:ext cx="792525"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E27B65E-D6A0-45E9-A8E0-32511D352D2B}"/>
                  </a:ext>
                </a:extLst>
              </p:cNvPr>
              <p:cNvSpPr txBox="1"/>
              <p:nvPr/>
            </p:nvSpPr>
            <p:spPr>
              <a:xfrm>
                <a:off x="-221997" y="4103093"/>
                <a:ext cx="73641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71" name="TextBox 70">
                <a:extLst>
                  <a:ext uri="{FF2B5EF4-FFF2-40B4-BE49-F238E27FC236}">
                    <a16:creationId xmlns:a16="http://schemas.microsoft.com/office/drawing/2014/main" id="{3E27B65E-D6A0-45E9-A8E0-32511D352D2B}"/>
                  </a:ext>
                </a:extLst>
              </p:cNvPr>
              <p:cNvSpPr txBox="1">
                <a:spLocks noRot="1" noChangeAspect="1" noMove="1" noResize="1" noEditPoints="1" noAdjustHandles="1" noChangeArrowheads="1" noChangeShapeType="1" noTextEdit="1"/>
              </p:cNvSpPr>
              <p:nvPr/>
            </p:nvSpPr>
            <p:spPr>
              <a:xfrm>
                <a:off x="-221997" y="4103093"/>
                <a:ext cx="736419" cy="7078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BE97501-C48D-481F-ADC6-7CDAD8272C06}"/>
                  </a:ext>
                </a:extLst>
              </p:cNvPr>
              <p:cNvSpPr txBox="1"/>
              <p:nvPr/>
            </p:nvSpPr>
            <p:spPr>
              <a:xfrm>
                <a:off x="4448152" y="990343"/>
                <a:ext cx="2409848" cy="9206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𝑟</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solidFill>
                    <a:srgbClr val="7030A0"/>
                  </a:solidFill>
                </a:endParaRPr>
              </a:p>
            </p:txBody>
          </p:sp>
        </mc:Choice>
        <mc:Fallback xmlns="">
          <p:sp>
            <p:nvSpPr>
              <p:cNvPr id="78" name="TextBox 77">
                <a:extLst>
                  <a:ext uri="{FF2B5EF4-FFF2-40B4-BE49-F238E27FC236}">
                    <a16:creationId xmlns:a16="http://schemas.microsoft.com/office/drawing/2014/main" id="{FBE97501-C48D-481F-ADC6-7CDAD8272C06}"/>
                  </a:ext>
                </a:extLst>
              </p:cNvPr>
              <p:cNvSpPr txBox="1">
                <a:spLocks noRot="1" noChangeAspect="1" noMove="1" noResize="1" noEditPoints="1" noAdjustHandles="1" noChangeArrowheads="1" noChangeShapeType="1" noTextEdit="1"/>
              </p:cNvSpPr>
              <p:nvPr/>
            </p:nvSpPr>
            <p:spPr>
              <a:xfrm>
                <a:off x="4448152" y="990343"/>
                <a:ext cx="2409848" cy="92063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032F785-DBAF-4CE1-8D00-79B304140A46}"/>
                  </a:ext>
                </a:extLst>
              </p:cNvPr>
              <p:cNvSpPr txBox="1"/>
              <p:nvPr/>
            </p:nvSpPr>
            <p:spPr>
              <a:xfrm>
                <a:off x="4326232" y="56893"/>
                <a:ext cx="2714648" cy="9275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954ECA"/>
                              </a:solidFill>
                              <a:latin typeface="Cambria Math" panose="02040503050406030204" pitchFamily="18" charset="0"/>
                            </a:rPr>
                          </m:ctrlPr>
                        </m:accPr>
                        <m:e>
                          <m:r>
                            <a:rPr lang="en-US" sz="4800" i="1">
                              <a:solidFill>
                                <a:srgbClr val="954ECA"/>
                              </a:solidFill>
                              <a:latin typeface="Cambria Math" panose="02040503050406030204" pitchFamily="18" charset="0"/>
                            </a:rPr>
                            <m:t>𝑀</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𝑚</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2800" dirty="0">
                  <a:solidFill>
                    <a:srgbClr val="C00000"/>
                  </a:solidFill>
                </a:endParaRPr>
              </a:p>
            </p:txBody>
          </p:sp>
        </mc:Choice>
        <mc:Fallback xmlns="">
          <p:sp>
            <p:nvSpPr>
              <p:cNvPr id="79" name="TextBox 78">
                <a:extLst>
                  <a:ext uri="{FF2B5EF4-FFF2-40B4-BE49-F238E27FC236}">
                    <a16:creationId xmlns:a16="http://schemas.microsoft.com/office/drawing/2014/main" id="{B032F785-DBAF-4CE1-8D00-79B304140A46}"/>
                  </a:ext>
                </a:extLst>
              </p:cNvPr>
              <p:cNvSpPr txBox="1">
                <a:spLocks noRot="1" noChangeAspect="1" noMove="1" noResize="1" noEditPoints="1" noAdjustHandles="1" noChangeArrowheads="1" noChangeShapeType="1" noTextEdit="1"/>
              </p:cNvSpPr>
              <p:nvPr/>
            </p:nvSpPr>
            <p:spPr>
              <a:xfrm>
                <a:off x="4326232" y="56893"/>
                <a:ext cx="2714648" cy="927562"/>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5D02491-933B-44D4-BD65-1CBD4F0B8024}"/>
                  </a:ext>
                </a:extLst>
              </p:cNvPr>
              <p:cNvSpPr txBox="1"/>
              <p:nvPr/>
            </p:nvSpPr>
            <p:spPr>
              <a:xfrm>
                <a:off x="4413862" y="1824733"/>
                <a:ext cx="2524148" cy="9206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2F1444"/>
                              </a:solidFill>
                              <a:latin typeface="Cambria Math" panose="02040503050406030204" pitchFamily="18" charset="0"/>
                            </a:rPr>
                          </m:ctrlPr>
                        </m:accPr>
                        <m:e>
                          <m:r>
                            <a:rPr lang="en-US" sz="4800" i="1">
                              <a:solidFill>
                                <a:srgbClr val="2F1444"/>
                              </a:solidFill>
                              <a:latin typeface="Cambria Math" panose="02040503050406030204" pitchFamily="18" charset="0"/>
                            </a:rPr>
                            <m:t>𝐷</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𝑑</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solidFill>
                    <a:srgbClr val="7030A0"/>
                  </a:solidFill>
                </a:endParaRPr>
              </a:p>
            </p:txBody>
          </p:sp>
        </mc:Choice>
        <mc:Fallback xmlns="">
          <p:sp>
            <p:nvSpPr>
              <p:cNvPr id="80" name="TextBox 79">
                <a:extLst>
                  <a:ext uri="{FF2B5EF4-FFF2-40B4-BE49-F238E27FC236}">
                    <a16:creationId xmlns:a16="http://schemas.microsoft.com/office/drawing/2014/main" id="{55D02491-933B-44D4-BD65-1CBD4F0B8024}"/>
                  </a:ext>
                </a:extLst>
              </p:cNvPr>
              <p:cNvSpPr txBox="1">
                <a:spLocks noRot="1" noChangeAspect="1" noMove="1" noResize="1" noEditPoints="1" noAdjustHandles="1" noChangeArrowheads="1" noChangeShapeType="1" noTextEdit="1"/>
              </p:cNvSpPr>
              <p:nvPr/>
            </p:nvSpPr>
            <p:spPr>
              <a:xfrm>
                <a:off x="4413862" y="1824733"/>
                <a:ext cx="2524148" cy="92063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5BA427B-B90F-4A20-87AF-ED332614B17F}"/>
                  </a:ext>
                </a:extLst>
              </p:cNvPr>
              <p:cNvSpPr txBox="1"/>
              <p:nvPr/>
            </p:nvSpPr>
            <p:spPr>
              <a:xfrm>
                <a:off x="8143875" y="127378"/>
                <a:ext cx="2781300" cy="1504964"/>
              </a:xfrm>
              <a:prstGeom prst="rect">
                <a:avLst/>
              </a:prstGeom>
              <a:noFill/>
              <a:ln w="57150">
                <a:solidFill>
                  <a:schemeClr val="tx1"/>
                </a:solidFill>
              </a:ln>
            </p:spPr>
            <p:txBody>
              <a:bodyPr wrap="square" rtlCol="0">
                <a:spAutoFit/>
              </a:bodyPr>
              <a:lstStyle/>
              <a:p>
                <a:pPr algn="ctr"/>
                <a14:m>
                  <m:oMath xmlns:m="http://schemas.openxmlformats.org/officeDocument/2006/math">
                    <m:r>
                      <a:rPr lang="en-US" sz="6000" b="0" i="1" smtClean="0">
                        <a:solidFill>
                          <a:schemeClr val="tx1"/>
                        </a:solidFill>
                        <a:latin typeface="Cambria Math" panose="02040503050406030204" pitchFamily="18" charset="0"/>
                      </a:rPr>
                      <m:t>𝑚</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1</m:t>
                        </m:r>
                      </m:num>
                      <m:den>
                        <m:r>
                          <a:rPr lang="en-US" sz="6000" b="0" i="1" smtClean="0">
                            <a:solidFill>
                              <a:schemeClr val="tx1"/>
                            </a:solidFill>
                            <a:latin typeface="Cambria Math" panose="02040503050406030204" pitchFamily="18" charset="0"/>
                          </a:rPr>
                          <m:t>𝛾</m:t>
                        </m:r>
                      </m:den>
                    </m:f>
                    <m:r>
                      <a:rPr lang="en-US" sz="6000" b="0" i="1" smtClean="0">
                        <a:solidFill>
                          <a:schemeClr val="tx1"/>
                        </a:solidFill>
                        <a:latin typeface="Cambria Math" panose="02040503050406030204" pitchFamily="18" charset="0"/>
                      </a:rPr>
                      <m:t>𝑟</m:t>
                    </m:r>
                  </m:oMath>
                </a14:m>
                <a:r>
                  <a:rPr lang="en-US" sz="6000" dirty="0">
                    <a:solidFill>
                      <a:schemeClr val="tx1"/>
                    </a:solidFill>
                  </a:rPr>
                  <a:t> </a:t>
                </a:r>
              </a:p>
            </p:txBody>
          </p:sp>
        </mc:Choice>
        <mc:Fallback xmlns="">
          <p:sp>
            <p:nvSpPr>
              <p:cNvPr id="81" name="TextBox 80">
                <a:extLst>
                  <a:ext uri="{FF2B5EF4-FFF2-40B4-BE49-F238E27FC236}">
                    <a16:creationId xmlns:a16="http://schemas.microsoft.com/office/drawing/2014/main" id="{45BA427B-B90F-4A20-87AF-ED332614B17F}"/>
                  </a:ext>
                </a:extLst>
              </p:cNvPr>
              <p:cNvSpPr txBox="1">
                <a:spLocks noRot="1" noChangeAspect="1" noMove="1" noResize="1" noEditPoints="1" noAdjustHandles="1" noChangeArrowheads="1" noChangeShapeType="1" noTextEdit="1"/>
              </p:cNvSpPr>
              <p:nvPr/>
            </p:nvSpPr>
            <p:spPr>
              <a:xfrm>
                <a:off x="8143875" y="127378"/>
                <a:ext cx="2781300" cy="1504964"/>
              </a:xfrm>
              <a:prstGeom prst="rect">
                <a:avLst/>
              </a:prstGeom>
              <a:blipFill>
                <a:blip r:embed="rId26"/>
                <a:stretch>
                  <a:fillRect/>
                </a:stretch>
              </a:blipFill>
              <a:ln w="57150">
                <a:solidFill>
                  <a:schemeClr val="tx1"/>
                </a:solidFill>
              </a:ln>
            </p:spPr>
            <p:txBody>
              <a:bodyPr/>
              <a:lstStyle/>
              <a:p>
                <a:r>
                  <a:rPr lang="en-CA">
                    <a:noFill/>
                  </a:rPr>
                  <a:t> </a:t>
                </a:r>
              </a:p>
            </p:txBody>
          </p:sp>
        </mc:Fallback>
      </mc:AlternateContent>
      <p:cxnSp>
        <p:nvCxnSpPr>
          <p:cNvPr id="90" name="Straight Arrow Connector 89">
            <a:extLst>
              <a:ext uri="{FF2B5EF4-FFF2-40B4-BE49-F238E27FC236}">
                <a16:creationId xmlns:a16="http://schemas.microsoft.com/office/drawing/2014/main" id="{38A19C7C-6F06-4BDE-884C-867F10439A4F}"/>
              </a:ext>
            </a:extLst>
          </p:cNvPr>
          <p:cNvCxnSpPr>
            <a:cxnSpLocks/>
          </p:cNvCxnSpPr>
          <p:nvPr/>
        </p:nvCxnSpPr>
        <p:spPr>
          <a:xfrm rot="10800000">
            <a:off x="4219386" y="4062912"/>
            <a:ext cx="0" cy="1926508"/>
          </a:xfrm>
          <a:prstGeom prst="straightConnector1">
            <a:avLst/>
          </a:prstGeom>
          <a:ln w="95250">
            <a:solidFill>
              <a:srgbClr val="2F1444"/>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0D1927D-1E4E-4312-8122-14B01DAA2BF2}"/>
                  </a:ext>
                </a:extLst>
              </p:cNvPr>
              <p:cNvSpPr txBox="1"/>
              <p:nvPr/>
            </p:nvSpPr>
            <p:spPr>
              <a:xfrm>
                <a:off x="7524749" y="1598990"/>
                <a:ext cx="1905000" cy="1015663"/>
              </a:xfrm>
              <a:prstGeom prst="rect">
                <a:avLst/>
              </a:prstGeom>
              <a:noFill/>
            </p:spPr>
            <p:txBody>
              <a:bodyPr wrap="square" rtlCol="0">
                <a:spAutoFit/>
              </a:bodyPr>
              <a:lstStyle/>
              <a:p>
                <a:pPr algn="ctr"/>
                <a14:m>
                  <m:oMath xmlns:m="http://schemas.openxmlformats.org/officeDocument/2006/math">
                    <m:r>
                      <a:rPr lang="en-US" sz="4800" i="1" smtClean="0">
                        <a:latin typeface="Cambria Math" panose="02040503050406030204" pitchFamily="18" charset="0"/>
                      </a:rPr>
                      <m:t>𝛾</m:t>
                    </m:r>
                    <m:r>
                      <a:rPr lang="en-US" sz="4800" b="0" i="1" smtClean="0">
                        <a:latin typeface="Cambria Math" panose="02040503050406030204" pitchFamily="18" charset="0"/>
                      </a:rPr>
                      <m:t>≥1</m:t>
                    </m:r>
                  </m:oMath>
                </a14:m>
                <a:r>
                  <a:rPr lang="en-US" sz="6000" dirty="0">
                    <a:solidFill>
                      <a:schemeClr val="tx1"/>
                    </a:solidFill>
                  </a:rPr>
                  <a:t> </a:t>
                </a:r>
              </a:p>
            </p:txBody>
          </p:sp>
        </mc:Choice>
        <mc:Fallback xmlns="">
          <p:sp>
            <p:nvSpPr>
              <p:cNvPr id="36" name="TextBox 35">
                <a:extLst>
                  <a:ext uri="{FF2B5EF4-FFF2-40B4-BE49-F238E27FC236}">
                    <a16:creationId xmlns:a16="http://schemas.microsoft.com/office/drawing/2014/main" id="{80D1927D-1E4E-4312-8122-14B01DAA2BF2}"/>
                  </a:ext>
                </a:extLst>
              </p:cNvPr>
              <p:cNvSpPr txBox="1">
                <a:spLocks noRot="1" noChangeAspect="1" noMove="1" noResize="1" noEditPoints="1" noAdjustHandles="1" noChangeArrowheads="1" noChangeShapeType="1" noTextEdit="1"/>
              </p:cNvSpPr>
              <p:nvPr/>
            </p:nvSpPr>
            <p:spPr>
              <a:xfrm>
                <a:off x="7524749" y="1598990"/>
                <a:ext cx="1905000" cy="1015663"/>
              </a:xfrm>
              <a:prstGeom prst="rect">
                <a:avLst/>
              </a:prstGeom>
              <a:blipFill>
                <a:blip r:embed="rId27"/>
                <a:stretch>
                  <a:fillRect/>
                </a:stretch>
              </a:blipFill>
            </p:spPr>
            <p:txBody>
              <a:bodyPr/>
              <a:lstStyle/>
              <a:p>
                <a:r>
                  <a:rPr lang="en-CA">
                    <a:noFill/>
                  </a:rPr>
                  <a:t> </a:t>
                </a:r>
              </a:p>
            </p:txBody>
          </p:sp>
        </mc:Fallback>
      </mc:AlternateContent>
      <p:sp>
        <p:nvSpPr>
          <p:cNvPr id="37" name="TextBox 36">
            <a:extLst>
              <a:ext uri="{FF2B5EF4-FFF2-40B4-BE49-F238E27FC236}">
                <a16:creationId xmlns:a16="http://schemas.microsoft.com/office/drawing/2014/main" id="{C5B2FAB4-BA4C-49FF-9C54-5B0C7D4EADC7}"/>
              </a:ext>
            </a:extLst>
          </p:cNvPr>
          <p:cNvSpPr txBox="1"/>
          <p:nvPr/>
        </p:nvSpPr>
        <p:spPr>
          <a:xfrm>
            <a:off x="4305300" y="5342213"/>
            <a:ext cx="7886700" cy="1415772"/>
          </a:xfrm>
          <a:prstGeom prst="rect">
            <a:avLst/>
          </a:prstGeom>
          <a:noFill/>
        </p:spPr>
        <p:txBody>
          <a:bodyPr wrap="square" rtlCol="0">
            <a:spAutoFit/>
          </a:bodyPr>
          <a:lstStyle/>
          <a:p>
            <a:pPr algn="ctr"/>
            <a:r>
              <a:rPr lang="en-US" sz="4600" dirty="0">
                <a:solidFill>
                  <a:schemeClr val="tx1"/>
                </a:solidFill>
              </a:rPr>
              <a:t>Movin</a:t>
            </a:r>
            <a:r>
              <a:rPr lang="en-US" sz="4600" dirty="0"/>
              <a:t>g objects appear shorter.</a:t>
            </a:r>
          </a:p>
          <a:p>
            <a:pPr algn="ctr"/>
            <a:r>
              <a:rPr lang="en-US" sz="4000" dirty="0">
                <a:solidFill>
                  <a:schemeClr val="tx1"/>
                </a:solidFill>
              </a:rPr>
              <a:t>(in direction of motion)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AF7AF25-DF1B-4BB9-88A8-F99F6B88AC71}"/>
                  </a:ext>
                </a:extLst>
              </p:cNvPr>
              <p:cNvSpPr txBox="1"/>
              <p:nvPr/>
            </p:nvSpPr>
            <p:spPr>
              <a:xfrm>
                <a:off x="2775562" y="6000493"/>
                <a:ext cx="962048"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oMath>
                  </m:oMathPara>
                </a14:m>
                <a:endParaRPr lang="en-CA" sz="4800" dirty="0">
                  <a:solidFill>
                    <a:srgbClr val="7030A0"/>
                  </a:solidFill>
                </a:endParaRPr>
              </a:p>
            </p:txBody>
          </p:sp>
        </mc:Choice>
        <mc:Fallback xmlns="">
          <p:sp>
            <p:nvSpPr>
              <p:cNvPr id="38" name="TextBox 37">
                <a:extLst>
                  <a:ext uri="{FF2B5EF4-FFF2-40B4-BE49-F238E27FC236}">
                    <a16:creationId xmlns:a16="http://schemas.microsoft.com/office/drawing/2014/main" id="{1AF7AF25-DF1B-4BB9-88A8-F99F6B88AC71}"/>
                  </a:ext>
                </a:extLst>
              </p:cNvPr>
              <p:cNvSpPr txBox="1">
                <a:spLocks noRot="1" noChangeAspect="1" noMove="1" noResize="1" noEditPoints="1" noAdjustHandles="1" noChangeArrowheads="1" noChangeShapeType="1" noTextEdit="1"/>
              </p:cNvSpPr>
              <p:nvPr/>
            </p:nvSpPr>
            <p:spPr>
              <a:xfrm>
                <a:off x="2775562" y="6000493"/>
                <a:ext cx="962048" cy="920637"/>
              </a:xfrm>
              <a:prstGeom prst="rect">
                <a:avLst/>
              </a:prstGeom>
              <a:blipFill>
                <a:blip r:embed="rId8"/>
                <a:stretch>
                  <a:fillRect/>
                </a:stretch>
              </a:blipFill>
            </p:spPr>
            <p:txBody>
              <a:bodyPr/>
              <a:lstStyle/>
              <a:p>
                <a:r>
                  <a:rPr lang="en-CA">
                    <a:noFill/>
                  </a:rPr>
                  <a:t> </a:t>
                </a:r>
              </a:p>
            </p:txBody>
          </p:sp>
        </mc:Fallback>
      </mc:AlternateContent>
      <p:sp>
        <p:nvSpPr>
          <p:cNvPr id="39" name="TextBox 38">
            <a:extLst>
              <a:ext uri="{FF2B5EF4-FFF2-40B4-BE49-F238E27FC236}">
                <a16:creationId xmlns:a16="http://schemas.microsoft.com/office/drawing/2014/main" id="{C7C2F54B-64B9-4789-A092-AB5D4C1195F2}"/>
              </a:ext>
            </a:extLst>
          </p:cNvPr>
          <p:cNvSpPr txBox="1"/>
          <p:nvPr/>
        </p:nvSpPr>
        <p:spPr>
          <a:xfrm>
            <a:off x="-19050" y="5920483"/>
            <a:ext cx="1358288"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42" name="TextBox 41">
            <a:extLst>
              <a:ext uri="{FF2B5EF4-FFF2-40B4-BE49-F238E27FC236}">
                <a16:creationId xmlns:a16="http://schemas.microsoft.com/office/drawing/2014/main" id="{75A10204-A049-4866-9706-5A557D769AF9}"/>
              </a:ext>
            </a:extLst>
          </p:cNvPr>
          <p:cNvSpPr txBox="1"/>
          <p:nvPr/>
        </p:nvSpPr>
        <p:spPr>
          <a:xfrm>
            <a:off x="3771900" y="5920483"/>
            <a:ext cx="1358288"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BF85FF2-F97A-4792-BF75-288E4E271907}"/>
                  </a:ext>
                </a:extLst>
              </p:cNvPr>
              <p:cNvSpPr txBox="1"/>
              <p:nvPr/>
            </p:nvSpPr>
            <p:spPr>
              <a:xfrm>
                <a:off x="9415461" y="1622802"/>
                <a:ext cx="2676525" cy="1222386"/>
              </a:xfrm>
              <a:prstGeom prst="rect">
                <a:avLst/>
              </a:prstGeom>
              <a:noFill/>
            </p:spPr>
            <p:txBody>
              <a:bodyPr wrap="square" rtlCol="0">
                <a:spAutoFit/>
              </a:bodyPr>
              <a:lstStyle/>
              <a:p>
                <a:pPr algn="ctr"/>
                <a14:m>
                  <m:oMath xmlns:m="http://schemas.openxmlformats.org/officeDocument/2006/math">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i="1" smtClean="0">
                            <a:latin typeface="Cambria Math" panose="02040503050406030204" pitchFamily="18" charset="0"/>
                          </a:rPr>
                          <m:t>𝛾</m:t>
                        </m:r>
                      </m:den>
                    </m:f>
                    <m:r>
                      <a:rPr lang="en-US" sz="4800" b="0" i="1" smtClean="0">
                        <a:latin typeface="Cambria Math" panose="02040503050406030204" pitchFamily="18" charset="0"/>
                      </a:rPr>
                      <m:t>≤1</m:t>
                    </m:r>
                  </m:oMath>
                </a14:m>
                <a:r>
                  <a:rPr lang="en-US" sz="6000" dirty="0">
                    <a:solidFill>
                      <a:schemeClr val="tx1"/>
                    </a:solidFill>
                  </a:rPr>
                  <a:t>  </a:t>
                </a:r>
              </a:p>
            </p:txBody>
          </p:sp>
        </mc:Choice>
        <mc:Fallback xmlns="">
          <p:sp>
            <p:nvSpPr>
              <p:cNvPr id="2" name="TextBox 1">
                <a:extLst>
                  <a:ext uri="{FF2B5EF4-FFF2-40B4-BE49-F238E27FC236}">
                    <a16:creationId xmlns:a16="http://schemas.microsoft.com/office/drawing/2014/main" id="{9BF85FF2-F97A-4792-BF75-288E4E271907}"/>
                  </a:ext>
                </a:extLst>
              </p:cNvPr>
              <p:cNvSpPr txBox="1">
                <a:spLocks noRot="1" noChangeAspect="1" noMove="1" noResize="1" noEditPoints="1" noAdjustHandles="1" noChangeArrowheads="1" noChangeShapeType="1" noTextEdit="1"/>
              </p:cNvSpPr>
              <p:nvPr/>
            </p:nvSpPr>
            <p:spPr>
              <a:xfrm>
                <a:off x="9415461" y="1622802"/>
                <a:ext cx="2676525" cy="1222386"/>
              </a:xfrm>
              <a:prstGeom prst="rect">
                <a:avLst/>
              </a:prstGeom>
              <a:blipFill>
                <a:blip r:embed="rId2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2933443-D3E4-482E-9BAD-41653FBB95A3}"/>
                  </a:ext>
                </a:extLst>
              </p:cNvPr>
              <p:cNvSpPr txBox="1"/>
              <p:nvPr/>
            </p:nvSpPr>
            <p:spPr>
              <a:xfrm>
                <a:off x="2735373" y="3562216"/>
                <a:ext cx="1152941" cy="12294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54ECA"/>
                              </a:solidFill>
                              <a:latin typeface="Cambria Math" panose="02040503050406030204" pitchFamily="18" charset="0"/>
                            </a:rPr>
                          </m:ctrlPr>
                        </m:accPr>
                        <m:e>
                          <m:r>
                            <a:rPr lang="en-US" sz="4800" b="0" i="1" smtClean="0">
                              <a:solidFill>
                                <a:srgbClr val="954ECA"/>
                              </a:solidFill>
                              <a:latin typeface="Cambria Math" panose="02040503050406030204" pitchFamily="18" charset="0"/>
                            </a:rPr>
                            <m:t>𝑀</m:t>
                          </m:r>
                        </m:e>
                      </m:acc>
                    </m:oMath>
                  </m:oMathPara>
                </a14:m>
                <a:endParaRPr lang="en-CA" sz="4800" dirty="0">
                  <a:solidFill>
                    <a:srgbClr val="954ECA"/>
                  </a:solidFill>
                </a:endParaRPr>
              </a:p>
            </p:txBody>
          </p:sp>
        </mc:Choice>
        <mc:Fallback xmlns="">
          <p:sp>
            <p:nvSpPr>
              <p:cNvPr id="58" name="TextBox 57">
                <a:extLst>
                  <a:ext uri="{FF2B5EF4-FFF2-40B4-BE49-F238E27FC236}">
                    <a16:creationId xmlns:a16="http://schemas.microsoft.com/office/drawing/2014/main" id="{42933443-D3E4-482E-9BAD-41653FBB95A3}"/>
                  </a:ext>
                </a:extLst>
              </p:cNvPr>
              <p:cNvSpPr txBox="1">
                <a:spLocks noRot="1" noChangeAspect="1" noMove="1" noResize="1" noEditPoints="1" noAdjustHandles="1" noChangeArrowheads="1" noChangeShapeType="1" noTextEdit="1"/>
              </p:cNvSpPr>
              <p:nvPr/>
            </p:nvSpPr>
            <p:spPr>
              <a:xfrm>
                <a:off x="2735373" y="3562216"/>
                <a:ext cx="1152941" cy="1229496"/>
              </a:xfrm>
              <a:prstGeom prst="rect">
                <a:avLst/>
              </a:prstGeom>
              <a:blipFill>
                <a:blip r:embed="rId8"/>
                <a:stretch>
                  <a:fillRect/>
                </a:stretch>
              </a:blipFill>
            </p:spPr>
            <p:txBody>
              <a:bodyPr/>
              <a:lstStyle/>
              <a:p>
                <a:r>
                  <a:rPr lang="en-CA">
                    <a:noFill/>
                  </a:rPr>
                  <a:t> </a:t>
                </a:r>
              </a:p>
            </p:txBody>
          </p:sp>
        </mc:Fallback>
      </mc:AlternateContent>
      <p:cxnSp>
        <p:nvCxnSpPr>
          <p:cNvPr id="57" name="Straight Arrow Connector 56">
            <a:extLst>
              <a:ext uri="{FF2B5EF4-FFF2-40B4-BE49-F238E27FC236}">
                <a16:creationId xmlns:a16="http://schemas.microsoft.com/office/drawing/2014/main" id="{FF825FBC-E344-4A7B-B358-1837F882E01D}"/>
              </a:ext>
            </a:extLst>
          </p:cNvPr>
          <p:cNvCxnSpPr>
            <a:cxnSpLocks/>
          </p:cNvCxnSpPr>
          <p:nvPr/>
        </p:nvCxnSpPr>
        <p:spPr>
          <a:xfrm flipV="1">
            <a:off x="381387" y="4084180"/>
            <a:ext cx="3847713" cy="1901493"/>
          </a:xfrm>
          <a:prstGeom prst="straightConnector1">
            <a:avLst/>
          </a:prstGeom>
          <a:ln w="95250">
            <a:solidFill>
              <a:srgbClr val="954ECA"/>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4D24533-AC11-4712-AA96-D86FE3F0896B}"/>
              </a:ext>
            </a:extLst>
          </p:cNvPr>
          <p:cNvCxnSpPr>
            <a:cxnSpLocks/>
          </p:cNvCxnSpPr>
          <p:nvPr/>
        </p:nvCxnSpPr>
        <p:spPr>
          <a:xfrm flipV="1">
            <a:off x="377800" y="5967569"/>
            <a:ext cx="3893037" cy="1"/>
          </a:xfrm>
          <a:prstGeom prst="straightConnector1">
            <a:avLst/>
          </a:prstGeom>
          <a:ln w="9525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931B813-B147-4A27-B62B-8F58A33FFC7A}"/>
                  </a:ext>
                </a:extLst>
              </p:cNvPr>
              <p:cNvSpPr txBox="1"/>
              <p:nvPr/>
            </p:nvSpPr>
            <p:spPr>
              <a:xfrm>
                <a:off x="7972427" y="2665794"/>
                <a:ext cx="2228850" cy="1015663"/>
              </a:xfrm>
              <a:prstGeom prst="rect">
                <a:avLst/>
              </a:prstGeom>
              <a:noFill/>
              <a:ln w="57150">
                <a:solidFill>
                  <a:schemeClr val="tx1"/>
                </a:solidFill>
              </a:ln>
            </p:spPr>
            <p:txBody>
              <a:bodyPr wrap="square" rtlCol="0">
                <a:spAutoFit/>
              </a:bodyPr>
              <a:lstStyle/>
              <a:p>
                <a:pPr algn="ctr"/>
                <a14:m>
                  <m:oMath xmlns:m="http://schemas.openxmlformats.org/officeDocument/2006/math">
                    <m:r>
                      <a:rPr lang="en-US" sz="6000" b="0" i="1" smtClean="0">
                        <a:solidFill>
                          <a:schemeClr val="tx1"/>
                        </a:solidFill>
                        <a:latin typeface="Cambria Math" panose="02040503050406030204" pitchFamily="18" charset="0"/>
                      </a:rPr>
                      <m:t>𝑚</m:t>
                    </m:r>
                    <m:r>
                      <a:rPr lang="en-US" sz="6000" b="0" i="1" smtClean="0">
                        <a:solidFill>
                          <a:schemeClr val="tx1"/>
                        </a:solidFill>
                        <a:latin typeface="Cambria Math" panose="02040503050406030204" pitchFamily="18" charset="0"/>
                      </a:rPr>
                      <m:t>&lt;</m:t>
                    </m:r>
                    <m:r>
                      <a:rPr lang="en-US" sz="6000" b="0" i="1" smtClean="0">
                        <a:solidFill>
                          <a:schemeClr val="tx1"/>
                        </a:solidFill>
                        <a:latin typeface="Cambria Math" panose="02040503050406030204" pitchFamily="18" charset="0"/>
                      </a:rPr>
                      <m:t>𝑟</m:t>
                    </m:r>
                  </m:oMath>
                </a14:m>
                <a:r>
                  <a:rPr lang="en-US" sz="6000" dirty="0">
                    <a:solidFill>
                      <a:schemeClr val="tx1"/>
                    </a:solidFill>
                  </a:rPr>
                  <a:t> </a:t>
                </a:r>
              </a:p>
            </p:txBody>
          </p:sp>
        </mc:Choice>
        <mc:Fallback xmlns="">
          <p:sp>
            <p:nvSpPr>
              <p:cNvPr id="52" name="TextBox 51">
                <a:extLst>
                  <a:ext uri="{FF2B5EF4-FFF2-40B4-BE49-F238E27FC236}">
                    <a16:creationId xmlns:a16="http://schemas.microsoft.com/office/drawing/2014/main" id="{1931B813-B147-4A27-B62B-8F58A33FFC7A}"/>
                  </a:ext>
                </a:extLst>
              </p:cNvPr>
              <p:cNvSpPr txBox="1">
                <a:spLocks noRot="1" noChangeAspect="1" noMove="1" noResize="1" noEditPoints="1" noAdjustHandles="1" noChangeArrowheads="1" noChangeShapeType="1" noTextEdit="1"/>
              </p:cNvSpPr>
              <p:nvPr/>
            </p:nvSpPr>
            <p:spPr>
              <a:xfrm>
                <a:off x="7972427" y="2665794"/>
                <a:ext cx="2228850" cy="1015663"/>
              </a:xfrm>
              <a:prstGeom prst="rect">
                <a:avLst/>
              </a:prstGeom>
              <a:blipFill>
                <a:blip r:embed="rId30"/>
                <a:stretch>
                  <a:fillRect/>
                </a:stretch>
              </a:blipFill>
              <a:ln w="57150">
                <a:solidFill>
                  <a:schemeClr val="tx1"/>
                </a:solidFill>
              </a:ln>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49C5788A-9BDE-4D58-9524-FC63A62E6BB4}"/>
              </a:ext>
            </a:extLst>
          </p:cNvPr>
          <p:cNvGrpSpPr/>
          <p:nvPr/>
        </p:nvGrpSpPr>
        <p:grpSpPr>
          <a:xfrm>
            <a:off x="5429251" y="3400425"/>
            <a:ext cx="3100388" cy="1699796"/>
            <a:chOff x="5429251" y="3400425"/>
            <a:chExt cx="3100388" cy="1699796"/>
          </a:xfrm>
        </p:grpSpPr>
        <p:sp>
          <p:nvSpPr>
            <p:cNvPr id="53" name="TextBox 52">
              <a:extLst>
                <a:ext uri="{FF2B5EF4-FFF2-40B4-BE49-F238E27FC236}">
                  <a16:creationId xmlns:a16="http://schemas.microsoft.com/office/drawing/2014/main" id="{3B9137CC-89A2-43B8-9D6A-C01248B40460}"/>
                </a:ext>
              </a:extLst>
            </p:cNvPr>
            <p:cNvSpPr txBox="1"/>
            <p:nvPr/>
          </p:nvSpPr>
          <p:spPr>
            <a:xfrm>
              <a:off x="5429251" y="4023003"/>
              <a:ext cx="3100388" cy="1077218"/>
            </a:xfrm>
            <a:prstGeom prst="rect">
              <a:avLst/>
            </a:prstGeom>
            <a:noFill/>
          </p:spPr>
          <p:txBody>
            <a:bodyPr wrap="square" rtlCol="0">
              <a:spAutoFit/>
            </a:bodyPr>
            <a:lstStyle/>
            <a:p>
              <a:pPr algn="ctr"/>
              <a:r>
                <a:rPr lang="en-US" sz="3200" dirty="0">
                  <a:solidFill>
                    <a:schemeClr val="tx1"/>
                  </a:solidFill>
                </a:rPr>
                <a:t>Length according to </a:t>
              </a:r>
              <a:r>
                <a:rPr lang="en-US" sz="3200" dirty="0">
                  <a:solidFill>
                    <a:srgbClr val="C00000"/>
                  </a:solidFill>
                </a:rPr>
                <a:t>car (moving)</a:t>
              </a:r>
              <a:endParaRPr lang="en-US" sz="2400" dirty="0">
                <a:solidFill>
                  <a:srgbClr val="C00000"/>
                </a:solidFill>
              </a:endParaRPr>
            </a:p>
          </p:txBody>
        </p:sp>
        <p:cxnSp>
          <p:nvCxnSpPr>
            <p:cNvPr id="10" name="Straight Arrow Connector 9">
              <a:extLst>
                <a:ext uri="{FF2B5EF4-FFF2-40B4-BE49-F238E27FC236}">
                  <a16:creationId xmlns:a16="http://schemas.microsoft.com/office/drawing/2014/main" id="{28D18D6E-7D63-4190-8D77-724DAEBC1E4C}"/>
                </a:ext>
              </a:extLst>
            </p:cNvPr>
            <p:cNvCxnSpPr>
              <a:cxnSpLocks/>
            </p:cNvCxnSpPr>
            <p:nvPr/>
          </p:nvCxnSpPr>
          <p:spPr>
            <a:xfrm flipV="1">
              <a:off x="7458075" y="3400425"/>
              <a:ext cx="857250" cy="7429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A0B4638-402F-48FB-A0AA-AB2E0BDCCC6C}"/>
              </a:ext>
            </a:extLst>
          </p:cNvPr>
          <p:cNvGrpSpPr/>
          <p:nvPr/>
        </p:nvGrpSpPr>
        <p:grpSpPr>
          <a:xfrm>
            <a:off x="9091612" y="3395664"/>
            <a:ext cx="3100388" cy="1714082"/>
            <a:chOff x="9091612" y="3395664"/>
            <a:chExt cx="3100388" cy="1714082"/>
          </a:xfrm>
        </p:grpSpPr>
        <p:sp>
          <p:nvSpPr>
            <p:cNvPr id="59" name="TextBox 58">
              <a:extLst>
                <a:ext uri="{FF2B5EF4-FFF2-40B4-BE49-F238E27FC236}">
                  <a16:creationId xmlns:a16="http://schemas.microsoft.com/office/drawing/2014/main" id="{603995B0-B6DF-41CF-9334-C0356FBC122A}"/>
                </a:ext>
              </a:extLst>
            </p:cNvPr>
            <p:cNvSpPr txBox="1"/>
            <p:nvPr/>
          </p:nvSpPr>
          <p:spPr>
            <a:xfrm>
              <a:off x="9091612" y="4032528"/>
              <a:ext cx="3100388" cy="1077218"/>
            </a:xfrm>
            <a:prstGeom prst="rect">
              <a:avLst/>
            </a:prstGeom>
            <a:noFill/>
          </p:spPr>
          <p:txBody>
            <a:bodyPr wrap="square" rtlCol="0">
              <a:spAutoFit/>
            </a:bodyPr>
            <a:lstStyle/>
            <a:p>
              <a:pPr algn="ctr"/>
              <a:r>
                <a:rPr lang="en-US" sz="3200" dirty="0">
                  <a:solidFill>
                    <a:schemeClr val="tx1"/>
                  </a:solidFill>
                </a:rPr>
                <a:t>Length according to </a:t>
              </a:r>
              <a:r>
                <a:rPr lang="en-US" sz="3200" dirty="0">
                  <a:solidFill>
                    <a:srgbClr val="002060"/>
                  </a:solidFill>
                </a:rPr>
                <a:t>Einstein (rest)</a:t>
              </a:r>
              <a:endParaRPr lang="en-US" sz="2400" dirty="0">
                <a:solidFill>
                  <a:srgbClr val="002060"/>
                </a:solidFill>
              </a:endParaRPr>
            </a:p>
          </p:txBody>
        </p:sp>
        <p:cxnSp>
          <p:nvCxnSpPr>
            <p:cNvPr id="61" name="Straight Arrow Connector 60">
              <a:extLst>
                <a:ext uri="{FF2B5EF4-FFF2-40B4-BE49-F238E27FC236}">
                  <a16:creationId xmlns:a16="http://schemas.microsoft.com/office/drawing/2014/main" id="{EC177798-948F-403F-8C82-14D7D055CF8E}"/>
                </a:ext>
              </a:extLst>
            </p:cNvPr>
            <p:cNvCxnSpPr>
              <a:cxnSpLocks/>
            </p:cNvCxnSpPr>
            <p:nvPr/>
          </p:nvCxnSpPr>
          <p:spPr>
            <a:xfrm flipH="1" flipV="1">
              <a:off x="9882188" y="3395664"/>
              <a:ext cx="533400" cy="77628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80774654"/>
      </p:ext>
    </p:extLst>
  </p:cSld>
  <p:clrMapOvr>
    <a:masterClrMapping/>
  </p:clrMapOvr>
  <mc:AlternateContent xmlns:mc="http://schemas.openxmlformats.org/markup-compatibility/2006" xmlns:p14="http://schemas.microsoft.com/office/powerpoint/2010/main">
    <mc:Choice Requires="p14">
      <p:transition spd="med" p14:dur="700" advTm="26779">
        <p:fade/>
      </p:transition>
    </mc:Choice>
    <mc:Fallback xmlns="">
      <p:transition spd="med" advTm="267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anim calcmode="lin" valueType="num">
                                      <p:cBhvr>
                                        <p:cTn id="34" dur="1000" fill="hold"/>
                                        <p:tgtEl>
                                          <p:spTgt spid="37"/>
                                        </p:tgtEl>
                                        <p:attrNameLst>
                                          <p:attrName>ppt_x</p:attrName>
                                        </p:attrNameLst>
                                      </p:cBhvr>
                                      <p:tavLst>
                                        <p:tav tm="0">
                                          <p:val>
                                            <p:strVal val="#ppt_x"/>
                                          </p:val>
                                        </p:tav>
                                        <p:tav tm="100000">
                                          <p:val>
                                            <p:strVal val="#ppt_x"/>
                                          </p:val>
                                        </p:tav>
                                      </p:tavLst>
                                    </p:anim>
                                    <p:anim calcmode="lin" valueType="num">
                                      <p:cBhvr>
                                        <p:cTn id="3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36" grpId="0"/>
      <p:bldP spid="37" grpId="0"/>
      <p:bldP spid="2" grpId="0"/>
      <p:bldP spid="5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51C34EB-33D3-4666-A892-5CA1D50FD6B2}"/>
              </a:ext>
            </a:extLst>
          </p:cNvPr>
          <p:cNvGrpSpPr/>
          <p:nvPr/>
        </p:nvGrpSpPr>
        <p:grpSpPr>
          <a:xfrm>
            <a:off x="324737" y="932221"/>
            <a:ext cx="4328141" cy="3980098"/>
            <a:chOff x="118259" y="1581150"/>
            <a:chExt cx="4328141" cy="3980098"/>
          </a:xfrm>
        </p:grpSpPr>
        <p:sp>
          <p:nvSpPr>
            <p:cNvPr id="45" name="Rectangle 44">
              <a:extLst>
                <a:ext uri="{FF2B5EF4-FFF2-40B4-BE49-F238E27FC236}">
                  <a16:creationId xmlns:a16="http://schemas.microsoft.com/office/drawing/2014/main" id="{4A088461-D248-427E-89E2-E10C53967017}"/>
                </a:ext>
              </a:extLst>
            </p:cNvPr>
            <p:cNvSpPr/>
            <p:nvPr/>
          </p:nvSpPr>
          <p:spPr>
            <a:xfrm>
              <a:off x="645027" y="251939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49" name="Straight Connector 48">
              <a:extLst>
                <a:ext uri="{FF2B5EF4-FFF2-40B4-BE49-F238E27FC236}">
                  <a16:creationId xmlns:a16="http://schemas.microsoft.com/office/drawing/2014/main" id="{B6547E16-234B-454C-BFBB-1EB805F3A5EC}"/>
                </a:ext>
              </a:extLst>
            </p:cNvPr>
            <p:cNvCxnSpPr>
              <a:cxnSpLocks/>
            </p:cNvCxnSpPr>
            <p:nvPr/>
          </p:nvCxnSpPr>
          <p:spPr>
            <a:xfrm flipV="1">
              <a:off x="517896" y="2190750"/>
              <a:ext cx="0" cy="334505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3" name="Picture 2">
              <a:extLst>
                <a:ext uri="{FF2B5EF4-FFF2-40B4-BE49-F238E27FC236}">
                  <a16:creationId xmlns:a16="http://schemas.microsoft.com/office/drawing/2014/main" id="{33FE9AC0-87E3-4A3B-9524-37186D0584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18259"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96DA6BE0-BB2A-470F-AF31-B81D174DD512}"/>
                </a:ext>
              </a:extLst>
            </p:cNvPr>
            <p:cNvGrpSpPr/>
            <p:nvPr/>
          </p:nvGrpSpPr>
          <p:grpSpPr>
            <a:xfrm>
              <a:off x="637525" y="1905000"/>
              <a:ext cx="3808875" cy="3656248"/>
              <a:chOff x="313574" y="454479"/>
              <a:chExt cx="2852056" cy="5774871"/>
            </a:xfrm>
          </p:grpSpPr>
          <p:cxnSp>
            <p:nvCxnSpPr>
              <p:cNvPr id="47" name="Straight Connector 46">
                <a:extLst>
                  <a:ext uri="{FF2B5EF4-FFF2-40B4-BE49-F238E27FC236}">
                    <a16:creationId xmlns:a16="http://schemas.microsoft.com/office/drawing/2014/main" id="{F45D26B1-8C83-4738-974F-2A3A511C71DE}"/>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EDF5A7-FD63-4701-8D35-225B25818930}"/>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F9A440C-32CC-4227-B43D-0E0509CFC774}"/>
                </a:ext>
              </a:extLst>
            </p:cNvPr>
            <p:cNvCxnSpPr>
              <a:cxnSpLocks/>
            </p:cNvCxnSpPr>
            <p:nvPr/>
          </p:nvCxnSpPr>
          <p:spPr>
            <a:xfrm flipV="1">
              <a:off x="637442" y="2114550"/>
              <a:ext cx="1730131" cy="34302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73" name="Picture 2" descr="Ford Mustang, Car, Racing Car, Sports Car, Automobile">
              <a:extLst>
                <a:ext uri="{FF2B5EF4-FFF2-40B4-BE49-F238E27FC236}">
                  <a16:creationId xmlns:a16="http://schemas.microsoft.com/office/drawing/2014/main" id="{F2778209-12A2-432A-8F20-A1B9D4D8F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62654"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AA36B203-C19F-49FB-852B-639FB532D675}"/>
              </a:ext>
            </a:extLst>
          </p:cNvPr>
          <p:cNvGrpSpPr/>
          <p:nvPr/>
        </p:nvGrpSpPr>
        <p:grpSpPr>
          <a:xfrm>
            <a:off x="833410" y="3351940"/>
            <a:ext cx="2130337" cy="1526334"/>
            <a:chOff x="626932" y="4000869"/>
            <a:chExt cx="2130337" cy="1526334"/>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3E3CB3B-2855-4C4C-B6B6-5E422C7E40A5}"/>
                    </a:ext>
                  </a:extLst>
                </p:cNvPr>
                <p:cNvSpPr txBox="1"/>
                <p:nvPr/>
              </p:nvSpPr>
              <p:spPr>
                <a:xfrm>
                  <a:off x="1964744"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85" name="TextBox 84">
                  <a:extLst>
                    <a:ext uri="{FF2B5EF4-FFF2-40B4-BE49-F238E27FC236}">
                      <a16:creationId xmlns:a16="http://schemas.microsoft.com/office/drawing/2014/main" id="{A3E3CB3B-2855-4C4C-B6B6-5E422C7E40A5}"/>
                    </a:ext>
                  </a:extLst>
                </p:cNvPr>
                <p:cNvSpPr txBox="1">
                  <a:spLocks noRot="1" noChangeAspect="1" noMove="1" noResize="1" noEditPoints="1" noAdjustHandles="1" noChangeArrowheads="1" noChangeShapeType="1" noTextEdit="1"/>
                </p:cNvSpPr>
                <p:nvPr/>
              </p:nvSpPr>
              <p:spPr>
                <a:xfrm>
                  <a:off x="1964744" y="4735826"/>
                  <a:ext cx="792525" cy="788357"/>
                </a:xfrm>
                <a:prstGeom prst="rect">
                  <a:avLst/>
                </a:prstGeom>
                <a:blipFill>
                  <a:blip r:embed="rId22"/>
                  <a:stretch>
                    <a:fillRect/>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2D3B55E9-03F9-47AE-9E01-76A25309FE18}"/>
                </a:ext>
              </a:extLst>
            </p:cNvPr>
            <p:cNvGrpSpPr/>
            <p:nvPr/>
          </p:nvGrpSpPr>
          <p:grpSpPr>
            <a:xfrm>
              <a:off x="626932" y="4000869"/>
              <a:ext cx="1509443" cy="1526334"/>
              <a:chOff x="4611916" y="637672"/>
              <a:chExt cx="3516345" cy="3555693"/>
            </a:xfrm>
          </p:grpSpPr>
          <p:cxnSp>
            <p:nvCxnSpPr>
              <p:cNvPr id="88" name="Straight Arrow Connector 87">
                <a:extLst>
                  <a:ext uri="{FF2B5EF4-FFF2-40B4-BE49-F238E27FC236}">
                    <a16:creationId xmlns:a16="http://schemas.microsoft.com/office/drawing/2014/main" id="{D3D6ABC0-F941-40F5-B912-AB970CC45CCF}"/>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1609D99C-6307-48A9-A086-415F0D460A10}"/>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1" name="Group 40">
            <a:extLst>
              <a:ext uri="{FF2B5EF4-FFF2-40B4-BE49-F238E27FC236}">
                <a16:creationId xmlns:a16="http://schemas.microsoft.com/office/drawing/2014/main" id="{4EDD8BFF-050B-484A-8F46-4715CA4A7ED8}"/>
              </a:ext>
            </a:extLst>
          </p:cNvPr>
          <p:cNvGrpSpPr/>
          <p:nvPr/>
        </p:nvGrpSpPr>
        <p:grpSpPr>
          <a:xfrm>
            <a:off x="805698" y="3543580"/>
            <a:ext cx="1315104" cy="2381484"/>
            <a:chOff x="599220" y="4192509"/>
            <a:chExt cx="1315104" cy="2381484"/>
          </a:xfrm>
        </p:grpSpPr>
        <p:grpSp>
          <p:nvGrpSpPr>
            <p:cNvPr id="90" name="Group 89">
              <a:extLst>
                <a:ext uri="{FF2B5EF4-FFF2-40B4-BE49-F238E27FC236}">
                  <a16:creationId xmlns:a16="http://schemas.microsoft.com/office/drawing/2014/main" id="{B330B878-E8E9-4D0C-9305-A3B5931008EA}"/>
                </a:ext>
              </a:extLst>
            </p:cNvPr>
            <p:cNvGrpSpPr/>
            <p:nvPr/>
          </p:nvGrpSpPr>
          <p:grpSpPr>
            <a:xfrm>
              <a:off x="599220" y="4192509"/>
              <a:ext cx="1315104" cy="1349394"/>
              <a:chOff x="6383929" y="2705310"/>
              <a:chExt cx="984740" cy="1010416"/>
            </a:xfrm>
          </p:grpSpPr>
          <p:cxnSp>
            <p:nvCxnSpPr>
              <p:cNvPr id="91" name="Straight Arrow Connector 90">
                <a:extLst>
                  <a:ext uri="{FF2B5EF4-FFF2-40B4-BE49-F238E27FC236}">
                    <a16:creationId xmlns:a16="http://schemas.microsoft.com/office/drawing/2014/main" id="{DD0541B8-F0E6-4911-9297-F5E268DE59BC}"/>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C1725A8D-7023-4666-A9F5-D03009F821CC}"/>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15A8F9F-FBDC-4D56-93EF-6A9698988E0D}"/>
                    </a:ext>
                  </a:extLst>
                </p:cNvPr>
                <p:cNvSpPr txBox="1"/>
                <p:nvPr/>
              </p:nvSpPr>
              <p:spPr>
                <a:xfrm>
                  <a:off x="783401"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93" name="TextBox 92">
                  <a:extLst>
                    <a:ext uri="{FF2B5EF4-FFF2-40B4-BE49-F238E27FC236}">
                      <a16:creationId xmlns:a16="http://schemas.microsoft.com/office/drawing/2014/main" id="{A15A8F9F-FBDC-4D56-93EF-6A9698988E0D}"/>
                    </a:ext>
                  </a:extLst>
                </p:cNvPr>
                <p:cNvSpPr txBox="1">
                  <a:spLocks noRot="1" noChangeAspect="1" noMove="1" noResize="1" noEditPoints="1" noAdjustHandles="1" noChangeArrowheads="1" noChangeShapeType="1" noTextEdit="1"/>
                </p:cNvSpPr>
                <p:nvPr/>
              </p:nvSpPr>
              <p:spPr>
                <a:xfrm>
                  <a:off x="783401" y="5866107"/>
                  <a:ext cx="792525" cy="707886"/>
                </a:xfrm>
                <a:prstGeom prst="rect">
                  <a:avLst/>
                </a:prstGeom>
                <a:blipFill>
                  <a:blip r:embed="rId23"/>
                  <a:stretch>
                    <a:fillRect/>
                  </a:stretch>
                </a:blipFill>
              </p:spPr>
              <p:txBody>
                <a:bodyPr/>
                <a:lstStyle/>
                <a:p>
                  <a:r>
                    <a:rPr lang="en-CA">
                      <a:noFill/>
                    </a:rPr>
                    <a:t> </a:t>
                  </a:r>
                </a:p>
              </p:txBody>
            </p:sp>
          </mc:Fallback>
        </mc:AlternateContent>
      </p:grpSp>
      <p:cxnSp>
        <p:nvCxnSpPr>
          <p:cNvPr id="109" name="Straight Arrow Connector 108">
            <a:extLst>
              <a:ext uri="{FF2B5EF4-FFF2-40B4-BE49-F238E27FC236}">
                <a16:creationId xmlns:a16="http://schemas.microsoft.com/office/drawing/2014/main" id="{89D30FEF-F8FA-4B15-92F8-D2A6A08C59A3}"/>
              </a:ext>
            </a:extLst>
          </p:cNvPr>
          <p:cNvCxnSpPr>
            <a:cxnSpLocks/>
          </p:cNvCxnSpPr>
          <p:nvPr/>
        </p:nvCxnSpPr>
        <p:spPr>
          <a:xfrm flipV="1">
            <a:off x="2332010" y="3354388"/>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09">
            <a:extLst>
              <a:ext uri="{FF2B5EF4-FFF2-40B4-BE49-F238E27FC236}">
                <a16:creationId xmlns:a16="http://schemas.microsoft.com/office/drawing/2014/main" id="{6502BCC0-D41C-43FA-AEE6-290843830EED}"/>
              </a:ext>
            </a:extLst>
          </p:cNvPr>
          <p:cNvCxnSpPr>
            <a:cxnSpLocks/>
          </p:cNvCxnSpPr>
          <p:nvPr/>
        </p:nvCxnSpPr>
        <p:spPr>
          <a:xfrm flipV="1">
            <a:off x="3836960" y="2932471"/>
            <a:ext cx="834647" cy="42064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576FDCCC-ACBE-43A5-8FF6-600D4400D9E0}"/>
              </a:ext>
            </a:extLst>
          </p:cNvPr>
          <p:cNvCxnSpPr>
            <a:cxnSpLocks/>
          </p:cNvCxnSpPr>
          <p:nvPr/>
        </p:nvCxnSpPr>
        <p:spPr>
          <a:xfrm>
            <a:off x="2082048" y="4867947"/>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C86173E0-9D2C-4FCC-AA0B-C3042739E0BD}"/>
              </a:ext>
            </a:extLst>
          </p:cNvPr>
          <p:cNvCxnSpPr>
            <a:cxnSpLocks/>
          </p:cNvCxnSpPr>
          <p:nvPr/>
        </p:nvCxnSpPr>
        <p:spPr>
          <a:xfrm>
            <a:off x="3386973" y="4867947"/>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32" name="Group 131">
            <a:extLst>
              <a:ext uri="{FF2B5EF4-FFF2-40B4-BE49-F238E27FC236}">
                <a16:creationId xmlns:a16="http://schemas.microsoft.com/office/drawing/2014/main" id="{41E4D9E7-49F6-48D3-A140-CD269C448BF4}"/>
              </a:ext>
            </a:extLst>
          </p:cNvPr>
          <p:cNvGrpSpPr/>
          <p:nvPr/>
        </p:nvGrpSpPr>
        <p:grpSpPr>
          <a:xfrm>
            <a:off x="464854" y="2732789"/>
            <a:ext cx="4267961" cy="1023506"/>
            <a:chOff x="258376" y="3381718"/>
            <a:chExt cx="4267961" cy="1023506"/>
          </a:xfrm>
        </p:grpSpPr>
        <p:sp>
          <p:nvSpPr>
            <p:cNvPr id="19" name="Right Brace 18">
              <a:extLst>
                <a:ext uri="{FF2B5EF4-FFF2-40B4-BE49-F238E27FC236}">
                  <a16:creationId xmlns:a16="http://schemas.microsoft.com/office/drawing/2014/main" id="{22FF774B-855A-4451-B749-CA1A4C89BE67}"/>
                </a:ext>
              </a:extLst>
            </p:cNvPr>
            <p:cNvSpPr/>
            <p:nvPr/>
          </p:nvSpPr>
          <p:spPr>
            <a:xfrm rot="14599037">
              <a:off x="2249482" y="2128368"/>
              <a:ext cx="285750" cy="4267961"/>
            </a:xfrm>
            <a:prstGeom prst="rightBrace">
              <a:avLst>
                <a:gd name="adj1" fmla="val 8333"/>
                <a:gd name="adj2" fmla="val 5743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824A27-BF42-4939-948D-52E1D47A14E2}"/>
                    </a:ext>
                  </a:extLst>
                </p:cNvPr>
                <p:cNvSpPr txBox="1"/>
                <p:nvPr/>
              </p:nvSpPr>
              <p:spPr>
                <a:xfrm rot="19964274">
                  <a:off x="1331900" y="3381718"/>
                  <a:ext cx="207980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𝑚</m:t>
                        </m:r>
                        <m:r>
                          <a:rPr lang="en-US" sz="4000" i="1">
                            <a:latin typeface="Cambria Math" panose="02040503050406030204" pitchFamily="18" charset="0"/>
                          </a:rPr>
                          <m:t>=</m:t>
                        </m:r>
                        <m:r>
                          <a:rPr lang="en-US" sz="4000" b="0" i="1" smtClean="0">
                            <a:latin typeface="Cambria Math" panose="02040503050406030204" pitchFamily="18" charset="0"/>
                          </a:rPr>
                          <m:t>2.6</m:t>
                        </m:r>
                      </m:oMath>
                    </m:oMathPara>
                  </a14:m>
                  <a:endParaRPr lang="en-US" sz="4000" dirty="0"/>
                </a:p>
              </p:txBody>
            </p:sp>
          </mc:Choice>
          <mc:Fallback xmlns="">
            <p:sp>
              <p:nvSpPr>
                <p:cNvPr id="24" name="TextBox 23">
                  <a:extLst>
                    <a:ext uri="{FF2B5EF4-FFF2-40B4-BE49-F238E27FC236}">
                      <a16:creationId xmlns:a16="http://schemas.microsoft.com/office/drawing/2014/main" id="{1F824A27-BF42-4939-948D-52E1D47A14E2}"/>
                    </a:ext>
                  </a:extLst>
                </p:cNvPr>
                <p:cNvSpPr txBox="1">
                  <a:spLocks noRot="1" noChangeAspect="1" noMove="1" noResize="1" noEditPoints="1" noAdjustHandles="1" noChangeArrowheads="1" noChangeShapeType="1" noTextEdit="1"/>
                </p:cNvSpPr>
                <p:nvPr/>
              </p:nvSpPr>
              <p:spPr>
                <a:xfrm rot="19964274">
                  <a:off x="1331900" y="3381718"/>
                  <a:ext cx="2079800" cy="707886"/>
                </a:xfrm>
                <a:prstGeom prst="rect">
                  <a:avLst/>
                </a:prstGeom>
                <a:blipFill>
                  <a:blip r:embed="rId24"/>
                  <a:stretch>
                    <a:fillRect/>
                  </a:stretch>
                </a:blipFill>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873CB36D-CE74-4513-AA27-F5E272171875}"/>
              </a:ext>
            </a:extLst>
          </p:cNvPr>
          <p:cNvGrpSpPr/>
          <p:nvPr/>
        </p:nvGrpSpPr>
        <p:grpSpPr>
          <a:xfrm>
            <a:off x="811315" y="5118458"/>
            <a:ext cx="3843338" cy="1095750"/>
            <a:chOff x="604837" y="5767387"/>
            <a:chExt cx="3843338" cy="1095750"/>
          </a:xfrm>
        </p:grpSpPr>
        <p:sp>
          <p:nvSpPr>
            <p:cNvPr id="18" name="Right Brace 17">
              <a:extLst>
                <a:ext uri="{FF2B5EF4-FFF2-40B4-BE49-F238E27FC236}">
                  <a16:creationId xmlns:a16="http://schemas.microsoft.com/office/drawing/2014/main" id="{6013BEC7-EB19-498B-8D85-C0F8D784DB72}"/>
                </a:ext>
              </a:extLst>
            </p:cNvPr>
            <p:cNvSpPr/>
            <p:nvPr/>
          </p:nvSpPr>
          <p:spPr>
            <a:xfrm rot="5400000">
              <a:off x="2383631" y="3988593"/>
              <a:ext cx="285750" cy="3843338"/>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92E95-6F33-4B9D-83F3-4C04D78D6070}"/>
                    </a:ext>
                  </a:extLst>
                </p:cNvPr>
                <p:cNvSpPr txBox="1"/>
                <p:nvPr/>
              </p:nvSpPr>
              <p:spPr>
                <a:xfrm>
                  <a:off x="2422655" y="6093696"/>
                  <a:ext cx="1640577"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𝑟</m:t>
                        </m:r>
                        <m:r>
                          <a:rPr lang="en-US" sz="4400" b="0" i="1" smtClean="0">
                            <a:solidFill>
                              <a:schemeClr val="tx1"/>
                            </a:solidFill>
                            <a:latin typeface="Cambria Math" panose="02040503050406030204" pitchFamily="18" charset="0"/>
                          </a:rPr>
                          <m:t>=3</m:t>
                        </m:r>
                      </m:oMath>
                    </m:oMathPara>
                  </a14:m>
                  <a:endParaRPr lang="en-US" sz="4400" b="0" dirty="0">
                    <a:solidFill>
                      <a:schemeClr val="tx1"/>
                    </a:solidFill>
                  </a:endParaRPr>
                </a:p>
              </p:txBody>
            </p:sp>
          </mc:Choice>
          <mc:Fallback xmlns="">
            <p:sp>
              <p:nvSpPr>
                <p:cNvPr id="26" name="TextBox 25">
                  <a:extLst>
                    <a:ext uri="{FF2B5EF4-FFF2-40B4-BE49-F238E27FC236}">
                      <a16:creationId xmlns:a16="http://schemas.microsoft.com/office/drawing/2014/main" id="{E6792E95-6F33-4B9D-83F3-4C04D78D6070}"/>
                    </a:ext>
                  </a:extLst>
                </p:cNvPr>
                <p:cNvSpPr txBox="1">
                  <a:spLocks noRot="1" noChangeAspect="1" noMove="1" noResize="1" noEditPoints="1" noAdjustHandles="1" noChangeArrowheads="1" noChangeShapeType="1" noTextEdit="1"/>
                </p:cNvSpPr>
                <p:nvPr/>
              </p:nvSpPr>
              <p:spPr>
                <a:xfrm>
                  <a:off x="2422655" y="6093696"/>
                  <a:ext cx="1640577" cy="769441"/>
                </a:xfrm>
                <a:prstGeom prst="rect">
                  <a:avLst/>
                </a:prstGeom>
                <a:blipFill>
                  <a:blip r:embed="rId2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FD9061F-4244-4F57-AFAD-8C22814ED38F}"/>
                  </a:ext>
                </a:extLst>
              </p:cNvPr>
              <p:cNvSpPr txBox="1"/>
              <p:nvPr/>
            </p:nvSpPr>
            <p:spPr>
              <a:xfrm>
                <a:off x="7376960" y="304359"/>
                <a:ext cx="2781300" cy="1504964"/>
              </a:xfrm>
              <a:prstGeom prst="rect">
                <a:avLst/>
              </a:prstGeom>
              <a:noFill/>
              <a:ln w="57150">
                <a:solidFill>
                  <a:schemeClr val="tx1"/>
                </a:solidFill>
              </a:ln>
            </p:spPr>
            <p:txBody>
              <a:bodyPr wrap="square" rtlCol="0">
                <a:spAutoFit/>
              </a:bodyPr>
              <a:lstStyle/>
              <a:p>
                <a:pPr algn="ctr"/>
                <a14:m>
                  <m:oMath xmlns:m="http://schemas.openxmlformats.org/officeDocument/2006/math">
                    <m:r>
                      <a:rPr lang="en-US" sz="6000" b="0" i="1" smtClean="0">
                        <a:solidFill>
                          <a:schemeClr val="tx1"/>
                        </a:solidFill>
                        <a:latin typeface="Cambria Math" panose="02040503050406030204" pitchFamily="18" charset="0"/>
                      </a:rPr>
                      <m:t>𝑚</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1</m:t>
                        </m:r>
                      </m:num>
                      <m:den>
                        <m:r>
                          <a:rPr lang="en-US" sz="6000" b="0" i="1" smtClean="0">
                            <a:solidFill>
                              <a:schemeClr val="tx1"/>
                            </a:solidFill>
                            <a:latin typeface="Cambria Math" panose="02040503050406030204" pitchFamily="18" charset="0"/>
                          </a:rPr>
                          <m:t>𝛾</m:t>
                        </m:r>
                      </m:den>
                    </m:f>
                    <m:r>
                      <a:rPr lang="en-US" sz="6000" b="0" i="1" smtClean="0">
                        <a:solidFill>
                          <a:schemeClr val="tx1"/>
                        </a:solidFill>
                        <a:latin typeface="Cambria Math" panose="02040503050406030204" pitchFamily="18" charset="0"/>
                      </a:rPr>
                      <m:t>𝑟</m:t>
                    </m:r>
                  </m:oMath>
                </a14:m>
                <a:r>
                  <a:rPr lang="en-US" sz="6000" dirty="0">
                    <a:solidFill>
                      <a:schemeClr val="tx1"/>
                    </a:solidFill>
                  </a:rPr>
                  <a:t> </a:t>
                </a:r>
              </a:p>
            </p:txBody>
          </p:sp>
        </mc:Choice>
        <mc:Fallback xmlns="">
          <p:sp>
            <p:nvSpPr>
              <p:cNvPr id="64" name="TextBox 63">
                <a:extLst>
                  <a:ext uri="{FF2B5EF4-FFF2-40B4-BE49-F238E27FC236}">
                    <a16:creationId xmlns:a16="http://schemas.microsoft.com/office/drawing/2014/main" id="{FFD9061F-4244-4F57-AFAD-8C22814ED38F}"/>
                  </a:ext>
                </a:extLst>
              </p:cNvPr>
              <p:cNvSpPr txBox="1">
                <a:spLocks noRot="1" noChangeAspect="1" noMove="1" noResize="1" noEditPoints="1" noAdjustHandles="1" noChangeArrowheads="1" noChangeShapeType="1" noTextEdit="1"/>
              </p:cNvSpPr>
              <p:nvPr/>
            </p:nvSpPr>
            <p:spPr>
              <a:xfrm>
                <a:off x="7376960" y="304359"/>
                <a:ext cx="2781300" cy="1504964"/>
              </a:xfrm>
              <a:prstGeom prst="rect">
                <a:avLst/>
              </a:prstGeom>
              <a:blipFill>
                <a:blip r:embed="rId2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6204D6F-0DBD-4AEA-AE0B-DD2E26743C26}"/>
                  </a:ext>
                </a:extLst>
              </p:cNvPr>
              <p:cNvSpPr txBox="1"/>
              <p:nvPr/>
            </p:nvSpPr>
            <p:spPr>
              <a:xfrm>
                <a:off x="9330813" y="3099136"/>
                <a:ext cx="2831690" cy="1456617"/>
              </a:xfrm>
              <a:prstGeom prst="rect">
                <a:avLst/>
              </a:prstGeom>
              <a:noFill/>
            </p:spPr>
            <p:txBody>
              <a:bodyPr wrap="square" rtlCol="0">
                <a:spAutoFit/>
              </a:bodyPr>
              <a:lstStyle/>
              <a:p>
                <a:pPr algn="ctr"/>
                <a14:m>
                  <m:oMath xmlns:m="http://schemas.openxmlformats.org/officeDocument/2006/math">
                    <m:r>
                      <a:rPr lang="en-US" sz="6000" i="1" smtClean="0">
                        <a:latin typeface="Cambria Math" panose="02040503050406030204" pitchFamily="18" charset="0"/>
                      </a:rPr>
                      <m:t>𝛾</m:t>
                    </m:r>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2</m:t>
                        </m:r>
                      </m:num>
                      <m:den>
                        <m:rad>
                          <m:radPr>
                            <m:degHide m:val="on"/>
                            <m:ctrlPr>
                              <a:rPr lang="en-US" sz="6000" b="0" i="1" smtClean="0">
                                <a:latin typeface="Cambria Math" panose="02040503050406030204" pitchFamily="18" charset="0"/>
                              </a:rPr>
                            </m:ctrlPr>
                          </m:radPr>
                          <m:deg/>
                          <m:e>
                            <m:r>
                              <a:rPr lang="en-US" sz="6000" b="0" i="1" smtClean="0">
                                <a:latin typeface="Cambria Math" panose="02040503050406030204" pitchFamily="18" charset="0"/>
                              </a:rPr>
                              <m:t>3</m:t>
                            </m:r>
                          </m:e>
                        </m:rad>
                      </m:den>
                    </m:f>
                  </m:oMath>
                </a14:m>
                <a:r>
                  <a:rPr lang="en-US" sz="6000" dirty="0">
                    <a:solidFill>
                      <a:schemeClr val="tx1"/>
                    </a:solidFill>
                  </a:rPr>
                  <a:t> </a:t>
                </a:r>
              </a:p>
            </p:txBody>
          </p:sp>
        </mc:Choice>
        <mc:Fallback xmlns="">
          <p:sp>
            <p:nvSpPr>
              <p:cNvPr id="71" name="TextBox 70">
                <a:extLst>
                  <a:ext uri="{FF2B5EF4-FFF2-40B4-BE49-F238E27FC236}">
                    <a16:creationId xmlns:a16="http://schemas.microsoft.com/office/drawing/2014/main" id="{F6204D6F-0DBD-4AEA-AE0B-DD2E26743C26}"/>
                  </a:ext>
                </a:extLst>
              </p:cNvPr>
              <p:cNvSpPr txBox="1">
                <a:spLocks noRot="1" noChangeAspect="1" noMove="1" noResize="1" noEditPoints="1" noAdjustHandles="1" noChangeArrowheads="1" noChangeShapeType="1" noTextEdit="1"/>
              </p:cNvSpPr>
              <p:nvPr/>
            </p:nvSpPr>
            <p:spPr>
              <a:xfrm>
                <a:off x="9330813" y="3099136"/>
                <a:ext cx="2831690" cy="1456617"/>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2CD2D6A-BD91-4D47-9E37-122CF455B204}"/>
                  </a:ext>
                </a:extLst>
              </p:cNvPr>
              <p:cNvSpPr txBox="1"/>
              <p:nvPr/>
            </p:nvSpPr>
            <p:spPr>
              <a:xfrm>
                <a:off x="5199108" y="3120182"/>
                <a:ext cx="4328346" cy="3849965"/>
              </a:xfrm>
              <a:prstGeom prst="rect">
                <a:avLst/>
              </a:prstGeom>
              <a:noFill/>
              <a:ln w="57150">
                <a:noFill/>
              </a:ln>
            </p:spPr>
            <p:txBody>
              <a:bodyPr wrap="square" rtlCol="0">
                <a:spAutoFit/>
              </a:bodyPr>
              <a:lstStyle/>
              <a:p>
                <a14:m>
                  <m:oMath xmlns:m="http://schemas.openxmlformats.org/officeDocument/2006/math">
                    <m:r>
                      <a:rPr lang="en-US" sz="6000" b="0" i="1" smtClean="0">
                        <a:solidFill>
                          <a:schemeClr val="tx1"/>
                        </a:solidFill>
                        <a:latin typeface="Cambria Math" panose="02040503050406030204" pitchFamily="18" charset="0"/>
                      </a:rPr>
                      <m:t>𝑚</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1</m:t>
                        </m:r>
                      </m:num>
                      <m:den>
                        <m:r>
                          <a:rPr lang="en-US" sz="6000" b="0" i="1" smtClean="0">
                            <a:solidFill>
                              <a:schemeClr val="tx1"/>
                            </a:solidFill>
                            <a:latin typeface="Cambria Math" panose="02040503050406030204" pitchFamily="18" charset="0"/>
                          </a:rPr>
                          <m:t>𝛾</m:t>
                        </m:r>
                      </m:den>
                    </m:f>
                    <m:r>
                      <a:rPr lang="en-US" sz="6000" b="0" i="1" smtClean="0">
                        <a:solidFill>
                          <a:schemeClr val="tx1"/>
                        </a:solidFill>
                        <a:latin typeface="Cambria Math" panose="02040503050406030204" pitchFamily="18" charset="0"/>
                      </a:rPr>
                      <m:t>𝑟</m:t>
                    </m:r>
                  </m:oMath>
                </a14:m>
                <a:r>
                  <a:rPr lang="en-US" sz="6000" dirty="0">
                    <a:solidFill>
                      <a:schemeClr val="tx1"/>
                    </a:solidFill>
                  </a:rPr>
                  <a:t> </a:t>
                </a:r>
              </a:p>
              <a:p>
                <a14:m>
                  <m:oMath xmlns:m="http://schemas.openxmlformats.org/officeDocument/2006/math">
                    <m:r>
                      <a:rPr lang="en-US" sz="6000" i="1">
                        <a:latin typeface="Cambria Math" panose="02040503050406030204" pitchFamily="18" charset="0"/>
                      </a:rPr>
                      <m:t>𝑚</m:t>
                    </m:r>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1</m:t>
                        </m:r>
                      </m:num>
                      <m:den>
                        <m:r>
                          <a:rPr lang="en-US" sz="6000" b="0" i="1" smtClean="0">
                            <a:latin typeface="Cambria Math" panose="02040503050406030204" pitchFamily="18" charset="0"/>
                          </a:rPr>
                          <m:t>2/</m:t>
                        </m:r>
                        <m:rad>
                          <m:radPr>
                            <m:degHide m:val="on"/>
                            <m:ctrlPr>
                              <a:rPr lang="en-US" sz="6000" b="0" i="1" smtClean="0">
                                <a:latin typeface="Cambria Math" panose="02040503050406030204" pitchFamily="18" charset="0"/>
                              </a:rPr>
                            </m:ctrlPr>
                          </m:radPr>
                          <m:deg/>
                          <m:e>
                            <m:r>
                              <a:rPr lang="en-US" sz="6000" b="0" i="1" smtClean="0">
                                <a:latin typeface="Cambria Math" panose="02040503050406030204" pitchFamily="18" charset="0"/>
                              </a:rPr>
                              <m:t>3</m:t>
                            </m:r>
                          </m:e>
                        </m:rad>
                      </m:den>
                    </m:f>
                    <m:r>
                      <a:rPr lang="en-US" sz="6000" i="1">
                        <a:latin typeface="Cambria Math" panose="02040503050406030204" pitchFamily="18" charset="0"/>
                      </a:rPr>
                      <m:t>(3)</m:t>
                    </m:r>
                  </m:oMath>
                </a14:m>
                <a:r>
                  <a:rPr lang="en-US" sz="6000" dirty="0"/>
                  <a:t> </a:t>
                </a:r>
              </a:p>
              <a:p>
                <a14:m>
                  <m:oMath xmlns:m="http://schemas.openxmlformats.org/officeDocument/2006/math">
                    <m:r>
                      <a:rPr lang="en-US" sz="6000" i="1">
                        <a:latin typeface="Cambria Math" panose="02040503050406030204" pitchFamily="18" charset="0"/>
                      </a:rPr>
                      <m:t>𝑚</m:t>
                    </m:r>
                    <m:r>
                      <a:rPr lang="en-US" sz="6000" i="1">
                        <a:latin typeface="Cambria Math" panose="02040503050406030204" pitchFamily="18" charset="0"/>
                      </a:rPr>
                      <m:t>=2.6</m:t>
                    </m:r>
                  </m:oMath>
                </a14:m>
                <a:r>
                  <a:rPr lang="en-US" sz="6000" dirty="0"/>
                  <a:t> </a:t>
                </a:r>
              </a:p>
            </p:txBody>
          </p:sp>
        </mc:Choice>
        <mc:Fallback xmlns="">
          <p:sp>
            <p:nvSpPr>
              <p:cNvPr id="74" name="TextBox 73">
                <a:extLst>
                  <a:ext uri="{FF2B5EF4-FFF2-40B4-BE49-F238E27FC236}">
                    <a16:creationId xmlns:a16="http://schemas.microsoft.com/office/drawing/2014/main" id="{82CD2D6A-BD91-4D47-9E37-122CF455B204}"/>
                  </a:ext>
                </a:extLst>
              </p:cNvPr>
              <p:cNvSpPr txBox="1">
                <a:spLocks noRot="1" noChangeAspect="1" noMove="1" noResize="1" noEditPoints="1" noAdjustHandles="1" noChangeArrowheads="1" noChangeShapeType="1" noTextEdit="1"/>
              </p:cNvSpPr>
              <p:nvPr/>
            </p:nvSpPr>
            <p:spPr>
              <a:xfrm>
                <a:off x="5199108" y="3120182"/>
                <a:ext cx="4328346" cy="3849965"/>
              </a:xfrm>
              <a:prstGeom prst="rect">
                <a:avLst/>
              </a:prstGeom>
              <a:blipFill>
                <a:blip r:embed="rId28"/>
                <a:stretch>
                  <a:fillRect/>
                </a:stretch>
              </a:blipFill>
              <a:ln w="57150">
                <a:noFill/>
              </a:ln>
            </p:spPr>
            <p:txBody>
              <a:bodyPr/>
              <a:lstStyle/>
              <a:p>
                <a:r>
                  <a:rPr lang="en-CA">
                    <a:noFill/>
                  </a:rPr>
                  <a:t> </a:t>
                </a:r>
              </a:p>
            </p:txBody>
          </p:sp>
        </mc:Fallback>
      </mc:AlternateContent>
      <p:grpSp>
        <p:nvGrpSpPr>
          <p:cNvPr id="75" name="Group 74">
            <a:extLst>
              <a:ext uri="{FF2B5EF4-FFF2-40B4-BE49-F238E27FC236}">
                <a16:creationId xmlns:a16="http://schemas.microsoft.com/office/drawing/2014/main" id="{0492F5D1-7C8E-4A73-A9DB-64FEA8CF7CFE}"/>
              </a:ext>
            </a:extLst>
          </p:cNvPr>
          <p:cNvGrpSpPr/>
          <p:nvPr/>
        </p:nvGrpSpPr>
        <p:grpSpPr>
          <a:xfrm>
            <a:off x="5222775" y="1335650"/>
            <a:ext cx="3100388" cy="1699796"/>
            <a:chOff x="5429251" y="3400425"/>
            <a:chExt cx="3100388" cy="1699796"/>
          </a:xfrm>
        </p:grpSpPr>
        <p:sp>
          <p:nvSpPr>
            <p:cNvPr id="76" name="TextBox 75">
              <a:extLst>
                <a:ext uri="{FF2B5EF4-FFF2-40B4-BE49-F238E27FC236}">
                  <a16:creationId xmlns:a16="http://schemas.microsoft.com/office/drawing/2014/main" id="{986F8FB3-7B1E-4AA0-B2AE-C731E9789AAB}"/>
                </a:ext>
              </a:extLst>
            </p:cNvPr>
            <p:cNvSpPr txBox="1"/>
            <p:nvPr/>
          </p:nvSpPr>
          <p:spPr>
            <a:xfrm>
              <a:off x="5429251" y="4023003"/>
              <a:ext cx="3100388" cy="1077218"/>
            </a:xfrm>
            <a:prstGeom prst="rect">
              <a:avLst/>
            </a:prstGeom>
            <a:noFill/>
          </p:spPr>
          <p:txBody>
            <a:bodyPr wrap="square" rtlCol="0">
              <a:spAutoFit/>
            </a:bodyPr>
            <a:lstStyle/>
            <a:p>
              <a:pPr algn="ctr"/>
              <a:r>
                <a:rPr lang="en-US" sz="3200" dirty="0">
                  <a:solidFill>
                    <a:schemeClr val="tx1"/>
                  </a:solidFill>
                </a:rPr>
                <a:t>Length according to </a:t>
              </a:r>
              <a:r>
                <a:rPr lang="en-US" sz="3200" dirty="0">
                  <a:solidFill>
                    <a:srgbClr val="C00000"/>
                  </a:solidFill>
                </a:rPr>
                <a:t>car (moving)</a:t>
              </a:r>
              <a:endParaRPr lang="en-US" sz="2400" dirty="0">
                <a:solidFill>
                  <a:srgbClr val="C00000"/>
                </a:solidFill>
              </a:endParaRPr>
            </a:p>
          </p:txBody>
        </p:sp>
        <p:cxnSp>
          <p:nvCxnSpPr>
            <p:cNvPr id="77" name="Straight Arrow Connector 76">
              <a:extLst>
                <a:ext uri="{FF2B5EF4-FFF2-40B4-BE49-F238E27FC236}">
                  <a16:creationId xmlns:a16="http://schemas.microsoft.com/office/drawing/2014/main" id="{AD58DDCF-D227-43B1-B3ED-9B387CC08E6A}"/>
                </a:ext>
              </a:extLst>
            </p:cNvPr>
            <p:cNvCxnSpPr>
              <a:cxnSpLocks/>
            </p:cNvCxnSpPr>
            <p:nvPr/>
          </p:nvCxnSpPr>
          <p:spPr>
            <a:xfrm flipV="1">
              <a:off x="7458075" y="3400425"/>
              <a:ext cx="857250" cy="7429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E6ECD9C-8054-4177-82F7-9B066371189D}"/>
              </a:ext>
            </a:extLst>
          </p:cNvPr>
          <p:cNvGrpSpPr/>
          <p:nvPr/>
        </p:nvGrpSpPr>
        <p:grpSpPr>
          <a:xfrm>
            <a:off x="8885136" y="1330889"/>
            <a:ext cx="3100388" cy="1714082"/>
            <a:chOff x="9091612" y="3395664"/>
            <a:chExt cx="3100388" cy="1714082"/>
          </a:xfrm>
        </p:grpSpPr>
        <p:sp>
          <p:nvSpPr>
            <p:cNvPr id="79" name="TextBox 78">
              <a:extLst>
                <a:ext uri="{FF2B5EF4-FFF2-40B4-BE49-F238E27FC236}">
                  <a16:creationId xmlns:a16="http://schemas.microsoft.com/office/drawing/2014/main" id="{8AFE533E-3DCB-4F49-BAF1-CB884D895930}"/>
                </a:ext>
              </a:extLst>
            </p:cNvPr>
            <p:cNvSpPr txBox="1"/>
            <p:nvPr/>
          </p:nvSpPr>
          <p:spPr>
            <a:xfrm>
              <a:off x="9091612" y="4032528"/>
              <a:ext cx="3100388" cy="1077218"/>
            </a:xfrm>
            <a:prstGeom prst="rect">
              <a:avLst/>
            </a:prstGeom>
            <a:noFill/>
          </p:spPr>
          <p:txBody>
            <a:bodyPr wrap="square" rtlCol="0">
              <a:spAutoFit/>
            </a:bodyPr>
            <a:lstStyle/>
            <a:p>
              <a:pPr algn="ctr"/>
              <a:r>
                <a:rPr lang="en-US" sz="3200" dirty="0">
                  <a:solidFill>
                    <a:schemeClr val="tx1"/>
                  </a:solidFill>
                </a:rPr>
                <a:t>Length according to </a:t>
              </a:r>
              <a:r>
                <a:rPr lang="en-US" sz="3200" dirty="0">
                  <a:solidFill>
                    <a:srgbClr val="002060"/>
                  </a:solidFill>
                </a:rPr>
                <a:t>Einstein (rest)</a:t>
              </a:r>
              <a:endParaRPr lang="en-US" sz="2400" dirty="0">
                <a:solidFill>
                  <a:srgbClr val="002060"/>
                </a:solidFill>
              </a:endParaRPr>
            </a:p>
          </p:txBody>
        </p:sp>
        <p:cxnSp>
          <p:nvCxnSpPr>
            <p:cNvPr id="80" name="Straight Arrow Connector 79">
              <a:extLst>
                <a:ext uri="{FF2B5EF4-FFF2-40B4-BE49-F238E27FC236}">
                  <a16:creationId xmlns:a16="http://schemas.microsoft.com/office/drawing/2014/main" id="{496CF364-8402-48B9-9558-44A0F7CDA51F}"/>
                </a:ext>
              </a:extLst>
            </p:cNvPr>
            <p:cNvCxnSpPr>
              <a:cxnSpLocks/>
            </p:cNvCxnSpPr>
            <p:nvPr/>
          </p:nvCxnSpPr>
          <p:spPr>
            <a:xfrm flipH="1" flipV="1">
              <a:off x="9882188" y="3395664"/>
              <a:ext cx="533400" cy="77628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42749830"/>
      </p:ext>
    </p:extLst>
  </p:cSld>
  <p:clrMapOvr>
    <a:masterClrMapping/>
  </p:clrMapOvr>
  <mc:AlternateContent xmlns:mc="http://schemas.openxmlformats.org/markup-compatibility/2006" xmlns:p14="http://schemas.microsoft.com/office/powerpoint/2010/main">
    <mc:Choice Requires="p14">
      <p:transition p14:dur="0" advTm="13207"/>
    </mc:Choice>
    <mc:Fallback xmlns="">
      <p:transition advTm="13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111"/>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112"/>
                                        </p:tgtEl>
                                        <p:attrNameLst>
                                          <p:attrName>style.visibility</p:attrName>
                                        </p:attrNameLst>
                                      </p:cBhvr>
                                      <p:to>
                                        <p:strVal val="visible"/>
                                      </p:to>
                                    </p:set>
                                  </p:childTnLst>
                                </p:cTn>
                              </p:par>
                            </p:childTnLst>
                          </p:cTn>
                        </p:par>
                        <p:par>
                          <p:cTn id="17" fill="hold">
                            <p:stCondLst>
                              <p:cond delay="600"/>
                            </p:stCondLst>
                            <p:childTnLst>
                              <p:par>
                                <p:cTn id="18" presetID="22" presetClass="entr" presetSubtype="8" fill="hold" nodeType="afterEffect">
                                  <p:stCondLst>
                                    <p:cond delay="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300"/>
                                  </p:stCondLst>
                                  <p:childTnLst>
                                    <p:set>
                                      <p:cBhvr>
                                        <p:cTn id="39" dur="1" fill="hold">
                                          <p:stCondLst>
                                            <p:cond delay="0"/>
                                          </p:stCondLst>
                                        </p:cTn>
                                        <p:tgtEl>
                                          <p:spTgt spid="109"/>
                                        </p:tgtEl>
                                        <p:attrNameLst>
                                          <p:attrName>style.visibility</p:attrName>
                                        </p:attrNameLst>
                                      </p:cBhvr>
                                      <p:to>
                                        <p:strVal val="visible"/>
                                      </p:to>
                                    </p:set>
                                  </p:childTnLst>
                                </p:cTn>
                              </p:par>
                            </p:childTnLst>
                          </p:cTn>
                        </p:par>
                        <p:par>
                          <p:cTn id="40" fill="hold">
                            <p:stCondLst>
                              <p:cond delay="300"/>
                            </p:stCondLst>
                            <p:childTnLst>
                              <p:par>
                                <p:cTn id="41" presetID="1" presetClass="entr" presetSubtype="0" fill="hold" nodeType="afterEffect">
                                  <p:stCondLst>
                                    <p:cond delay="300"/>
                                  </p:stCondLst>
                                  <p:childTnLst>
                                    <p:set>
                                      <p:cBhvr>
                                        <p:cTn id="42" dur="1" fill="hold">
                                          <p:stCondLst>
                                            <p:cond delay="0"/>
                                          </p:stCondLst>
                                        </p:cTn>
                                        <p:tgtEl>
                                          <p:spTgt spid="110"/>
                                        </p:tgtEl>
                                        <p:attrNameLst>
                                          <p:attrName>style.visibility</p:attrName>
                                        </p:attrNameLst>
                                      </p:cBhvr>
                                      <p:to>
                                        <p:strVal val="visible"/>
                                      </p:to>
                                    </p:set>
                                  </p:childTnLst>
                                </p:cTn>
                              </p:par>
                            </p:childTnLst>
                          </p:cTn>
                        </p:par>
                        <p:par>
                          <p:cTn id="43" fill="hold">
                            <p:stCondLst>
                              <p:cond delay="600"/>
                            </p:stCondLst>
                            <p:childTnLst>
                              <p:par>
                                <p:cTn id="44" presetID="22" presetClass="entr" presetSubtype="8" fill="hold" nodeType="afterEffect">
                                  <p:stCondLst>
                                    <p:cond delay="300"/>
                                  </p:stCondLst>
                                  <p:childTnLst>
                                    <p:set>
                                      <p:cBhvr>
                                        <p:cTn id="45" dur="1" fill="hold">
                                          <p:stCondLst>
                                            <p:cond delay="0"/>
                                          </p:stCondLst>
                                        </p:cTn>
                                        <p:tgtEl>
                                          <p:spTgt spid="132"/>
                                        </p:tgtEl>
                                        <p:attrNameLst>
                                          <p:attrName>style.visibility</p:attrName>
                                        </p:attrNameLst>
                                      </p:cBhvr>
                                      <p:to>
                                        <p:strVal val="visible"/>
                                      </p:to>
                                    </p:set>
                                    <p:animEffect transition="in" filter="wipe(left)">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D341C6B-5BCB-4052-8261-ACE62D454C86}"/>
              </a:ext>
            </a:extLst>
          </p:cNvPr>
          <p:cNvPicPr>
            <a:picLocks noChangeAspect="1"/>
          </p:cNvPicPr>
          <p:nvPr/>
        </p:nvPicPr>
        <p:blipFill rotWithShape="1">
          <a:blip r:embed="rId4"/>
          <a:srcRect l="8896" t="25450" r="27686" b="-3981"/>
          <a:stretch/>
        </p:blipFill>
        <p:spPr>
          <a:xfrm rot="5400000">
            <a:off x="-342944" y="854816"/>
            <a:ext cx="6233885" cy="4510400"/>
          </a:xfrm>
          <a:prstGeom prst="rect">
            <a:avLst/>
          </a:prstGeom>
        </p:spPr>
      </p:pic>
      <p:pic>
        <p:nvPicPr>
          <p:cNvPr id="33" name="Picture 32">
            <a:extLst>
              <a:ext uri="{FF2B5EF4-FFF2-40B4-BE49-F238E27FC236}">
                <a16:creationId xmlns:a16="http://schemas.microsoft.com/office/drawing/2014/main" id="{EEED5BD5-3229-411C-851C-DF326A5684FD}"/>
              </a:ext>
            </a:extLst>
          </p:cNvPr>
          <p:cNvPicPr>
            <a:picLocks noChangeAspect="1"/>
          </p:cNvPicPr>
          <p:nvPr/>
        </p:nvPicPr>
        <p:blipFill rotWithShape="1">
          <a:blip r:embed="rId4"/>
          <a:srcRect l="8896" t="23451" r="27686" b="-3980"/>
          <a:stretch/>
        </p:blipFill>
        <p:spPr>
          <a:xfrm rot="5400000">
            <a:off x="6268984" y="804358"/>
            <a:ext cx="6233885" cy="4625173"/>
          </a:xfrm>
          <a:prstGeom prst="rect">
            <a:avLst/>
          </a:prstGeom>
        </p:spPr>
      </p:pic>
      <p:grpSp>
        <p:nvGrpSpPr>
          <p:cNvPr id="4" name="Group 3">
            <a:extLst>
              <a:ext uri="{FF2B5EF4-FFF2-40B4-BE49-F238E27FC236}">
                <a16:creationId xmlns:a16="http://schemas.microsoft.com/office/drawing/2014/main" id="{46BCB6FE-4128-487D-A3DD-3F0E6E6D8D8D}"/>
              </a:ext>
            </a:extLst>
          </p:cNvPr>
          <p:cNvGrpSpPr/>
          <p:nvPr/>
        </p:nvGrpSpPr>
        <p:grpSpPr>
          <a:xfrm>
            <a:off x="1072568" y="3218000"/>
            <a:ext cx="2792850" cy="1244326"/>
            <a:chOff x="2536633" y="5905612"/>
            <a:chExt cx="2792850" cy="124432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24EAC5-FE24-4425-B248-57995FE2F037}"/>
                    </a:ext>
                  </a:extLst>
                </p:cNvPr>
                <p:cNvSpPr txBox="1"/>
                <p:nvPr/>
              </p:nvSpPr>
              <p:spPr>
                <a:xfrm>
                  <a:off x="3457781" y="60161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 name="TextBox 4">
                  <a:extLst>
                    <a:ext uri="{FF2B5EF4-FFF2-40B4-BE49-F238E27FC236}">
                      <a16:creationId xmlns:a16="http://schemas.microsoft.com/office/drawing/2014/main" id="{7524EAC5-FE24-4425-B248-57995FE2F037}"/>
                    </a:ext>
                  </a:extLst>
                </p:cNvPr>
                <p:cNvSpPr txBox="1">
                  <a:spLocks noRot="1" noChangeAspect="1" noMove="1" noResize="1" noEditPoints="1" noAdjustHandles="1" noChangeArrowheads="1" noChangeShapeType="1" noTextEdit="1"/>
                </p:cNvSpPr>
                <p:nvPr/>
              </p:nvSpPr>
              <p:spPr>
                <a:xfrm>
                  <a:off x="3457781" y="6016166"/>
                  <a:ext cx="781560" cy="1133772"/>
                </a:xfrm>
                <a:prstGeom prst="rect">
                  <a:avLst/>
                </a:prstGeom>
                <a:blipFill>
                  <a:blip r:embed="rId5"/>
                  <a:stretch>
                    <a:fillRect/>
                  </a:stretch>
                </a:blipFill>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FED51AA5-BE79-4294-A236-38ABBFACF3C6}"/>
                </a:ext>
              </a:extLst>
            </p:cNvPr>
            <p:cNvCxnSpPr>
              <a:cxnSpLocks/>
            </p:cNvCxnSpPr>
            <p:nvPr/>
          </p:nvCxnSpPr>
          <p:spPr>
            <a:xfrm>
              <a:off x="2536633" y="5905612"/>
              <a:ext cx="2792850" cy="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BC51EA82-0562-40AC-80FB-F396F6EFB9D4}"/>
              </a:ext>
            </a:extLst>
          </p:cNvPr>
          <p:cNvGrpSpPr/>
          <p:nvPr/>
        </p:nvGrpSpPr>
        <p:grpSpPr>
          <a:xfrm>
            <a:off x="591667" y="1269423"/>
            <a:ext cx="2054135" cy="1840232"/>
            <a:chOff x="4920640" y="4495801"/>
            <a:chExt cx="2054135" cy="1840232"/>
          </a:xfrm>
        </p:grpSpPr>
        <p:grpSp>
          <p:nvGrpSpPr>
            <p:cNvPr id="8" name="Group 7">
              <a:extLst>
                <a:ext uri="{FF2B5EF4-FFF2-40B4-BE49-F238E27FC236}">
                  <a16:creationId xmlns:a16="http://schemas.microsoft.com/office/drawing/2014/main" id="{3CA11099-9097-4E74-8D60-BFCECEA6FAA0}"/>
                </a:ext>
              </a:extLst>
            </p:cNvPr>
            <p:cNvGrpSpPr/>
            <p:nvPr/>
          </p:nvGrpSpPr>
          <p:grpSpPr>
            <a:xfrm>
              <a:off x="5418524" y="5362573"/>
              <a:ext cx="953699" cy="973460"/>
              <a:chOff x="4633730" y="3622369"/>
              <a:chExt cx="565472" cy="577189"/>
            </a:xfrm>
          </p:grpSpPr>
          <p:cxnSp>
            <p:nvCxnSpPr>
              <p:cNvPr id="11" name="Straight Arrow Connector 10">
                <a:extLst>
                  <a:ext uri="{FF2B5EF4-FFF2-40B4-BE49-F238E27FC236}">
                    <a16:creationId xmlns:a16="http://schemas.microsoft.com/office/drawing/2014/main" id="{3D306AEC-3F12-477F-9F78-C0D8AA769DA7}"/>
                  </a:ext>
                </a:extLst>
              </p:cNvPr>
              <p:cNvCxnSpPr>
                <a:cxnSpLocks/>
              </p:cNvCxnSpPr>
              <p:nvPr/>
            </p:nvCxnSpPr>
            <p:spPr>
              <a:xfrm>
                <a:off x="4634443" y="4191688"/>
                <a:ext cx="56475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88B45C20-D6E7-4BFA-8BCB-4484531E5026}"/>
                  </a:ext>
                </a:extLst>
              </p:cNvPr>
              <p:cNvCxnSpPr>
                <a:cxnSpLocks/>
              </p:cNvCxnSpPr>
              <p:nvPr/>
            </p:nvCxnSpPr>
            <p:spPr>
              <a:xfrm flipV="1">
                <a:off x="4633730" y="3622369"/>
                <a:ext cx="0" cy="57718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792EEE-2083-4F31-970D-21F110B7B6F6}"/>
                    </a:ext>
                  </a:extLst>
                </p:cNvPr>
                <p:cNvSpPr txBox="1"/>
                <p:nvPr/>
              </p:nvSpPr>
              <p:spPr>
                <a:xfrm>
                  <a:off x="4920640" y="4495801"/>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9" name="TextBox 8">
                  <a:extLst>
                    <a:ext uri="{FF2B5EF4-FFF2-40B4-BE49-F238E27FC236}">
                      <a16:creationId xmlns:a16="http://schemas.microsoft.com/office/drawing/2014/main" id="{F8792EEE-2083-4F31-970D-21F110B7B6F6}"/>
                    </a:ext>
                  </a:extLst>
                </p:cNvPr>
                <p:cNvSpPr txBox="1">
                  <a:spLocks noRot="1" noChangeAspect="1" noMove="1" noResize="1" noEditPoints="1" noAdjustHandles="1" noChangeArrowheads="1" noChangeShapeType="1" noTextEdit="1"/>
                </p:cNvSpPr>
                <p:nvPr/>
              </p:nvSpPr>
              <p:spPr>
                <a:xfrm>
                  <a:off x="4920640" y="4495801"/>
                  <a:ext cx="1020232" cy="83099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B54EFD-048F-4884-9EC5-856DF212729D}"/>
                    </a:ext>
                  </a:extLst>
                </p:cNvPr>
                <p:cNvSpPr txBox="1"/>
                <p:nvPr/>
              </p:nvSpPr>
              <p:spPr>
                <a:xfrm>
                  <a:off x="5810249" y="5210619"/>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TextBox 9">
                  <a:extLst>
                    <a:ext uri="{FF2B5EF4-FFF2-40B4-BE49-F238E27FC236}">
                      <a16:creationId xmlns:a16="http://schemas.microsoft.com/office/drawing/2014/main" id="{F5B54EFD-048F-4884-9EC5-856DF212729D}"/>
                    </a:ext>
                  </a:extLst>
                </p:cNvPr>
                <p:cNvSpPr txBox="1">
                  <a:spLocks noRot="1" noChangeAspect="1" noMove="1" noResize="1" noEditPoints="1" noAdjustHandles="1" noChangeArrowheads="1" noChangeShapeType="1" noTextEdit="1"/>
                </p:cNvSpPr>
                <p:nvPr/>
              </p:nvSpPr>
              <p:spPr>
                <a:xfrm>
                  <a:off x="5810249" y="5210619"/>
                  <a:ext cx="1164526" cy="830996"/>
                </a:xfrm>
                <a:prstGeom prst="rect">
                  <a:avLst/>
                </a:prstGeom>
                <a:blipFill>
                  <a:blip r:embed="rId7"/>
                  <a:stretch>
                    <a:fillRect/>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02DBB46F-CB82-4E1C-816B-8550E1E98881}"/>
              </a:ext>
            </a:extLst>
          </p:cNvPr>
          <p:cNvGrpSpPr/>
          <p:nvPr/>
        </p:nvGrpSpPr>
        <p:grpSpPr>
          <a:xfrm>
            <a:off x="7256595" y="1335707"/>
            <a:ext cx="2850011" cy="1801769"/>
            <a:chOff x="7256595" y="1335707"/>
            <a:chExt cx="2850011" cy="1801769"/>
          </a:xfrm>
        </p:grpSpPr>
        <p:grpSp>
          <p:nvGrpSpPr>
            <p:cNvPr id="17" name="Group 16">
              <a:extLst>
                <a:ext uri="{FF2B5EF4-FFF2-40B4-BE49-F238E27FC236}">
                  <a16:creationId xmlns:a16="http://schemas.microsoft.com/office/drawing/2014/main" id="{4EFA486C-8F44-4E29-9C74-769C257F7AC8}"/>
                </a:ext>
              </a:extLst>
            </p:cNvPr>
            <p:cNvGrpSpPr/>
            <p:nvPr/>
          </p:nvGrpSpPr>
          <p:grpSpPr>
            <a:xfrm>
              <a:off x="7655800" y="2042009"/>
              <a:ext cx="1074935" cy="1086964"/>
              <a:chOff x="4611916" y="637672"/>
              <a:chExt cx="3516345" cy="3555693"/>
            </a:xfrm>
          </p:grpSpPr>
          <p:cxnSp>
            <p:nvCxnSpPr>
              <p:cNvPr id="25" name="Straight Arrow Connector 24">
                <a:extLst>
                  <a:ext uri="{FF2B5EF4-FFF2-40B4-BE49-F238E27FC236}">
                    <a16:creationId xmlns:a16="http://schemas.microsoft.com/office/drawing/2014/main" id="{4FAA456B-326A-4496-B378-C8FE5C899625}"/>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9B3454ED-331B-4103-A706-9B44A025FB4A}"/>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9" name="Group 28">
              <a:extLst>
                <a:ext uri="{FF2B5EF4-FFF2-40B4-BE49-F238E27FC236}">
                  <a16:creationId xmlns:a16="http://schemas.microsoft.com/office/drawing/2014/main" id="{7EC7FC32-DB01-4E6E-89FF-F594208A49EC}"/>
                </a:ext>
              </a:extLst>
            </p:cNvPr>
            <p:cNvGrpSpPr/>
            <p:nvPr/>
          </p:nvGrpSpPr>
          <p:grpSpPr>
            <a:xfrm>
              <a:off x="7256595" y="1335707"/>
              <a:ext cx="2850011" cy="1801769"/>
              <a:chOff x="6925667" y="3042984"/>
              <a:chExt cx="4548612" cy="28756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C3E4941-89DC-44F4-9127-20E5775FE9AA}"/>
                      </a:ext>
                    </a:extLst>
                  </p:cNvPr>
                  <p:cNvSpPr txBox="1"/>
                  <p:nvPr/>
                </p:nvSpPr>
                <p:spPr>
                  <a:xfrm>
                    <a:off x="10012418" y="4438217"/>
                    <a:ext cx="1461861" cy="1480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30" name="TextBox 29">
                    <a:extLst>
                      <a:ext uri="{FF2B5EF4-FFF2-40B4-BE49-F238E27FC236}">
                        <a16:creationId xmlns:a16="http://schemas.microsoft.com/office/drawing/2014/main" id="{4C3E4941-89DC-44F4-9127-20E5775FE9AA}"/>
                      </a:ext>
                    </a:extLst>
                  </p:cNvPr>
                  <p:cNvSpPr txBox="1">
                    <a:spLocks noRot="1" noChangeAspect="1" noMove="1" noResize="1" noEditPoints="1" noAdjustHandles="1" noChangeArrowheads="1" noChangeShapeType="1" noTextEdit="1"/>
                  </p:cNvSpPr>
                  <p:nvPr/>
                </p:nvSpPr>
                <p:spPr>
                  <a:xfrm>
                    <a:off x="10012418" y="4438217"/>
                    <a:ext cx="1461861" cy="148038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9DA509C-C192-4024-A937-532094628D19}"/>
                      </a:ext>
                    </a:extLst>
                  </p:cNvPr>
                  <p:cNvSpPr txBox="1"/>
                  <p:nvPr/>
                </p:nvSpPr>
                <p:spPr>
                  <a:xfrm>
                    <a:off x="6925667" y="3042984"/>
                    <a:ext cx="1351854" cy="14741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31" name="TextBox 30">
                    <a:extLst>
                      <a:ext uri="{FF2B5EF4-FFF2-40B4-BE49-F238E27FC236}">
                        <a16:creationId xmlns:a16="http://schemas.microsoft.com/office/drawing/2014/main" id="{09DA509C-C192-4024-A937-532094628D19}"/>
                      </a:ext>
                    </a:extLst>
                  </p:cNvPr>
                  <p:cNvSpPr txBox="1">
                    <a:spLocks noRot="1" noChangeAspect="1" noMove="1" noResize="1" noEditPoints="1" noAdjustHandles="1" noChangeArrowheads="1" noChangeShapeType="1" noTextEdit="1"/>
                  </p:cNvSpPr>
                  <p:nvPr/>
                </p:nvSpPr>
                <p:spPr>
                  <a:xfrm>
                    <a:off x="6925667" y="3042984"/>
                    <a:ext cx="1351854" cy="1474146"/>
                  </a:xfrm>
                  <a:prstGeom prst="rect">
                    <a:avLst/>
                  </a:prstGeom>
                  <a:blipFill>
                    <a:blip r:embed="rId9"/>
                    <a:stretch>
                      <a:fillRect/>
                    </a:stretch>
                  </a:blipFill>
                </p:spPr>
                <p:txBody>
                  <a:bodyPr/>
                  <a:lstStyle/>
                  <a:p>
                    <a:r>
                      <a:rPr lang="en-CA">
                        <a:noFill/>
                      </a:rPr>
                      <a:t> </a:t>
                    </a:r>
                  </a:p>
                </p:txBody>
              </p:sp>
            </mc:Fallback>
          </mc:AlternateContent>
        </p:grpSp>
      </p:grpSp>
      <p:grpSp>
        <p:nvGrpSpPr>
          <p:cNvPr id="44" name="Group 43">
            <a:extLst>
              <a:ext uri="{FF2B5EF4-FFF2-40B4-BE49-F238E27FC236}">
                <a16:creationId xmlns:a16="http://schemas.microsoft.com/office/drawing/2014/main" id="{1C538F21-F137-481D-A930-A18F7225533C}"/>
              </a:ext>
            </a:extLst>
          </p:cNvPr>
          <p:cNvGrpSpPr/>
          <p:nvPr/>
        </p:nvGrpSpPr>
        <p:grpSpPr>
          <a:xfrm rot="2119593">
            <a:off x="9368398" y="559955"/>
            <a:ext cx="1341209" cy="2669229"/>
            <a:chOff x="8355421" y="528676"/>
            <a:chExt cx="1341209" cy="2669229"/>
          </a:xfrm>
        </p:grpSpPr>
        <p:cxnSp>
          <p:nvCxnSpPr>
            <p:cNvPr id="41" name="Straight Arrow Connector 40">
              <a:extLst>
                <a:ext uri="{FF2B5EF4-FFF2-40B4-BE49-F238E27FC236}">
                  <a16:creationId xmlns:a16="http://schemas.microsoft.com/office/drawing/2014/main" id="{70FDF88D-E1C4-47E7-8E26-68FE44A07F18}"/>
                </a:ext>
              </a:extLst>
            </p:cNvPr>
            <p:cNvCxnSpPr>
              <a:cxnSpLocks/>
            </p:cNvCxnSpPr>
            <p:nvPr/>
          </p:nvCxnSpPr>
          <p:spPr>
            <a:xfrm flipV="1">
              <a:off x="8898947" y="1035967"/>
              <a:ext cx="544674" cy="108696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DD69234-DCCB-4BCB-AA70-9CBC5901A69A}"/>
                </a:ext>
              </a:extLst>
            </p:cNvPr>
            <p:cNvCxnSpPr>
              <a:cxnSpLocks/>
            </p:cNvCxnSpPr>
            <p:nvPr/>
          </p:nvCxnSpPr>
          <p:spPr>
            <a:xfrm flipV="1">
              <a:off x="8355421" y="2110941"/>
              <a:ext cx="544674" cy="108696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2598AA8F-122E-46DD-9610-C3AE2E87B6CB}"/>
                </a:ext>
              </a:extLst>
            </p:cNvPr>
            <p:cNvCxnSpPr>
              <a:cxnSpLocks/>
            </p:cNvCxnSpPr>
            <p:nvPr/>
          </p:nvCxnSpPr>
          <p:spPr>
            <a:xfrm flipV="1">
              <a:off x="9442473" y="528676"/>
              <a:ext cx="254157" cy="50720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8" name="Group 47">
            <a:extLst>
              <a:ext uri="{FF2B5EF4-FFF2-40B4-BE49-F238E27FC236}">
                <a16:creationId xmlns:a16="http://schemas.microsoft.com/office/drawing/2014/main" id="{08C202E0-E578-44D0-8F15-62EFCDDD3B75}"/>
              </a:ext>
            </a:extLst>
          </p:cNvPr>
          <p:cNvGrpSpPr/>
          <p:nvPr/>
        </p:nvGrpSpPr>
        <p:grpSpPr>
          <a:xfrm rot="19340291">
            <a:off x="9937848" y="1707670"/>
            <a:ext cx="1876058" cy="947352"/>
            <a:chOff x="7818762" y="522033"/>
            <a:chExt cx="1876058" cy="947352"/>
          </a:xfrm>
        </p:grpSpPr>
        <p:cxnSp>
          <p:nvCxnSpPr>
            <p:cNvPr id="46" name="Straight Arrow Connector 45">
              <a:extLst>
                <a:ext uri="{FF2B5EF4-FFF2-40B4-BE49-F238E27FC236}">
                  <a16:creationId xmlns:a16="http://schemas.microsoft.com/office/drawing/2014/main" id="{B63F024D-1664-48D3-82CC-AC0F23627442}"/>
                </a:ext>
              </a:extLst>
            </p:cNvPr>
            <p:cNvCxnSpPr>
              <a:cxnSpLocks/>
            </p:cNvCxnSpPr>
            <p:nvPr/>
          </p:nvCxnSpPr>
          <p:spPr>
            <a:xfrm rot="10800000" flipV="1">
              <a:off x="8619885" y="522033"/>
              <a:ext cx="1074935" cy="54174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F2343BB8-6EDD-44AA-A000-1A1A07BA29E3}"/>
                </a:ext>
              </a:extLst>
            </p:cNvPr>
            <p:cNvCxnSpPr>
              <a:cxnSpLocks/>
            </p:cNvCxnSpPr>
            <p:nvPr/>
          </p:nvCxnSpPr>
          <p:spPr>
            <a:xfrm flipH="1">
              <a:off x="7818762" y="1053481"/>
              <a:ext cx="825242" cy="41590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sp>
        <p:nvSpPr>
          <p:cNvPr id="49" name="Title 1">
            <a:extLst>
              <a:ext uri="{FF2B5EF4-FFF2-40B4-BE49-F238E27FC236}">
                <a16:creationId xmlns:a16="http://schemas.microsoft.com/office/drawing/2014/main" id="{F115B43F-B9DA-4E12-9F17-28DBDE82E5CA}"/>
              </a:ext>
            </a:extLst>
          </p:cNvPr>
          <p:cNvSpPr txBox="1">
            <a:spLocks/>
          </p:cNvSpPr>
          <p:nvPr/>
        </p:nvSpPr>
        <p:spPr>
          <a:xfrm>
            <a:off x="-10447" y="-22739"/>
            <a:ext cx="6163597" cy="899040"/>
          </a:xfrm>
          <a:prstGeom prst="rect">
            <a:avLst/>
          </a:prstGeom>
          <a:solidFill>
            <a:schemeClr val="bg1"/>
          </a:solidFill>
          <a:effectLst>
            <a:softEdge rad="63500"/>
          </a:effectLst>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Length Contraction</a:t>
            </a:r>
          </a:p>
        </p:txBody>
      </p:sp>
      <p:grpSp>
        <p:nvGrpSpPr>
          <p:cNvPr id="2" name="Group 1">
            <a:extLst>
              <a:ext uri="{FF2B5EF4-FFF2-40B4-BE49-F238E27FC236}">
                <a16:creationId xmlns:a16="http://schemas.microsoft.com/office/drawing/2014/main" id="{9368D823-B070-4009-AECB-74C182D3C2DC}"/>
              </a:ext>
            </a:extLst>
          </p:cNvPr>
          <p:cNvGrpSpPr/>
          <p:nvPr/>
        </p:nvGrpSpPr>
        <p:grpSpPr>
          <a:xfrm>
            <a:off x="2024207" y="3096381"/>
            <a:ext cx="1876422" cy="0"/>
            <a:chOff x="2024207" y="3096381"/>
            <a:chExt cx="1876422" cy="0"/>
          </a:xfrm>
        </p:grpSpPr>
        <p:cxnSp>
          <p:nvCxnSpPr>
            <p:cNvPr id="50" name="Straight Arrow Connector 49">
              <a:extLst>
                <a:ext uri="{FF2B5EF4-FFF2-40B4-BE49-F238E27FC236}">
                  <a16:creationId xmlns:a16="http://schemas.microsoft.com/office/drawing/2014/main" id="{35AFAF65-771F-42BF-804A-66E762DAD907}"/>
                </a:ext>
              </a:extLst>
            </p:cNvPr>
            <p:cNvCxnSpPr>
              <a:cxnSpLocks/>
            </p:cNvCxnSpPr>
            <p:nvPr/>
          </p:nvCxnSpPr>
          <p:spPr>
            <a:xfrm>
              <a:off x="2024207" y="3096381"/>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3B7EC80A-D2B3-4B72-A5AC-0AD61E7EE3BB}"/>
                </a:ext>
              </a:extLst>
            </p:cNvPr>
            <p:cNvCxnSpPr>
              <a:cxnSpLocks/>
            </p:cNvCxnSpPr>
            <p:nvPr/>
          </p:nvCxnSpPr>
          <p:spPr>
            <a:xfrm>
              <a:off x="2948132" y="3096381"/>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2" name="Group 51">
            <a:extLst>
              <a:ext uri="{FF2B5EF4-FFF2-40B4-BE49-F238E27FC236}">
                <a16:creationId xmlns:a16="http://schemas.microsoft.com/office/drawing/2014/main" id="{3F3C9CE2-77F2-467C-A29D-C4BE16DD3391}"/>
              </a:ext>
            </a:extLst>
          </p:cNvPr>
          <p:cNvGrpSpPr/>
          <p:nvPr/>
        </p:nvGrpSpPr>
        <p:grpSpPr>
          <a:xfrm>
            <a:off x="7644818" y="3122750"/>
            <a:ext cx="2792850" cy="1244326"/>
            <a:chOff x="2536633" y="5905612"/>
            <a:chExt cx="2792850" cy="1244326"/>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9B28EEC-2A82-4624-BC57-FCE14A5565D6}"/>
                    </a:ext>
                  </a:extLst>
                </p:cNvPr>
                <p:cNvSpPr txBox="1"/>
                <p:nvPr/>
              </p:nvSpPr>
              <p:spPr>
                <a:xfrm>
                  <a:off x="3457781" y="60161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3" name="TextBox 52">
                  <a:extLst>
                    <a:ext uri="{FF2B5EF4-FFF2-40B4-BE49-F238E27FC236}">
                      <a16:creationId xmlns:a16="http://schemas.microsoft.com/office/drawing/2014/main" id="{C9B28EEC-2A82-4624-BC57-FCE14A5565D6}"/>
                    </a:ext>
                  </a:extLst>
                </p:cNvPr>
                <p:cNvSpPr txBox="1">
                  <a:spLocks noRot="1" noChangeAspect="1" noMove="1" noResize="1" noEditPoints="1" noAdjustHandles="1" noChangeArrowheads="1" noChangeShapeType="1" noTextEdit="1"/>
                </p:cNvSpPr>
                <p:nvPr/>
              </p:nvSpPr>
              <p:spPr>
                <a:xfrm>
                  <a:off x="3457781" y="6016166"/>
                  <a:ext cx="781560" cy="1133772"/>
                </a:xfrm>
                <a:prstGeom prst="rect">
                  <a:avLst/>
                </a:prstGeom>
                <a:blipFill>
                  <a:blip r:embed="rId10"/>
                  <a:stretch>
                    <a:fillRect/>
                  </a:stretch>
                </a:blipFill>
              </p:spPr>
              <p:txBody>
                <a:bodyPr/>
                <a:lstStyle/>
                <a:p>
                  <a:r>
                    <a:rPr lang="en-CA">
                      <a:noFill/>
                    </a:rPr>
                    <a:t> </a:t>
                  </a:r>
                </a:p>
              </p:txBody>
            </p:sp>
          </mc:Fallback>
        </mc:AlternateContent>
        <p:cxnSp>
          <p:nvCxnSpPr>
            <p:cNvPr id="54" name="Straight Arrow Connector 53">
              <a:extLst>
                <a:ext uri="{FF2B5EF4-FFF2-40B4-BE49-F238E27FC236}">
                  <a16:creationId xmlns:a16="http://schemas.microsoft.com/office/drawing/2014/main" id="{AB5968C9-1808-418C-BC21-9C2DD07E6838}"/>
                </a:ext>
              </a:extLst>
            </p:cNvPr>
            <p:cNvCxnSpPr>
              <a:cxnSpLocks/>
            </p:cNvCxnSpPr>
            <p:nvPr/>
          </p:nvCxnSpPr>
          <p:spPr>
            <a:xfrm>
              <a:off x="2536633" y="5905612"/>
              <a:ext cx="2792850" cy="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1138819989"/>
      </p:ext>
    </p:extLst>
  </p:cSld>
  <p:clrMapOvr>
    <a:masterClrMapping/>
  </p:clrMapOvr>
  <mc:AlternateContent xmlns:mc="http://schemas.openxmlformats.org/markup-compatibility/2006" xmlns:p14="http://schemas.microsoft.com/office/powerpoint/2010/main">
    <mc:Choice Requires="p14">
      <p:transition spd="slow" p14:dur="2000" advTm="15947"/>
    </mc:Choice>
    <mc:Fallback xmlns="">
      <p:transition spd="slow" advTm="159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22" presetClass="entr" presetSubtype="4"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down)">
                                      <p:cBhvr>
                                        <p:cTn id="24" dur="500"/>
                                        <p:tgtEl>
                                          <p:spTgt spid="44"/>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up)">
                                      <p:cBhvr>
                                        <p:cTn id="2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82E10-8876-4EA5-82A2-260E198D0D1B}"/>
              </a:ext>
            </a:extLst>
          </p:cNvPr>
          <p:cNvPicPr>
            <a:picLocks noChangeAspect="1"/>
          </p:cNvPicPr>
          <p:nvPr/>
        </p:nvPicPr>
        <p:blipFill rotWithShape="1">
          <a:blip r:embed="rId4"/>
          <a:srcRect l="2658" t="26779" r="57829"/>
          <a:stretch/>
        </p:blipFill>
        <p:spPr>
          <a:xfrm>
            <a:off x="58329" y="-1"/>
            <a:ext cx="6609171" cy="6858001"/>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B7E946-3B48-41DE-A89B-8072BD41AA89}"/>
                  </a:ext>
                </a:extLst>
              </p:cNvPr>
              <p:cNvSpPr txBox="1"/>
              <p:nvPr/>
            </p:nvSpPr>
            <p:spPr>
              <a:xfrm>
                <a:off x="2481648" y="5995419"/>
                <a:ext cx="962048"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54ECA"/>
                              </a:solidFill>
                              <a:latin typeface="Cambria Math" panose="02040503050406030204" pitchFamily="18" charset="0"/>
                            </a:rPr>
                          </m:ctrlPr>
                        </m:accPr>
                        <m:e>
                          <m:r>
                            <a:rPr lang="en-US" sz="4800" b="0" i="1" smtClean="0">
                              <a:solidFill>
                                <a:srgbClr val="954ECA"/>
                              </a:solidFill>
                              <a:latin typeface="Cambria Math" panose="02040503050406030204" pitchFamily="18" charset="0"/>
                            </a:rPr>
                            <m:t>𝑀</m:t>
                          </m:r>
                        </m:e>
                      </m:acc>
                    </m:oMath>
                  </m:oMathPara>
                </a14:m>
                <a:endParaRPr lang="en-CA" sz="4800" dirty="0">
                  <a:solidFill>
                    <a:srgbClr val="954ECA"/>
                  </a:solidFill>
                </a:endParaRPr>
              </a:p>
            </p:txBody>
          </p:sp>
        </mc:Choice>
        <mc:Fallback xmlns="">
          <p:sp>
            <p:nvSpPr>
              <p:cNvPr id="53" name="TextBox 52">
                <a:extLst>
                  <a:ext uri="{FF2B5EF4-FFF2-40B4-BE49-F238E27FC236}">
                    <a16:creationId xmlns:a16="http://schemas.microsoft.com/office/drawing/2014/main" id="{26B7E946-3B48-41DE-A89B-8072BD41AA89}"/>
                  </a:ext>
                </a:extLst>
              </p:cNvPr>
              <p:cNvSpPr txBox="1">
                <a:spLocks noRot="1" noChangeAspect="1" noMove="1" noResize="1" noEditPoints="1" noAdjustHandles="1" noChangeArrowheads="1" noChangeShapeType="1" noTextEdit="1"/>
              </p:cNvSpPr>
              <p:nvPr/>
            </p:nvSpPr>
            <p:spPr>
              <a:xfrm>
                <a:off x="2481648" y="5995419"/>
                <a:ext cx="962048" cy="92063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2933443-D3E4-482E-9BAD-41653FBB95A3}"/>
                  </a:ext>
                </a:extLst>
              </p:cNvPr>
              <p:cNvSpPr txBox="1"/>
              <p:nvPr/>
            </p:nvSpPr>
            <p:spPr>
              <a:xfrm>
                <a:off x="2154802" y="4012159"/>
                <a:ext cx="734881"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oMath>
                  </m:oMathPara>
                </a14:m>
                <a:endParaRPr lang="en-CA" sz="4800" dirty="0">
                  <a:solidFill>
                    <a:srgbClr val="7030A0"/>
                  </a:solidFill>
                </a:endParaRPr>
              </a:p>
            </p:txBody>
          </p:sp>
        </mc:Choice>
        <mc:Fallback xmlns="">
          <p:sp>
            <p:nvSpPr>
              <p:cNvPr id="58" name="TextBox 57">
                <a:extLst>
                  <a:ext uri="{FF2B5EF4-FFF2-40B4-BE49-F238E27FC236}">
                    <a16:creationId xmlns:a16="http://schemas.microsoft.com/office/drawing/2014/main" id="{42933443-D3E4-482E-9BAD-41653FBB95A3}"/>
                  </a:ext>
                </a:extLst>
              </p:cNvPr>
              <p:cNvSpPr txBox="1">
                <a:spLocks noRot="1" noChangeAspect="1" noMove="1" noResize="1" noEditPoints="1" noAdjustHandles="1" noChangeArrowheads="1" noChangeShapeType="1" noTextEdit="1"/>
              </p:cNvSpPr>
              <p:nvPr/>
            </p:nvSpPr>
            <p:spPr>
              <a:xfrm>
                <a:off x="2154802" y="4012159"/>
                <a:ext cx="734881" cy="92063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861CFFE-BF7F-4F73-8C0C-C19C44CFD202}"/>
                  </a:ext>
                </a:extLst>
              </p:cNvPr>
              <p:cNvSpPr txBox="1"/>
              <p:nvPr/>
            </p:nvSpPr>
            <p:spPr>
              <a:xfrm>
                <a:off x="3467467" y="4556515"/>
                <a:ext cx="977533"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F1444"/>
                              </a:solidFill>
                              <a:latin typeface="Cambria Math" panose="02040503050406030204" pitchFamily="18" charset="0"/>
                            </a:rPr>
                          </m:ctrlPr>
                        </m:accPr>
                        <m:e>
                          <m:r>
                            <a:rPr lang="en-US" sz="4800" b="0" i="1" smtClean="0">
                              <a:solidFill>
                                <a:srgbClr val="2F1444"/>
                              </a:solidFill>
                              <a:latin typeface="Cambria Math" panose="02040503050406030204" pitchFamily="18" charset="0"/>
                            </a:rPr>
                            <m:t>𝐷</m:t>
                          </m:r>
                        </m:e>
                      </m:acc>
                    </m:oMath>
                  </m:oMathPara>
                </a14:m>
                <a:endParaRPr lang="en-CA" sz="4800" dirty="0">
                  <a:solidFill>
                    <a:srgbClr val="2F1444"/>
                  </a:solidFill>
                </a:endParaRPr>
              </a:p>
            </p:txBody>
          </p:sp>
        </mc:Choice>
        <mc:Fallback xmlns="">
          <p:sp>
            <p:nvSpPr>
              <p:cNvPr id="60" name="TextBox 59">
                <a:extLst>
                  <a:ext uri="{FF2B5EF4-FFF2-40B4-BE49-F238E27FC236}">
                    <a16:creationId xmlns:a16="http://schemas.microsoft.com/office/drawing/2014/main" id="{B861CFFE-BF7F-4F73-8C0C-C19C44CFD202}"/>
                  </a:ext>
                </a:extLst>
              </p:cNvPr>
              <p:cNvSpPr txBox="1">
                <a:spLocks noRot="1" noChangeAspect="1" noMove="1" noResize="1" noEditPoints="1" noAdjustHandles="1" noChangeArrowheads="1" noChangeShapeType="1" noTextEdit="1"/>
              </p:cNvSpPr>
              <p:nvPr/>
            </p:nvSpPr>
            <p:spPr>
              <a:xfrm>
                <a:off x="3467467" y="4556515"/>
                <a:ext cx="977533" cy="920637"/>
              </a:xfrm>
              <a:prstGeom prst="rect">
                <a:avLst/>
              </a:prstGeom>
              <a:blipFill>
                <a:blip r:embed="rId9"/>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F9239392-A621-49E9-82FA-0A0EE88F78C2}"/>
              </a:ext>
            </a:extLst>
          </p:cNvPr>
          <p:cNvGrpSpPr/>
          <p:nvPr/>
        </p:nvGrpSpPr>
        <p:grpSpPr>
          <a:xfrm>
            <a:off x="2075543" y="1261578"/>
            <a:ext cx="3354252" cy="2691491"/>
            <a:chOff x="2075543" y="1261578"/>
            <a:chExt cx="3354252" cy="2691491"/>
          </a:xfrm>
        </p:grpSpPr>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BE97501-C48D-481F-ADC6-7CDAD8272C06}"/>
                    </a:ext>
                  </a:extLst>
                </p:cNvPr>
                <p:cNvSpPr txBox="1"/>
                <p:nvPr/>
              </p:nvSpPr>
              <p:spPr>
                <a:xfrm>
                  <a:off x="2532273" y="2195028"/>
                  <a:ext cx="2409848" cy="9206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𝑟</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CA" sz="4800" dirty="0">
                    <a:solidFill>
                      <a:srgbClr val="7030A0"/>
                    </a:solidFill>
                  </a:endParaRPr>
                </a:p>
              </p:txBody>
            </p:sp>
          </mc:Choice>
          <mc:Fallback xmlns="">
            <p:sp>
              <p:nvSpPr>
                <p:cNvPr id="78" name="TextBox 77">
                  <a:extLst>
                    <a:ext uri="{FF2B5EF4-FFF2-40B4-BE49-F238E27FC236}">
                      <a16:creationId xmlns:a16="http://schemas.microsoft.com/office/drawing/2014/main" id="{FBE97501-C48D-481F-ADC6-7CDAD8272C06}"/>
                    </a:ext>
                  </a:extLst>
                </p:cNvPr>
                <p:cNvSpPr txBox="1">
                  <a:spLocks noRot="1" noChangeAspect="1" noMove="1" noResize="1" noEditPoints="1" noAdjustHandles="1" noChangeArrowheads="1" noChangeShapeType="1" noTextEdit="1"/>
                </p:cNvSpPr>
                <p:nvPr/>
              </p:nvSpPr>
              <p:spPr>
                <a:xfrm>
                  <a:off x="2532273" y="2195028"/>
                  <a:ext cx="2409848" cy="920637"/>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032F785-DBAF-4CE1-8D00-79B304140A46}"/>
                    </a:ext>
                  </a:extLst>
                </p:cNvPr>
                <p:cNvSpPr txBox="1"/>
                <p:nvPr/>
              </p:nvSpPr>
              <p:spPr>
                <a:xfrm>
                  <a:off x="2715147" y="1261578"/>
                  <a:ext cx="2714648" cy="9275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954ECA"/>
                                </a:solidFill>
                                <a:latin typeface="Cambria Math" panose="02040503050406030204" pitchFamily="18" charset="0"/>
                              </a:rPr>
                            </m:ctrlPr>
                          </m:accPr>
                          <m:e>
                            <m:r>
                              <a:rPr lang="en-US" sz="4800" i="1">
                                <a:solidFill>
                                  <a:srgbClr val="954ECA"/>
                                </a:solidFill>
                                <a:latin typeface="Cambria Math" panose="02040503050406030204" pitchFamily="18" charset="0"/>
                              </a:rPr>
                              <m:t>𝑀</m:t>
                            </m:r>
                          </m:e>
                        </m:acc>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𝑚</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2800" dirty="0">
                    <a:solidFill>
                      <a:srgbClr val="C00000"/>
                    </a:solidFill>
                  </a:endParaRPr>
                </a:p>
              </p:txBody>
            </p:sp>
          </mc:Choice>
          <mc:Fallback xmlns="">
            <p:sp>
              <p:nvSpPr>
                <p:cNvPr id="79" name="TextBox 78">
                  <a:extLst>
                    <a:ext uri="{FF2B5EF4-FFF2-40B4-BE49-F238E27FC236}">
                      <a16:creationId xmlns:a16="http://schemas.microsoft.com/office/drawing/2014/main" id="{B032F785-DBAF-4CE1-8D00-79B304140A46}"/>
                    </a:ext>
                  </a:extLst>
                </p:cNvPr>
                <p:cNvSpPr txBox="1">
                  <a:spLocks noRot="1" noChangeAspect="1" noMove="1" noResize="1" noEditPoints="1" noAdjustHandles="1" noChangeArrowheads="1" noChangeShapeType="1" noTextEdit="1"/>
                </p:cNvSpPr>
                <p:nvPr/>
              </p:nvSpPr>
              <p:spPr>
                <a:xfrm>
                  <a:off x="2715147" y="1261578"/>
                  <a:ext cx="2714648" cy="927562"/>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5D02491-933B-44D4-BD65-1CBD4F0B8024}"/>
                    </a:ext>
                  </a:extLst>
                </p:cNvPr>
                <p:cNvSpPr txBox="1"/>
                <p:nvPr/>
              </p:nvSpPr>
              <p:spPr>
                <a:xfrm>
                  <a:off x="2075543" y="3029418"/>
                  <a:ext cx="2830468" cy="9236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2F1444"/>
                                </a:solidFill>
                                <a:latin typeface="Cambria Math" panose="02040503050406030204" pitchFamily="18" charset="0"/>
                              </a:rPr>
                            </m:ctrlPr>
                          </m:accPr>
                          <m:e>
                            <m:r>
                              <a:rPr lang="en-US" sz="4800" i="1">
                                <a:solidFill>
                                  <a:srgbClr val="2F1444"/>
                                </a:solidFill>
                                <a:latin typeface="Cambria Math" panose="02040503050406030204" pitchFamily="18" charset="0"/>
                              </a:rPr>
                              <m:t>𝐷</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𝑑</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2800" dirty="0">
                    <a:solidFill>
                      <a:srgbClr val="C00000"/>
                    </a:solidFill>
                  </a:endParaRPr>
                </a:p>
              </p:txBody>
            </p:sp>
          </mc:Choice>
          <mc:Fallback xmlns="">
            <p:sp>
              <p:nvSpPr>
                <p:cNvPr id="80" name="TextBox 79">
                  <a:extLst>
                    <a:ext uri="{FF2B5EF4-FFF2-40B4-BE49-F238E27FC236}">
                      <a16:creationId xmlns:a16="http://schemas.microsoft.com/office/drawing/2014/main" id="{55D02491-933B-44D4-BD65-1CBD4F0B8024}"/>
                    </a:ext>
                  </a:extLst>
                </p:cNvPr>
                <p:cNvSpPr txBox="1">
                  <a:spLocks noRot="1" noChangeAspect="1" noMove="1" noResize="1" noEditPoints="1" noAdjustHandles="1" noChangeArrowheads="1" noChangeShapeType="1" noTextEdit="1"/>
                </p:cNvSpPr>
                <p:nvPr/>
              </p:nvSpPr>
              <p:spPr>
                <a:xfrm>
                  <a:off x="2075543" y="3029418"/>
                  <a:ext cx="2830468" cy="923651"/>
                </a:xfrm>
                <a:prstGeom prst="rect">
                  <a:avLst/>
                </a:prstGeom>
                <a:blipFill>
                  <a:blip r:embed="rId2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5BA427B-B90F-4A20-87AF-ED332614B17F}"/>
                  </a:ext>
                </a:extLst>
              </p:cNvPr>
              <p:cNvSpPr txBox="1"/>
              <p:nvPr/>
            </p:nvSpPr>
            <p:spPr>
              <a:xfrm>
                <a:off x="3858986" y="2640619"/>
                <a:ext cx="8333014" cy="4260397"/>
              </a:xfrm>
              <a:prstGeom prst="rect">
                <a:avLst/>
              </a:prstGeom>
              <a:noFill/>
            </p:spPr>
            <p:txBody>
              <a:bodyPr wrap="square" rtlCol="0">
                <a:spAutoFit/>
              </a:bodyPr>
              <a:lstStyle/>
              <a:p>
                <a:r>
                  <a:rPr lang="en-US" sz="4800" dirty="0">
                    <a:solidFill>
                      <a:srgbClr val="954ECA"/>
                    </a:solidFill>
                  </a:rPr>
                  <a:t>                         </a:t>
                </a:r>
                <a14:m>
                  <m:oMath xmlns:m="http://schemas.openxmlformats.org/officeDocument/2006/math">
                    <m:acc>
                      <m:accPr>
                        <m:chr m:val="⃗"/>
                        <m:ctrlPr>
                          <a:rPr lang="en-US" sz="4800" i="1">
                            <a:solidFill>
                              <a:srgbClr val="954ECA"/>
                            </a:solidFill>
                            <a:latin typeface="Cambria Math" panose="02040503050406030204" pitchFamily="18" charset="0"/>
                          </a:rPr>
                        </m:ctrlPr>
                      </m:accPr>
                      <m:e>
                        <m:r>
                          <a:rPr lang="en-US" sz="4800" i="1">
                            <a:solidFill>
                              <a:srgbClr val="954ECA"/>
                            </a:solidFill>
                            <a:latin typeface="Cambria Math" panose="02040503050406030204" pitchFamily="18" charset="0"/>
                          </a:rPr>
                          <m:t>𝑀</m:t>
                        </m:r>
                      </m:e>
                    </m:acc>
                    <m:r>
                      <a:rPr lang="en-US" sz="4800" i="1">
                        <a:solidFill>
                          <a:srgbClr val="954ECA"/>
                        </a:solidFill>
                        <a:latin typeface="Cambria Math" panose="02040503050406030204" pitchFamily="18" charset="0"/>
                      </a:rPr>
                      <m:t>   </m:t>
                    </m:r>
                    <m:r>
                      <a:rPr lang="en-US" sz="4800" i="1">
                        <a:latin typeface="Cambria Math" panose="02040503050406030204" pitchFamily="18" charset="0"/>
                      </a:rPr>
                      <m:t>= </m:t>
                    </m:r>
                    <m:r>
                      <a:rPr lang="en-US" sz="4800" b="0" i="1" smtClean="0">
                        <a:latin typeface="Cambria Math" panose="02040503050406030204" pitchFamily="18" charset="0"/>
                      </a:rPr>
                      <m:t>   </m:t>
                    </m:r>
                    <m:r>
                      <a:rPr lang="en-US" sz="4800" i="1">
                        <a:latin typeface="Cambria Math" panose="02040503050406030204" pitchFamily="18" charset="0"/>
                      </a:rPr>
                      <m:t> </m:t>
                    </m:r>
                    <m:acc>
                      <m:accPr>
                        <m:chr m:val="⃗"/>
                        <m:ctrlPr>
                          <a:rPr lang="en-US" sz="4800" i="1">
                            <a:solidFill>
                              <a:srgbClr val="2F1444"/>
                            </a:solidFill>
                            <a:latin typeface="Cambria Math" panose="02040503050406030204" pitchFamily="18" charset="0"/>
                          </a:rPr>
                        </m:ctrlPr>
                      </m:accPr>
                      <m:e>
                        <m:r>
                          <a:rPr lang="en-US" sz="4800" i="1">
                            <a:solidFill>
                              <a:srgbClr val="2F1444"/>
                            </a:solidFill>
                            <a:latin typeface="Cambria Math" panose="02040503050406030204" pitchFamily="18" charset="0"/>
                          </a:rPr>
                          <m:t>𝐷</m:t>
                        </m:r>
                      </m:e>
                    </m:acc>
                    <m:r>
                      <a:rPr lang="en-US" sz="4800" i="1">
                        <a:solidFill>
                          <a:srgbClr val="2F1444"/>
                        </a:solidFill>
                        <a:latin typeface="Cambria Math" panose="02040503050406030204" pitchFamily="18" charset="0"/>
                      </a:rPr>
                      <m:t> </m:t>
                    </m:r>
                    <m:r>
                      <a:rPr lang="en-US" sz="4800" i="1">
                        <a:latin typeface="Cambria Math" panose="02040503050406030204" pitchFamily="18" charset="0"/>
                      </a:rPr>
                      <m:t>+  </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oMath>
                </a14:m>
                <a:r>
                  <a:rPr lang="en-US" sz="4800" dirty="0">
                    <a:solidFill>
                      <a:srgbClr val="C00000"/>
                    </a:solidFill>
                  </a:rPr>
                  <a:t>      </a:t>
                </a:r>
              </a:p>
              <a:p>
                <a:pPr algn="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𝑚</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b="0" i="1" smtClean="0">
                          <a:latin typeface="Cambria Math" panose="02040503050406030204" pitchFamily="18" charset="0"/>
                        </a:rPr>
                        <m:t>−</m:t>
                      </m:r>
                      <m:r>
                        <a:rPr lang="en-US" sz="4800" i="1">
                          <a:latin typeface="Cambria Math" panose="02040503050406030204" pitchFamily="18" charset="0"/>
                        </a:rPr>
                        <m:t>𝑑</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m:t>
                      </m:r>
                      <m:r>
                        <a:rPr lang="en-US" sz="4800" b="0" i="1" smtClean="0">
                          <a:latin typeface="Cambria Math" panose="02040503050406030204" pitchFamily="18" charset="0"/>
                        </a:rPr>
                        <m:t>𝑟</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US" sz="4800" dirty="0">
                  <a:solidFill>
                    <a:srgbClr val="C00000"/>
                  </a:solidFill>
                </a:endParaRPr>
              </a:p>
              <a:p>
                <a:pPr algn="r"/>
                <a14:m>
                  <m:oMathPara xmlns:m="http://schemas.openxmlformats.org/officeDocument/2006/math">
                    <m:oMathParaPr>
                      <m:jc m:val="right"/>
                    </m:oMathParaPr>
                    <m:oMath xmlns:m="http://schemas.openxmlformats.org/officeDocument/2006/math">
                      <m:r>
                        <a:rPr lang="en-US" sz="4400" i="1">
                          <a:latin typeface="Cambria Math" panose="02040503050406030204" pitchFamily="18" charset="0"/>
                        </a:rPr>
                        <m:t>𝑚</m:t>
                      </m:r>
                      <m:r>
                        <a:rPr lang="en-US" sz="4400" i="1">
                          <a:latin typeface="Cambria Math" panose="02040503050406030204" pitchFamily="18" charset="0"/>
                        </a:rPr>
                        <m:t>𝛾</m:t>
                      </m:r>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7030A0"/>
                              </a:solidFill>
                              <a:latin typeface="Cambria Math" panose="02040503050406030204" pitchFamily="18" charset="0"/>
                            </a:rPr>
                            <m:t>𝛽</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d>
                      <m:r>
                        <a:rPr lang="en-US" sz="4400" i="1">
                          <a:latin typeface="Cambria Math" panose="02040503050406030204" pitchFamily="18" charset="0"/>
                        </a:rPr>
                        <m:t>=</m:t>
                      </m:r>
                      <m:r>
                        <a:rPr lang="en-US" sz="4400" b="0" i="1" smtClean="0">
                          <a:latin typeface="Cambria Math" panose="02040503050406030204" pitchFamily="18" charset="0"/>
                        </a:rPr>
                        <m:t>−</m:t>
                      </m:r>
                      <m:r>
                        <a:rPr lang="en-US" sz="4400" i="1">
                          <a:latin typeface="Cambria Math" panose="02040503050406030204" pitchFamily="18" charset="0"/>
                        </a:rPr>
                        <m:t>𝑑</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r>
                        <a:rPr lang="en-US" sz="4400" b="0" i="1" smtClean="0">
                          <a:latin typeface="Cambria Math" panose="02040503050406030204" pitchFamily="18" charset="0"/>
                        </a:rPr>
                        <m:t>𝑟</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oMath>
                  </m:oMathPara>
                </a14:m>
                <a:endParaRPr lang="en-US" sz="4400" dirty="0">
                  <a:solidFill>
                    <a:srgbClr val="C00000"/>
                  </a:solidFill>
                </a:endParaRPr>
              </a:p>
              <a:p>
                <a:pPr algn="r"/>
                <a14:m>
                  <m:oMathPara xmlns:m="http://schemas.openxmlformats.org/officeDocument/2006/math">
                    <m:oMathParaPr>
                      <m:jc m:val="right"/>
                    </m:oMathParaPr>
                    <m:oMath xmlns:m="http://schemas.openxmlformats.org/officeDocument/2006/math">
                      <m:r>
                        <a:rPr lang="en-US" sz="4400" i="1">
                          <a:latin typeface="Cambria Math" panose="02040503050406030204" pitchFamily="18" charset="0"/>
                        </a:rPr>
                        <m:t>𝑚</m:t>
                      </m:r>
                      <m:r>
                        <a:rPr lang="en-US" sz="4400" i="1">
                          <a:latin typeface="Cambria Math" panose="02040503050406030204" pitchFamily="18" charset="0"/>
                        </a:rPr>
                        <m:t>𝛾𝛽</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r>
                        <a:rPr lang="en-US" sz="4400" i="1">
                          <a:latin typeface="Cambria Math" panose="02040503050406030204" pitchFamily="18" charset="0"/>
                        </a:rPr>
                        <m:t>𝑚</m:t>
                      </m:r>
                      <m:r>
                        <a:rPr lang="en-US" sz="4400" i="1">
                          <a:latin typeface="Cambria Math" panose="02040503050406030204" pitchFamily="18" charset="0"/>
                        </a:rPr>
                        <m:t>𝛾</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r>
                        <a:rPr lang="en-US" sz="4400" i="1">
                          <a:latin typeface="Cambria Math" panose="02040503050406030204" pitchFamily="18" charset="0"/>
                        </a:rPr>
                        <m:t>𝑑</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r>
                        <a:rPr lang="en-US" sz="4400" b="0" i="1" smtClean="0">
                          <a:latin typeface="Cambria Math" panose="02040503050406030204" pitchFamily="18" charset="0"/>
                        </a:rPr>
                        <m:t>𝑟</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oMath>
                  </m:oMathPara>
                </a14:m>
                <a:endParaRPr lang="en-US" sz="4800" dirty="0">
                  <a:solidFill>
                    <a:srgbClr val="C00000"/>
                  </a:solidFill>
                </a:endParaRPr>
              </a:p>
              <a:p>
                <a:endParaRPr lang="en-US" sz="1400" dirty="0">
                  <a:solidFill>
                    <a:srgbClr val="C00000"/>
                  </a:solidFill>
                </a:endParaRPr>
              </a:p>
              <a:p>
                <a:r>
                  <a:rPr lang="en-US" sz="4800" dirty="0"/>
                  <a:t>                          </a:t>
                </a:r>
                <a14:m>
                  <m:oMath xmlns:m="http://schemas.openxmlformats.org/officeDocument/2006/math">
                    <m:r>
                      <a:rPr lang="en-US" sz="4800" i="1">
                        <a:latin typeface="Cambria Math" panose="02040503050406030204" pitchFamily="18" charset="0"/>
                      </a:rPr>
                      <m:t>𝑚</m:t>
                    </m:r>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f>
                          <m:fPr>
                            <m:type m:val="lin"/>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i="1">
                                <a:latin typeface="Cambria Math" panose="02040503050406030204" pitchFamily="18" charset="0"/>
                              </a:rPr>
                              <m:t>𝛾</m:t>
                            </m:r>
                          </m:den>
                        </m:f>
                      </m:e>
                    </m:d>
                    <m:r>
                      <a:rPr lang="en-US" sz="4800" b="0" i="1" smtClean="0">
                        <a:latin typeface="Cambria Math" panose="02040503050406030204" pitchFamily="18" charset="0"/>
                      </a:rPr>
                      <m:t>𝑟</m:t>
                    </m:r>
                  </m:oMath>
                </a14:m>
                <a:endParaRPr lang="en-US" sz="4800" dirty="0">
                  <a:solidFill>
                    <a:srgbClr val="C00000"/>
                  </a:solidFill>
                </a:endParaRPr>
              </a:p>
            </p:txBody>
          </p:sp>
        </mc:Choice>
        <mc:Fallback xmlns="">
          <p:sp>
            <p:nvSpPr>
              <p:cNvPr id="81" name="TextBox 80">
                <a:extLst>
                  <a:ext uri="{FF2B5EF4-FFF2-40B4-BE49-F238E27FC236}">
                    <a16:creationId xmlns:a16="http://schemas.microsoft.com/office/drawing/2014/main" id="{45BA427B-B90F-4A20-87AF-ED332614B17F}"/>
                  </a:ext>
                </a:extLst>
              </p:cNvPr>
              <p:cNvSpPr txBox="1">
                <a:spLocks noRot="1" noChangeAspect="1" noMove="1" noResize="1" noEditPoints="1" noAdjustHandles="1" noChangeArrowheads="1" noChangeShapeType="1" noTextEdit="1"/>
              </p:cNvSpPr>
              <p:nvPr/>
            </p:nvSpPr>
            <p:spPr>
              <a:xfrm>
                <a:off x="3858986" y="2640619"/>
                <a:ext cx="8333014" cy="4260397"/>
              </a:xfrm>
              <a:prstGeom prst="rect">
                <a:avLst/>
              </a:prstGeom>
              <a:blipFill>
                <a:blip r:embed="rId19"/>
                <a:stretch>
                  <a:fillRect/>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C80D00D7-1C97-4E31-8631-FF6DFEEFE7D9}"/>
              </a:ext>
            </a:extLst>
          </p:cNvPr>
          <p:cNvGrpSpPr/>
          <p:nvPr/>
        </p:nvGrpSpPr>
        <p:grpSpPr>
          <a:xfrm>
            <a:off x="26891" y="0"/>
            <a:ext cx="845970" cy="5993008"/>
            <a:chOff x="26891" y="0"/>
            <a:chExt cx="845970" cy="5993008"/>
          </a:xfrm>
        </p:grpSpPr>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426528" y="304800"/>
              <a:ext cx="0" cy="56882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9095" t="10139" b="5438"/>
            <a:stretch/>
          </p:blipFill>
          <p:spPr bwMode="auto">
            <a:xfrm>
              <a:off x="26891" y="0"/>
              <a:ext cx="845970" cy="1158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7D6445F-9753-444A-8E06-0B4FE99AE2DD}"/>
              </a:ext>
            </a:extLst>
          </p:cNvPr>
          <p:cNvGrpSpPr/>
          <p:nvPr/>
        </p:nvGrpSpPr>
        <p:grpSpPr>
          <a:xfrm>
            <a:off x="320195" y="-111697"/>
            <a:ext cx="3659813" cy="6113694"/>
            <a:chOff x="320195" y="-111697"/>
            <a:chExt cx="3659813" cy="6113694"/>
          </a:xfrm>
        </p:grpSpPr>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320195" y="329325"/>
              <a:ext cx="2861155" cy="5672672"/>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flipH="1">
              <a:off x="2374107" y="-111697"/>
              <a:ext cx="1605901" cy="792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429F6B44-CB8D-4121-949A-40C90DA27FEA}"/>
              </a:ext>
            </a:extLst>
          </p:cNvPr>
          <p:cNvGrpSpPr/>
          <p:nvPr/>
        </p:nvGrpSpPr>
        <p:grpSpPr>
          <a:xfrm>
            <a:off x="435324" y="-350157"/>
            <a:ext cx="6517925" cy="6389007"/>
            <a:chOff x="435324" y="-350157"/>
            <a:chExt cx="6517925" cy="6389007"/>
          </a:xfrm>
        </p:grpSpPr>
        <p:sp>
          <p:nvSpPr>
            <p:cNvPr id="34" name="Rectangle 33">
              <a:extLst>
                <a:ext uri="{FF2B5EF4-FFF2-40B4-BE49-F238E27FC236}">
                  <a16:creationId xmlns:a16="http://schemas.microsoft.com/office/drawing/2014/main" id="{885E6998-BB56-4D08-914D-F48F3F9A12BA}"/>
                </a:ext>
              </a:extLst>
            </p:cNvPr>
            <p:cNvSpPr/>
            <p:nvPr/>
          </p:nvSpPr>
          <p:spPr>
            <a:xfrm>
              <a:off x="2977542" y="633441"/>
              <a:ext cx="3350687"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grpSp>
          <p:nvGrpSpPr>
            <p:cNvPr id="2" name="Group 1">
              <a:extLst>
                <a:ext uri="{FF2B5EF4-FFF2-40B4-BE49-F238E27FC236}">
                  <a16:creationId xmlns:a16="http://schemas.microsoft.com/office/drawing/2014/main" id="{A44214CC-A325-4C80-9F02-A7895D2C4BEA}"/>
                </a:ext>
              </a:extLst>
            </p:cNvPr>
            <p:cNvGrpSpPr/>
            <p:nvPr/>
          </p:nvGrpSpPr>
          <p:grpSpPr>
            <a:xfrm>
              <a:off x="435324" y="-350157"/>
              <a:ext cx="6517925" cy="6389007"/>
              <a:chOff x="7617174" y="-159657"/>
              <a:chExt cx="3245857" cy="6389007"/>
            </a:xfrm>
          </p:grpSpPr>
          <p:cxnSp>
            <p:nvCxnSpPr>
              <p:cNvPr id="36" name="Straight Connector 35">
                <a:extLst>
                  <a:ext uri="{FF2B5EF4-FFF2-40B4-BE49-F238E27FC236}">
                    <a16:creationId xmlns:a16="http://schemas.microsoft.com/office/drawing/2014/main" id="{D1E1228E-E15D-4E0D-882C-3451B81D5A62}"/>
                  </a:ext>
                </a:extLst>
              </p:cNvPr>
              <p:cNvCxnSpPr>
                <a:cxnSpLocks/>
              </p:cNvCxnSpPr>
              <p:nvPr/>
            </p:nvCxnSpPr>
            <p:spPr>
              <a:xfrm flipV="1">
                <a:off x="7617174" y="-159657"/>
                <a:ext cx="1573350" cy="6367237"/>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2E2B8-0D1A-4296-8C65-8969D032C397}"/>
                  </a:ext>
                </a:extLst>
              </p:cNvPr>
              <p:cNvCxnSpPr>
                <a:cxnSpLocks/>
              </p:cNvCxnSpPr>
              <p:nvPr/>
            </p:nvCxnSpPr>
            <p:spPr>
              <a:xfrm flipV="1">
                <a:off x="9330828" y="-159657"/>
                <a:ext cx="1532203" cy="638900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a:extLst>
              <a:ext uri="{FF2B5EF4-FFF2-40B4-BE49-F238E27FC236}">
                <a16:creationId xmlns:a16="http://schemas.microsoft.com/office/drawing/2014/main" id="{BB8199C2-3DF7-4F67-AAFB-CA17DC4F0637}"/>
              </a:ext>
            </a:extLst>
          </p:cNvPr>
          <p:cNvCxnSpPr>
            <a:cxnSpLocks/>
          </p:cNvCxnSpPr>
          <p:nvPr/>
        </p:nvCxnSpPr>
        <p:spPr>
          <a:xfrm rot="10800000" flipV="1">
            <a:off x="3895536" y="3726542"/>
            <a:ext cx="1095564" cy="2344520"/>
          </a:xfrm>
          <a:prstGeom prst="straightConnector1">
            <a:avLst/>
          </a:prstGeom>
          <a:ln w="95250">
            <a:solidFill>
              <a:srgbClr val="2F1444"/>
            </a:solidFill>
            <a:tailEnd type="triangle"/>
          </a:ln>
        </p:spPr>
        <p:style>
          <a:lnRef idx="3">
            <a:schemeClr val="accent1"/>
          </a:lnRef>
          <a:fillRef idx="0">
            <a:schemeClr val="accent1"/>
          </a:fillRef>
          <a:effectRef idx="2">
            <a:schemeClr val="accent1"/>
          </a:effectRef>
          <a:fontRef idx="minor">
            <a:schemeClr val="tx1"/>
          </a:fontRef>
        </p:style>
      </p:cxnSp>
      <p:grpSp>
        <p:nvGrpSpPr>
          <p:cNvPr id="10" name="Group 9">
            <a:extLst>
              <a:ext uri="{FF2B5EF4-FFF2-40B4-BE49-F238E27FC236}">
                <a16:creationId xmlns:a16="http://schemas.microsoft.com/office/drawing/2014/main" id="{6A81192D-0B6B-4A35-A672-B590A99FCD4D}"/>
              </a:ext>
            </a:extLst>
          </p:cNvPr>
          <p:cNvGrpSpPr/>
          <p:nvPr/>
        </p:nvGrpSpPr>
        <p:grpSpPr>
          <a:xfrm>
            <a:off x="404935" y="3766358"/>
            <a:ext cx="2130337" cy="2218045"/>
            <a:chOff x="404935" y="3766358"/>
            <a:chExt cx="2130337" cy="2218045"/>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0C5B75-5DD7-4224-AAE3-A30D552FA28C}"/>
                    </a:ext>
                  </a:extLst>
                </p:cNvPr>
                <p:cNvSpPr txBox="1"/>
                <p:nvPr/>
              </p:nvSpPr>
              <p:spPr>
                <a:xfrm>
                  <a:off x="1742747" y="51930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250C5B75-5DD7-4224-AAE3-A30D552FA28C}"/>
                    </a:ext>
                  </a:extLst>
                </p:cNvPr>
                <p:cNvSpPr txBox="1">
                  <a:spLocks noRot="1" noChangeAspect="1" noMove="1" noResize="1" noEditPoints="1" noAdjustHandles="1" noChangeArrowheads="1" noChangeShapeType="1" noTextEdit="1"/>
                </p:cNvSpPr>
                <p:nvPr/>
              </p:nvSpPr>
              <p:spPr>
                <a:xfrm>
                  <a:off x="1742747" y="5193026"/>
                  <a:ext cx="792525" cy="788357"/>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37B79B-EBDF-4CE5-BB57-081A443D2822}"/>
                    </a:ext>
                  </a:extLst>
                </p:cNvPr>
                <p:cNvSpPr txBox="1"/>
                <p:nvPr/>
              </p:nvSpPr>
              <p:spPr>
                <a:xfrm>
                  <a:off x="572943" y="3766358"/>
                  <a:ext cx="736419"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4" name="TextBox 63">
                  <a:extLst>
                    <a:ext uri="{FF2B5EF4-FFF2-40B4-BE49-F238E27FC236}">
                      <a16:creationId xmlns:a16="http://schemas.microsoft.com/office/drawing/2014/main" id="{B537B79B-EBDF-4CE5-BB57-081A443D2822}"/>
                    </a:ext>
                  </a:extLst>
                </p:cNvPr>
                <p:cNvSpPr txBox="1">
                  <a:spLocks noRot="1" noChangeAspect="1" noMove="1" noResize="1" noEditPoints="1" noAdjustHandles="1" noChangeArrowheads="1" noChangeShapeType="1" noTextEdit="1"/>
                </p:cNvSpPr>
                <p:nvPr/>
              </p:nvSpPr>
              <p:spPr>
                <a:xfrm>
                  <a:off x="572943" y="3766358"/>
                  <a:ext cx="736419" cy="785087"/>
                </a:xfrm>
                <a:prstGeom prst="rect">
                  <a:avLst/>
                </a:prstGeom>
                <a:blipFill>
                  <a:blip r:embed="rId28"/>
                  <a:stretch>
                    <a:fillRect/>
                  </a:stretch>
                </a:blipFill>
              </p:spPr>
              <p:txBody>
                <a:bodyPr/>
                <a:lstStyle/>
                <a:p>
                  <a:r>
                    <a:rPr lang="en-CA">
                      <a:noFill/>
                    </a:rPr>
                    <a:t> </a:t>
                  </a:r>
                </a:p>
              </p:txBody>
            </p:sp>
          </mc:Fallback>
        </mc:AlternateContent>
        <p:grpSp>
          <p:nvGrpSpPr>
            <p:cNvPr id="65" name="Group 64">
              <a:extLst>
                <a:ext uri="{FF2B5EF4-FFF2-40B4-BE49-F238E27FC236}">
                  <a16:creationId xmlns:a16="http://schemas.microsoft.com/office/drawing/2014/main" id="{2DD0A96C-D5C9-4745-B623-94E152EE6478}"/>
                </a:ext>
              </a:extLst>
            </p:cNvPr>
            <p:cNvGrpSpPr/>
            <p:nvPr/>
          </p:nvGrpSpPr>
          <p:grpSpPr>
            <a:xfrm>
              <a:off x="404935" y="44580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7" name="Group 6">
            <a:extLst>
              <a:ext uri="{FF2B5EF4-FFF2-40B4-BE49-F238E27FC236}">
                <a16:creationId xmlns:a16="http://schemas.microsoft.com/office/drawing/2014/main" id="{706F16B4-1D58-4BB4-BFE7-B93C0F7687E1}"/>
              </a:ext>
            </a:extLst>
          </p:cNvPr>
          <p:cNvGrpSpPr/>
          <p:nvPr/>
        </p:nvGrpSpPr>
        <p:grpSpPr>
          <a:xfrm>
            <a:off x="-164847" y="4103093"/>
            <a:ext cx="2376026" cy="2585200"/>
            <a:chOff x="-164847" y="4103093"/>
            <a:chExt cx="2376026" cy="2585200"/>
          </a:xfrm>
        </p:grpSpPr>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1418654" y="59804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1418654" y="5980407"/>
                  <a:ext cx="792525" cy="707886"/>
                </a:xfrm>
                <a:prstGeom prst="rect">
                  <a:avLst/>
                </a:prstGeom>
                <a:blipFill>
                  <a:blip r:embed="rId2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E27B65E-D6A0-45E9-A8E0-32511D352D2B}"/>
                    </a:ext>
                  </a:extLst>
                </p:cNvPr>
                <p:cNvSpPr txBox="1"/>
                <p:nvPr/>
              </p:nvSpPr>
              <p:spPr>
                <a:xfrm>
                  <a:off x="-164847" y="4103093"/>
                  <a:ext cx="73641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71" name="TextBox 70">
                  <a:extLst>
                    <a:ext uri="{FF2B5EF4-FFF2-40B4-BE49-F238E27FC236}">
                      <a16:creationId xmlns:a16="http://schemas.microsoft.com/office/drawing/2014/main" id="{3E27B65E-D6A0-45E9-A8E0-32511D352D2B}"/>
                    </a:ext>
                  </a:extLst>
                </p:cNvPr>
                <p:cNvSpPr txBox="1">
                  <a:spLocks noRot="1" noChangeAspect="1" noMove="1" noResize="1" noEditPoints="1" noAdjustHandles="1" noChangeArrowheads="1" noChangeShapeType="1" noTextEdit="1"/>
                </p:cNvSpPr>
                <p:nvPr/>
              </p:nvSpPr>
              <p:spPr>
                <a:xfrm>
                  <a:off x="-164847" y="4103093"/>
                  <a:ext cx="736419" cy="707886"/>
                </a:xfrm>
                <a:prstGeom prst="rect">
                  <a:avLst/>
                </a:prstGeom>
                <a:blipFill>
                  <a:blip r:embed="rId30"/>
                  <a:stretch>
                    <a:fillRect/>
                  </a:stretch>
                </a:blipFill>
              </p:spPr>
              <p:txBody>
                <a:bodyPr/>
                <a:lstStyle/>
                <a:p>
                  <a:r>
                    <a:rPr lang="en-CA">
                      <a:noFill/>
                    </a:rPr>
                    <a:t> </a:t>
                  </a:r>
                </a:p>
              </p:txBody>
            </p:sp>
          </mc:Fallback>
        </mc:AlternateContent>
        <p:grpSp>
          <p:nvGrpSpPr>
            <p:cNvPr id="72" name="Group 71">
              <a:extLst>
                <a:ext uri="{FF2B5EF4-FFF2-40B4-BE49-F238E27FC236}">
                  <a16:creationId xmlns:a16="http://schemas.microsoft.com/office/drawing/2014/main" id="{A81C6B84-7348-4A22-9779-3693A8FB3122}"/>
                </a:ext>
              </a:extLst>
            </p:cNvPr>
            <p:cNvGrpSpPr/>
            <p:nvPr/>
          </p:nvGrpSpPr>
          <p:grpSpPr>
            <a:xfrm>
              <a:off x="377223" y="46497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6" name="Group 5">
            <a:extLst>
              <a:ext uri="{FF2B5EF4-FFF2-40B4-BE49-F238E27FC236}">
                <a16:creationId xmlns:a16="http://schemas.microsoft.com/office/drawing/2014/main" id="{95808415-0236-4E8E-B035-E73D262DCCAA}"/>
              </a:ext>
            </a:extLst>
          </p:cNvPr>
          <p:cNvGrpSpPr/>
          <p:nvPr/>
        </p:nvGrpSpPr>
        <p:grpSpPr>
          <a:xfrm>
            <a:off x="-19050" y="5920483"/>
            <a:ext cx="4977788" cy="1077218"/>
            <a:chOff x="-19050" y="5920483"/>
            <a:chExt cx="4977788" cy="1077218"/>
          </a:xfrm>
        </p:grpSpPr>
        <p:sp>
          <p:nvSpPr>
            <p:cNvPr id="38" name="TextBox 37">
              <a:extLst>
                <a:ext uri="{FF2B5EF4-FFF2-40B4-BE49-F238E27FC236}">
                  <a16:creationId xmlns:a16="http://schemas.microsoft.com/office/drawing/2014/main" id="{F200E46C-9BEB-4878-8646-CA9D3D206C8A}"/>
                </a:ext>
              </a:extLst>
            </p:cNvPr>
            <p:cNvSpPr txBox="1"/>
            <p:nvPr/>
          </p:nvSpPr>
          <p:spPr>
            <a:xfrm>
              <a:off x="-19050" y="5920483"/>
              <a:ext cx="1358288"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39" name="TextBox 38">
              <a:extLst>
                <a:ext uri="{FF2B5EF4-FFF2-40B4-BE49-F238E27FC236}">
                  <a16:creationId xmlns:a16="http://schemas.microsoft.com/office/drawing/2014/main" id="{0D0E61D5-FDAC-4C1B-83A8-2478BA1ADFCF}"/>
                </a:ext>
              </a:extLst>
            </p:cNvPr>
            <p:cNvSpPr txBox="1"/>
            <p:nvPr/>
          </p:nvSpPr>
          <p:spPr>
            <a:xfrm>
              <a:off x="3600450" y="5920483"/>
              <a:ext cx="1358288"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p:grpSp>
      <p:grpSp>
        <p:nvGrpSpPr>
          <p:cNvPr id="9" name="Group 8">
            <a:extLst>
              <a:ext uri="{FF2B5EF4-FFF2-40B4-BE49-F238E27FC236}">
                <a16:creationId xmlns:a16="http://schemas.microsoft.com/office/drawing/2014/main" id="{88B8BAB6-7BAA-49E4-8F81-00A3902A6F28}"/>
              </a:ext>
            </a:extLst>
          </p:cNvPr>
          <p:cNvGrpSpPr/>
          <p:nvPr/>
        </p:nvGrpSpPr>
        <p:grpSpPr>
          <a:xfrm>
            <a:off x="6800502" y="114300"/>
            <a:ext cx="5318923" cy="2357700"/>
            <a:chOff x="6800502" y="114300"/>
            <a:chExt cx="5318923" cy="2357700"/>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93A51C4-DB94-43B4-BEA1-85F92BD16C31}"/>
                    </a:ext>
                  </a:extLst>
                </p:cNvPr>
                <p:cNvSpPr txBox="1"/>
                <p:nvPr/>
              </p:nvSpPr>
              <p:spPr>
                <a:xfrm>
                  <a:off x="6800635" y="665223"/>
                  <a:ext cx="5318790" cy="1806777"/>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600" b="0" i="1" smtClean="0">
                                <a:solidFill>
                                  <a:srgbClr val="002060"/>
                                </a:solidFill>
                                <a:latin typeface="Cambria Math" panose="02040503050406030204" pitchFamily="18" charset="0"/>
                              </a:rPr>
                            </m:ctrlPr>
                          </m:accPr>
                          <m:e>
                            <m:sSub>
                              <m:sSubPr>
                                <m:ctrlPr>
                                  <a:rPr lang="en-US" sz="4600" b="0" i="1" smtClean="0">
                                    <a:solidFill>
                                      <a:srgbClr val="002060"/>
                                    </a:solidFill>
                                    <a:latin typeface="Cambria Math" panose="02040503050406030204" pitchFamily="18" charset="0"/>
                                  </a:rPr>
                                </m:ctrlPr>
                              </m:sSubPr>
                              <m:e>
                                <m:r>
                                  <a:rPr lang="en-US" sz="4600" b="0" i="1" smtClean="0">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𝑡</m:t>
                                </m:r>
                              </m:sub>
                            </m:sSub>
                          </m:e>
                        </m:acc>
                        <m:r>
                          <a:rPr lang="en-US" sz="4600" b="0" i="1" smtClean="0">
                            <a:latin typeface="Cambria Math" panose="02040503050406030204" pitchFamily="18" charset="0"/>
                          </a:rPr>
                          <m:t>=</m:t>
                        </m:r>
                        <m:r>
                          <a:rPr lang="en-US" sz="4600" b="0" i="1" smtClean="0">
                            <a:latin typeface="Cambria Math" panose="02040503050406030204" pitchFamily="18" charset="0"/>
                          </a:rPr>
                          <m:t>𝛾</m:t>
                        </m:r>
                        <m:d>
                          <m:dPr>
                            <m:ctrlPr>
                              <a:rPr lang="en-US" sz="4600" b="0" i="1" smtClean="0">
                                <a:latin typeface="Cambria Math" panose="02040503050406030204" pitchFamily="18" charset="0"/>
                              </a:rPr>
                            </m:ctrlPr>
                          </m:dPr>
                          <m:e>
                            <m:r>
                              <a:rPr lang="en-US" sz="4600" b="0" i="1" smtClean="0">
                                <a:latin typeface="Cambria Math" panose="02040503050406030204" pitchFamily="18" charset="0"/>
                              </a:rPr>
                              <m:t>       </m:t>
                            </m:r>
                            <m:acc>
                              <m:accPr>
                                <m:chr m:val="̃"/>
                                <m:ctrlPr>
                                  <a:rPr lang="en-US" sz="4600" b="0" i="1" smtClean="0">
                                    <a:solidFill>
                                      <a:srgbClr val="C00000"/>
                                    </a:solidFill>
                                    <a:latin typeface="Cambria Math" panose="02040503050406030204" pitchFamily="18" charset="0"/>
                                  </a:rPr>
                                </m:ctrlPr>
                              </m:accPr>
                              <m:e>
                                <m:acc>
                                  <m:accPr>
                                    <m:chr m:val="⃗"/>
                                    <m:ctrlPr>
                                      <a:rPr lang="en-US" sz="4600" b="0" i="1" smtClean="0">
                                        <a:solidFill>
                                          <a:srgbClr val="C00000"/>
                                        </a:solidFill>
                                        <a:latin typeface="Cambria Math" panose="02040503050406030204" pitchFamily="18" charset="0"/>
                                      </a:rPr>
                                    </m:ctrlPr>
                                  </m:accPr>
                                  <m:e>
                                    <m:sSub>
                                      <m:sSubPr>
                                        <m:ctrlPr>
                                          <a:rPr lang="en-US" sz="4600" b="0" i="1" smtClean="0">
                                            <a:solidFill>
                                              <a:srgbClr val="C00000"/>
                                            </a:solidFill>
                                            <a:latin typeface="Cambria Math" panose="02040503050406030204" pitchFamily="18" charset="0"/>
                                          </a:rPr>
                                        </m:ctrlPr>
                                      </m:sSubPr>
                                      <m:e>
                                        <m:r>
                                          <a:rPr lang="en-US" sz="4600" b="0" i="1" smtClean="0">
                                            <a:solidFill>
                                              <a:srgbClr val="C00000"/>
                                            </a:solidFill>
                                            <a:latin typeface="Cambria Math" panose="02040503050406030204" pitchFamily="18" charset="0"/>
                                          </a:rPr>
                                          <m:t>𝑒</m:t>
                                        </m:r>
                                      </m:e>
                                      <m:sub>
                                        <m:r>
                                          <a:rPr lang="en-US" sz="4600" b="0" i="1" smtClean="0">
                                            <a:solidFill>
                                              <a:srgbClr val="C00000"/>
                                            </a:solidFill>
                                            <a:latin typeface="Cambria Math" panose="02040503050406030204" pitchFamily="18" charset="0"/>
                                          </a:rPr>
                                          <m:t>𝑡</m:t>
                                        </m:r>
                                      </m:sub>
                                    </m:sSub>
                                  </m:e>
                                </m:acc>
                              </m:e>
                            </m:acc>
                            <m:r>
                              <a:rPr lang="en-US" sz="4600" i="1" smtClean="0">
                                <a:latin typeface="Cambria Math" panose="02040503050406030204" pitchFamily="18" charset="0"/>
                              </a:rPr>
                              <m:t>−</m:t>
                            </m:r>
                            <m:r>
                              <a:rPr lang="en-US" sz="4600" i="1">
                                <a:solidFill>
                                  <a:srgbClr val="7030A0"/>
                                </a:solidFill>
                                <a:latin typeface="Cambria Math" panose="02040503050406030204" pitchFamily="18" charset="0"/>
                              </a:rPr>
                              <m:t>𝛽</m:t>
                            </m:r>
                            <m:acc>
                              <m:accPr>
                                <m:chr m:val="̃"/>
                                <m:ctrlPr>
                                  <a:rPr lang="en-US" sz="4600" b="0" i="1" smtClean="0">
                                    <a:solidFill>
                                      <a:srgbClr val="C00000"/>
                                    </a:solidFill>
                                    <a:latin typeface="Cambria Math" panose="02040503050406030204" pitchFamily="18" charset="0"/>
                                  </a:rPr>
                                </m:ctrlPr>
                              </m:accPr>
                              <m:e>
                                <m:acc>
                                  <m:accPr>
                                    <m:chr m:val="⃗"/>
                                    <m:ctrlPr>
                                      <a:rPr lang="en-US" sz="4600" b="0" i="1" smtClean="0">
                                        <a:solidFill>
                                          <a:srgbClr val="C00000"/>
                                        </a:solidFill>
                                        <a:latin typeface="Cambria Math" panose="02040503050406030204" pitchFamily="18" charset="0"/>
                                      </a:rPr>
                                    </m:ctrlPr>
                                  </m:accPr>
                                  <m:e>
                                    <m:sSub>
                                      <m:sSubPr>
                                        <m:ctrlPr>
                                          <a:rPr lang="en-US" sz="4600" b="0" i="1" smtClean="0">
                                            <a:solidFill>
                                              <a:srgbClr val="C00000"/>
                                            </a:solidFill>
                                            <a:latin typeface="Cambria Math" panose="02040503050406030204" pitchFamily="18" charset="0"/>
                                          </a:rPr>
                                        </m:ctrlPr>
                                      </m:sSubPr>
                                      <m:e>
                                        <m:r>
                                          <a:rPr lang="en-US" sz="4600" b="0" i="1" smtClean="0">
                                            <a:solidFill>
                                              <a:srgbClr val="C00000"/>
                                            </a:solidFill>
                                            <a:latin typeface="Cambria Math" panose="02040503050406030204" pitchFamily="18" charset="0"/>
                                          </a:rPr>
                                          <m:t>𝑒</m:t>
                                        </m:r>
                                      </m:e>
                                      <m:sub>
                                        <m:r>
                                          <a:rPr lang="en-US" sz="4600" b="0" i="1" smtClean="0">
                                            <a:solidFill>
                                              <a:srgbClr val="C00000"/>
                                            </a:solidFill>
                                            <a:latin typeface="Cambria Math" panose="02040503050406030204" pitchFamily="18" charset="0"/>
                                          </a:rPr>
                                          <m:t>𝑥</m:t>
                                        </m:r>
                                      </m:sub>
                                    </m:sSub>
                                  </m:e>
                                </m:acc>
                              </m:e>
                            </m:acc>
                          </m:e>
                        </m:d>
                      </m:oMath>
                    </m:oMathPara>
                  </a14:m>
                  <a:endParaRPr lang="en-US" sz="4600"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600" b="0" i="1" smtClean="0">
                                <a:solidFill>
                                  <a:srgbClr val="002060"/>
                                </a:solidFill>
                                <a:latin typeface="Cambria Math" panose="02040503050406030204" pitchFamily="18" charset="0"/>
                              </a:rPr>
                            </m:ctrlPr>
                          </m:accPr>
                          <m:e>
                            <m:sSub>
                              <m:sSubPr>
                                <m:ctrlPr>
                                  <a:rPr lang="en-US" sz="4600" b="0" i="1" smtClean="0">
                                    <a:solidFill>
                                      <a:srgbClr val="002060"/>
                                    </a:solidFill>
                                    <a:latin typeface="Cambria Math" panose="02040503050406030204" pitchFamily="18" charset="0"/>
                                  </a:rPr>
                                </m:ctrlPr>
                              </m:sSubPr>
                              <m:e>
                                <m:r>
                                  <a:rPr lang="en-US" sz="4600" b="0" i="1" smtClean="0">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𝑥</m:t>
                                </m:r>
                              </m:sub>
                            </m:sSub>
                          </m:e>
                        </m:acc>
                        <m:r>
                          <a:rPr lang="en-US" sz="4600" b="0" i="1" smtClean="0">
                            <a:latin typeface="Cambria Math" panose="02040503050406030204" pitchFamily="18" charset="0"/>
                          </a:rPr>
                          <m:t>=</m:t>
                        </m:r>
                        <m:r>
                          <a:rPr lang="en-US" sz="4600" b="0" i="1" smtClean="0">
                            <a:latin typeface="Cambria Math" panose="02040503050406030204" pitchFamily="18" charset="0"/>
                          </a:rPr>
                          <m:t>𝛾</m:t>
                        </m:r>
                        <m:d>
                          <m:dPr>
                            <m:ctrlPr>
                              <a:rPr lang="en-US" sz="4600" b="0" i="1" smtClean="0">
                                <a:latin typeface="Cambria Math" panose="02040503050406030204" pitchFamily="18" charset="0"/>
                              </a:rPr>
                            </m:ctrlPr>
                          </m:dPr>
                          <m:e>
                            <m:r>
                              <a:rPr lang="en-US" sz="4600" i="1" smtClean="0">
                                <a:latin typeface="Cambria Math" panose="02040503050406030204" pitchFamily="18" charset="0"/>
                              </a:rPr>
                              <m:t>−</m:t>
                            </m:r>
                            <m:r>
                              <a:rPr lang="en-US" sz="4600" i="1" smtClean="0">
                                <a:solidFill>
                                  <a:srgbClr val="7030A0"/>
                                </a:solidFill>
                                <a:latin typeface="Cambria Math" panose="02040503050406030204" pitchFamily="18" charset="0"/>
                              </a:rPr>
                              <m:t>𝛽</m:t>
                            </m:r>
                            <m:acc>
                              <m:accPr>
                                <m:chr m:val="̃"/>
                                <m:ctrlPr>
                                  <a:rPr lang="en-US" sz="4600" b="0" i="1" smtClean="0">
                                    <a:solidFill>
                                      <a:srgbClr val="C00000"/>
                                    </a:solidFill>
                                    <a:latin typeface="Cambria Math" panose="02040503050406030204" pitchFamily="18" charset="0"/>
                                  </a:rPr>
                                </m:ctrlPr>
                              </m:accPr>
                              <m:e>
                                <m:acc>
                                  <m:accPr>
                                    <m:chr m:val="⃗"/>
                                    <m:ctrlPr>
                                      <a:rPr lang="en-US" sz="4600" b="0" i="1" smtClean="0">
                                        <a:solidFill>
                                          <a:srgbClr val="C00000"/>
                                        </a:solidFill>
                                        <a:latin typeface="Cambria Math" panose="02040503050406030204" pitchFamily="18" charset="0"/>
                                      </a:rPr>
                                    </m:ctrlPr>
                                  </m:accPr>
                                  <m:e>
                                    <m:sSub>
                                      <m:sSubPr>
                                        <m:ctrlPr>
                                          <a:rPr lang="en-US" sz="4600" b="0" i="1" smtClean="0">
                                            <a:solidFill>
                                              <a:srgbClr val="C00000"/>
                                            </a:solidFill>
                                            <a:latin typeface="Cambria Math" panose="02040503050406030204" pitchFamily="18" charset="0"/>
                                          </a:rPr>
                                        </m:ctrlPr>
                                      </m:sSubPr>
                                      <m:e>
                                        <m:r>
                                          <a:rPr lang="en-US" sz="4600" b="0" i="1" smtClean="0">
                                            <a:solidFill>
                                              <a:srgbClr val="C00000"/>
                                            </a:solidFill>
                                            <a:latin typeface="Cambria Math" panose="02040503050406030204" pitchFamily="18" charset="0"/>
                                          </a:rPr>
                                          <m:t>𝑒</m:t>
                                        </m:r>
                                      </m:e>
                                      <m:sub>
                                        <m:r>
                                          <a:rPr lang="en-US" sz="4600" b="0" i="1" smtClean="0">
                                            <a:solidFill>
                                              <a:srgbClr val="C00000"/>
                                            </a:solidFill>
                                            <a:latin typeface="Cambria Math" panose="02040503050406030204" pitchFamily="18" charset="0"/>
                                          </a:rPr>
                                          <m:t>𝑡</m:t>
                                        </m:r>
                                      </m:sub>
                                    </m:sSub>
                                  </m:e>
                                </m:acc>
                              </m:e>
                            </m:acc>
                            <m:r>
                              <a:rPr lang="en-US" sz="4600" b="0" i="1" smtClean="0">
                                <a:latin typeface="Cambria Math" panose="02040503050406030204" pitchFamily="18" charset="0"/>
                              </a:rPr>
                              <m:t>+</m:t>
                            </m:r>
                            <m:r>
                              <a:rPr lang="en-US" sz="4600" b="0" i="1" smtClean="0">
                                <a:solidFill>
                                  <a:srgbClr val="7030A0"/>
                                </a:solidFill>
                                <a:latin typeface="Cambria Math" panose="02040503050406030204" pitchFamily="18" charset="0"/>
                              </a:rPr>
                              <m:t>   </m:t>
                            </m:r>
                            <m:acc>
                              <m:accPr>
                                <m:chr m:val="̃"/>
                                <m:ctrlPr>
                                  <a:rPr lang="en-US" sz="4600" b="0" i="1" smtClean="0">
                                    <a:solidFill>
                                      <a:srgbClr val="C00000"/>
                                    </a:solidFill>
                                    <a:latin typeface="Cambria Math" panose="02040503050406030204" pitchFamily="18" charset="0"/>
                                  </a:rPr>
                                </m:ctrlPr>
                              </m:accPr>
                              <m:e>
                                <m:acc>
                                  <m:accPr>
                                    <m:chr m:val="⃗"/>
                                    <m:ctrlPr>
                                      <a:rPr lang="en-US" sz="4600" b="0" i="1" smtClean="0">
                                        <a:solidFill>
                                          <a:srgbClr val="C00000"/>
                                        </a:solidFill>
                                        <a:latin typeface="Cambria Math" panose="02040503050406030204" pitchFamily="18" charset="0"/>
                                      </a:rPr>
                                    </m:ctrlPr>
                                  </m:accPr>
                                  <m:e>
                                    <m:sSub>
                                      <m:sSubPr>
                                        <m:ctrlPr>
                                          <a:rPr lang="en-US" sz="4600" b="0" i="1" smtClean="0">
                                            <a:solidFill>
                                              <a:srgbClr val="C00000"/>
                                            </a:solidFill>
                                            <a:latin typeface="Cambria Math" panose="02040503050406030204" pitchFamily="18" charset="0"/>
                                          </a:rPr>
                                        </m:ctrlPr>
                                      </m:sSubPr>
                                      <m:e>
                                        <m:r>
                                          <a:rPr lang="en-US" sz="4600" b="0" i="1" smtClean="0">
                                            <a:solidFill>
                                              <a:srgbClr val="C00000"/>
                                            </a:solidFill>
                                            <a:latin typeface="Cambria Math" panose="02040503050406030204" pitchFamily="18" charset="0"/>
                                          </a:rPr>
                                          <m:t>𝑒</m:t>
                                        </m:r>
                                      </m:e>
                                      <m:sub>
                                        <m:r>
                                          <a:rPr lang="en-US" sz="4600" b="0" i="1" smtClean="0">
                                            <a:solidFill>
                                              <a:srgbClr val="C00000"/>
                                            </a:solidFill>
                                            <a:latin typeface="Cambria Math" panose="02040503050406030204" pitchFamily="18" charset="0"/>
                                          </a:rPr>
                                          <m:t>𝑥</m:t>
                                        </m:r>
                                      </m:sub>
                                    </m:sSub>
                                  </m:e>
                                </m:acc>
                              </m:e>
                            </m:acc>
                          </m:e>
                        </m:d>
                      </m:oMath>
                    </m:oMathPara>
                  </a14:m>
                  <a:endParaRPr lang="en-CA" sz="4600" dirty="0"/>
                </a:p>
              </p:txBody>
            </p:sp>
          </mc:Choice>
          <mc:Fallback xmlns="">
            <p:sp>
              <p:nvSpPr>
                <p:cNvPr id="48" name="TextBox 47">
                  <a:extLst>
                    <a:ext uri="{FF2B5EF4-FFF2-40B4-BE49-F238E27FC236}">
                      <a16:creationId xmlns:a16="http://schemas.microsoft.com/office/drawing/2014/main" id="{293A51C4-DB94-43B4-BEA1-85F92BD16C31}"/>
                    </a:ext>
                  </a:extLst>
                </p:cNvPr>
                <p:cNvSpPr txBox="1">
                  <a:spLocks noRot="1" noChangeAspect="1" noMove="1" noResize="1" noEditPoints="1" noAdjustHandles="1" noChangeArrowheads="1" noChangeShapeType="1" noTextEdit="1"/>
                </p:cNvSpPr>
                <p:nvPr/>
              </p:nvSpPr>
              <p:spPr>
                <a:xfrm>
                  <a:off x="6800635" y="665223"/>
                  <a:ext cx="5318790" cy="1806777"/>
                </a:xfrm>
                <a:prstGeom prst="rect">
                  <a:avLst/>
                </a:prstGeom>
                <a:blipFill>
                  <a:blip r:embed="rId20"/>
                  <a:stretch>
                    <a:fillRect/>
                  </a:stretch>
                </a:blipFill>
                <a:ln w="38100">
                  <a:solidFill>
                    <a:schemeClr val="tx1"/>
                  </a:solidFill>
                </a:ln>
              </p:spPr>
              <p:txBody>
                <a:bodyPr/>
                <a:lstStyle/>
                <a:p>
                  <a:r>
                    <a:rPr lang="en-CA">
                      <a:noFill/>
                    </a:rPr>
                    <a:t> </a:t>
                  </a:r>
                </a:p>
              </p:txBody>
            </p:sp>
          </mc:Fallback>
        </mc:AlternateContent>
        <p:grpSp>
          <p:nvGrpSpPr>
            <p:cNvPr id="40" name="Group 39">
              <a:extLst>
                <a:ext uri="{FF2B5EF4-FFF2-40B4-BE49-F238E27FC236}">
                  <a16:creationId xmlns:a16="http://schemas.microsoft.com/office/drawing/2014/main" id="{ECA2E0FE-1385-4247-BF60-7A203F8C7233}"/>
                </a:ext>
              </a:extLst>
            </p:cNvPr>
            <p:cNvGrpSpPr/>
            <p:nvPr/>
          </p:nvGrpSpPr>
          <p:grpSpPr>
            <a:xfrm>
              <a:off x="6800502" y="114300"/>
              <a:ext cx="3294826" cy="584775"/>
              <a:chOff x="7086252" y="76200"/>
              <a:chExt cx="3294826" cy="584775"/>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C4DC51E-DA39-4893-8E01-1DB952E33094}"/>
                      </a:ext>
                    </a:extLst>
                  </p:cNvPr>
                  <p:cNvSpPr txBox="1"/>
                  <p:nvPr/>
                </p:nvSpPr>
                <p:spPr>
                  <a:xfrm>
                    <a:off x="7134244" y="76200"/>
                    <a:ext cx="3246834"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b="0" i="1" smtClean="0">
                            <a:solidFill>
                              <a:srgbClr val="7030A0"/>
                            </a:solidFill>
                            <a:latin typeface="Cambria Math" panose="02040503050406030204" pitchFamily="18" charset="0"/>
                          </a:rPr>
                          <m:t>→</m:t>
                        </m:r>
                      </m:oMath>
                    </a14:m>
                    <a:r>
                      <a:rPr lang="en-CA" sz="3200" dirty="0">
                        <a:solidFill>
                          <a:srgbClr val="7030A0"/>
                        </a:solidFill>
                      </a:rPr>
                      <a:t> Man</a:t>
                    </a:r>
                  </a:p>
                </p:txBody>
              </p:sp>
            </mc:Choice>
            <mc:Fallback xmlns="">
              <p:sp>
                <p:nvSpPr>
                  <p:cNvPr id="41" name="TextBox 40">
                    <a:extLst>
                      <a:ext uri="{FF2B5EF4-FFF2-40B4-BE49-F238E27FC236}">
                        <a16:creationId xmlns:a16="http://schemas.microsoft.com/office/drawing/2014/main" id="{0C4DC51E-DA39-4893-8E01-1DB952E33094}"/>
                      </a:ext>
                    </a:extLst>
                  </p:cNvPr>
                  <p:cNvSpPr txBox="1">
                    <a:spLocks noRot="1" noChangeAspect="1" noMove="1" noResize="1" noEditPoints="1" noAdjustHandles="1" noChangeArrowheads="1" noChangeShapeType="1" noTextEdit="1"/>
                  </p:cNvSpPr>
                  <p:nvPr/>
                </p:nvSpPr>
                <p:spPr>
                  <a:xfrm>
                    <a:off x="7134244" y="76200"/>
                    <a:ext cx="3246834" cy="584775"/>
                  </a:xfrm>
                  <a:prstGeom prst="rect">
                    <a:avLst/>
                  </a:prstGeom>
                  <a:blipFill>
                    <a:blip r:embed="rId21"/>
                    <a:stretch>
                      <a:fillRect l="-4690" t="-12500" b="-34375"/>
                    </a:stretch>
                  </a:blipFill>
                </p:spPr>
                <p:txBody>
                  <a:bodyPr/>
                  <a:lstStyle/>
                  <a:p>
                    <a:r>
                      <a:rPr lang="en-CA">
                        <a:noFill/>
                      </a:rPr>
                      <a:t> </a:t>
                    </a:r>
                  </a:p>
                </p:txBody>
              </p:sp>
            </mc:Fallback>
          </mc:AlternateContent>
          <p:sp>
            <p:nvSpPr>
              <p:cNvPr id="42" name="Rectangle 41">
                <a:extLst>
                  <a:ext uri="{FF2B5EF4-FFF2-40B4-BE49-F238E27FC236}">
                    <a16:creationId xmlns:a16="http://schemas.microsoft.com/office/drawing/2014/main" id="{7F2CB0C5-7776-4225-A466-419B307EC1BD}"/>
                  </a:ext>
                </a:extLst>
              </p:cNvPr>
              <p:cNvSpPr/>
              <p:nvPr/>
            </p:nvSpPr>
            <p:spPr>
              <a:xfrm>
                <a:off x="7086252" y="111026"/>
                <a:ext cx="3124548"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57" name="Straight Arrow Connector 56">
            <a:extLst>
              <a:ext uri="{FF2B5EF4-FFF2-40B4-BE49-F238E27FC236}">
                <a16:creationId xmlns:a16="http://schemas.microsoft.com/office/drawing/2014/main" id="{FF825FBC-E344-4A7B-B358-1837F882E01D}"/>
              </a:ext>
            </a:extLst>
          </p:cNvPr>
          <p:cNvCxnSpPr>
            <a:cxnSpLocks/>
          </p:cNvCxnSpPr>
          <p:nvPr/>
        </p:nvCxnSpPr>
        <p:spPr>
          <a:xfrm flipV="1">
            <a:off x="381387" y="3698195"/>
            <a:ext cx="4628763" cy="2287479"/>
          </a:xfrm>
          <a:prstGeom prst="straightConnector1">
            <a:avLst/>
          </a:prstGeom>
          <a:ln w="9525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4D24533-AC11-4712-AA96-D86FE3F0896B}"/>
              </a:ext>
            </a:extLst>
          </p:cNvPr>
          <p:cNvCxnSpPr>
            <a:cxnSpLocks/>
          </p:cNvCxnSpPr>
          <p:nvPr/>
        </p:nvCxnSpPr>
        <p:spPr>
          <a:xfrm flipV="1">
            <a:off x="377800" y="5967570"/>
            <a:ext cx="3565550" cy="1"/>
          </a:xfrm>
          <a:prstGeom prst="straightConnector1">
            <a:avLst/>
          </a:prstGeom>
          <a:ln w="95250">
            <a:solidFill>
              <a:srgbClr val="954ECA"/>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31">
            <p14:nvContentPartPr>
              <p14:cNvPr id="14" name="Ink 13">
                <a:extLst>
                  <a:ext uri="{FF2B5EF4-FFF2-40B4-BE49-F238E27FC236}">
                    <a16:creationId xmlns:a16="http://schemas.microsoft.com/office/drawing/2014/main" id="{25987FE0-8BA1-413F-A0A0-B136DE80A595}"/>
                  </a:ext>
                </a:extLst>
              </p14:cNvPr>
              <p14:cNvContentPartPr/>
              <p14:nvPr>
                <p:extLst>
                  <p:ext uri="{42D2F446-02D8-4167-A562-619A0277C38B}">
                    <p15:isNarration xmlns:p15="http://schemas.microsoft.com/office/powerpoint/2012/main" val="1"/>
                  </p:ext>
                </p:extLst>
              </p14:nvPr>
            </p14:nvContentPartPr>
            <p14:xfrm>
              <a:off x="7241040" y="5903280"/>
              <a:ext cx="3512160" cy="900720"/>
            </p14:xfrm>
          </p:contentPart>
        </mc:Choice>
        <mc:Fallback xmlns="">
          <p:pic>
            <p:nvPicPr>
              <p:cNvPr id="14" name="Ink 13">
                <a:extLst>
                  <a:ext uri="{FF2B5EF4-FFF2-40B4-BE49-F238E27FC236}">
                    <a16:creationId xmlns:a16="http://schemas.microsoft.com/office/drawing/2014/main" id="{25987FE0-8BA1-413F-A0A0-B136DE80A595}"/>
                  </a:ext>
                </a:extLst>
              </p:cNvPr>
              <p:cNvPicPr>
                <a:picLocks noGrp="1" noRot="1" noChangeAspect="1" noMove="1" noResize="1" noEditPoints="1" noAdjustHandles="1" noChangeArrowheads="1" noChangeShapeType="1"/>
              </p:cNvPicPr>
              <p:nvPr/>
            </p:nvPicPr>
            <p:blipFill>
              <a:blip r:embed="rId32"/>
              <a:stretch>
                <a:fillRect/>
              </a:stretch>
            </p:blipFill>
            <p:spPr>
              <a:xfrm>
                <a:off x="7231680" y="5893920"/>
                <a:ext cx="3530880" cy="919440"/>
              </a:xfrm>
              <a:prstGeom prst="rect">
                <a:avLst/>
              </a:prstGeom>
            </p:spPr>
          </p:pic>
        </mc:Fallback>
      </mc:AlternateContent>
    </p:spTree>
    <p:custDataLst>
      <p:tags r:id="rId1"/>
    </p:custDataLst>
    <p:extLst>
      <p:ext uri="{BB962C8B-B14F-4D97-AF65-F5344CB8AC3E}">
        <p14:creationId xmlns:p14="http://schemas.microsoft.com/office/powerpoint/2010/main" val="4203319661"/>
      </p:ext>
    </p:extLst>
  </p:cSld>
  <p:clrMapOvr>
    <a:masterClrMapping/>
  </p:clrMapOvr>
  <mc:AlternateContent xmlns:mc="http://schemas.openxmlformats.org/markup-compatibility/2006" xmlns:p14="http://schemas.microsoft.com/office/powerpoint/2010/main">
    <mc:Choice Requires="p14">
      <p:transition spd="slow" p14:dur="2000" advTm="20629"/>
    </mc:Choice>
    <mc:Fallback xmlns="">
      <p:transition spd="slow" advTm="20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par>
                                <p:cTn id="38" presetID="22" presetClass="entr" presetSubtype="8"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left)">
                                      <p:cBhvr>
                                        <p:cTn id="43" dur="500"/>
                                        <p:tgtEl>
                                          <p:spTgt spid="5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par>
                                <p:cTn id="50" presetID="22" presetClass="entr" presetSubtype="8"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1000"/>
                                        <p:tgtEl>
                                          <p:spTgt spid="9"/>
                                        </p:tgtEl>
                                      </p:cBhvr>
                                    </p:animEffect>
                                    <p:anim calcmode="lin" valueType="num">
                                      <p:cBhvr>
                                        <p:cTn id="63" dur="1000" fill="hold"/>
                                        <p:tgtEl>
                                          <p:spTgt spid="9"/>
                                        </p:tgtEl>
                                        <p:attrNameLst>
                                          <p:attrName>ppt_x</p:attrName>
                                        </p:attrNameLst>
                                      </p:cBhvr>
                                      <p:tavLst>
                                        <p:tav tm="0">
                                          <p:val>
                                            <p:strVal val="#ppt_x"/>
                                          </p:val>
                                        </p:tav>
                                        <p:tav tm="100000">
                                          <p:val>
                                            <p:strVal val="#ppt_x"/>
                                          </p:val>
                                        </p:tav>
                                      </p:tavLst>
                                    </p:anim>
                                    <p:anim calcmode="lin" valueType="num">
                                      <p:cBhvr>
                                        <p:cTn id="6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1">
                                            <p:txEl>
                                              <p:pRg st="0" end="0"/>
                                            </p:txEl>
                                          </p:spTgt>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300"/>
                                  </p:stCondLst>
                                  <p:childTnLst>
                                    <p:set>
                                      <p:cBhvr>
                                        <p:cTn id="71" dur="1" fill="hold">
                                          <p:stCondLst>
                                            <p:cond delay="0"/>
                                          </p:stCondLst>
                                        </p:cTn>
                                        <p:tgtEl>
                                          <p:spTgt spid="81">
                                            <p:txEl>
                                              <p:pRg st="1" end="1"/>
                                            </p:txEl>
                                          </p:spTgt>
                                        </p:tgtEl>
                                        <p:attrNameLst>
                                          <p:attrName>style.visibility</p:attrName>
                                        </p:attrNameLst>
                                      </p:cBhvr>
                                      <p:to>
                                        <p:strVal val="visible"/>
                                      </p:to>
                                    </p:set>
                                  </p:childTnLst>
                                </p:cTn>
                              </p:par>
                            </p:childTnLst>
                          </p:cTn>
                        </p:par>
                        <p:par>
                          <p:cTn id="72" fill="hold">
                            <p:stCondLst>
                              <p:cond delay="300"/>
                            </p:stCondLst>
                            <p:childTnLst>
                              <p:par>
                                <p:cTn id="73" presetID="1" presetClass="entr" presetSubtype="0" fill="hold" grpId="0" nodeType="afterEffect">
                                  <p:stCondLst>
                                    <p:cond delay="300"/>
                                  </p:stCondLst>
                                  <p:childTnLst>
                                    <p:set>
                                      <p:cBhvr>
                                        <p:cTn id="74" dur="1" fill="hold">
                                          <p:stCondLst>
                                            <p:cond delay="0"/>
                                          </p:stCondLst>
                                        </p:cTn>
                                        <p:tgtEl>
                                          <p:spTgt spid="81">
                                            <p:txEl>
                                              <p:pRg st="2" end="2"/>
                                            </p:txEl>
                                          </p:spTgt>
                                        </p:tgtEl>
                                        <p:attrNameLst>
                                          <p:attrName>style.visibility</p:attrName>
                                        </p:attrNameLst>
                                      </p:cBhvr>
                                      <p:to>
                                        <p:strVal val="visible"/>
                                      </p:to>
                                    </p:set>
                                  </p:childTnLst>
                                </p:cTn>
                              </p:par>
                            </p:childTnLst>
                          </p:cTn>
                        </p:par>
                        <p:par>
                          <p:cTn id="75" fill="hold">
                            <p:stCondLst>
                              <p:cond delay="600"/>
                            </p:stCondLst>
                            <p:childTnLst>
                              <p:par>
                                <p:cTn id="76" presetID="1" presetClass="entr" presetSubtype="0" fill="hold" grpId="0" nodeType="afterEffect">
                                  <p:stCondLst>
                                    <p:cond delay="300"/>
                                  </p:stCondLst>
                                  <p:childTnLst>
                                    <p:set>
                                      <p:cBhvr>
                                        <p:cTn id="77" dur="1" fill="hold">
                                          <p:stCondLst>
                                            <p:cond delay="0"/>
                                          </p:stCondLst>
                                        </p:cTn>
                                        <p:tgtEl>
                                          <p:spTgt spid="81">
                                            <p:txEl>
                                              <p:pRg st="3" end="3"/>
                                            </p:txEl>
                                          </p:spTgt>
                                        </p:tgtEl>
                                        <p:attrNameLst>
                                          <p:attrName>style.visibility</p:attrName>
                                        </p:attrNameLst>
                                      </p:cBhvr>
                                      <p:to>
                                        <p:strVal val="visible"/>
                                      </p:to>
                                    </p:set>
                                  </p:childTnLst>
                                </p:cTn>
                              </p:par>
                            </p:childTnLst>
                          </p:cTn>
                        </p:par>
                        <p:par>
                          <p:cTn id="78" fill="hold">
                            <p:stCondLst>
                              <p:cond delay="900"/>
                            </p:stCondLst>
                            <p:childTnLst>
                              <p:par>
                                <p:cTn id="79" presetID="1" presetClass="entr" presetSubtype="0" fill="hold" grpId="0" nodeType="afterEffect">
                                  <p:stCondLst>
                                    <p:cond delay="300"/>
                                  </p:stCondLst>
                                  <p:childTnLst>
                                    <p:set>
                                      <p:cBhvr>
                                        <p:cTn id="80" dur="1" fill="hold">
                                          <p:stCondLst>
                                            <p:cond delay="0"/>
                                          </p:stCondLst>
                                        </p:cTn>
                                        <p:tgtEl>
                                          <p:spTgt spid="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p:bldP spid="60" grpId="0"/>
      <p:bldP spid="81"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82E10-8876-4EA5-82A2-260E198D0D1B}"/>
              </a:ext>
            </a:extLst>
          </p:cNvPr>
          <p:cNvPicPr>
            <a:picLocks noChangeAspect="1"/>
          </p:cNvPicPr>
          <p:nvPr/>
        </p:nvPicPr>
        <p:blipFill rotWithShape="1">
          <a:blip r:embed="rId4"/>
          <a:srcRect l="2658" t="26779" r="58057"/>
          <a:stretch/>
        </p:blipFill>
        <p:spPr>
          <a:xfrm>
            <a:off x="58329" y="-1"/>
            <a:ext cx="6571071" cy="6858001"/>
          </a:xfrm>
          <a:prstGeom prst="rect">
            <a:avLst/>
          </a:prstGeom>
        </p:spPr>
      </p:pic>
      <p:sp>
        <p:nvSpPr>
          <p:cNvPr id="34" name="Rectangle 33">
            <a:extLst>
              <a:ext uri="{FF2B5EF4-FFF2-40B4-BE49-F238E27FC236}">
                <a16:creationId xmlns:a16="http://schemas.microsoft.com/office/drawing/2014/main" id="{885E6998-BB56-4D08-914D-F48F3F9A12BA}"/>
              </a:ext>
            </a:extLst>
          </p:cNvPr>
          <p:cNvSpPr/>
          <p:nvPr/>
        </p:nvSpPr>
        <p:spPr>
          <a:xfrm>
            <a:off x="2977542" y="633441"/>
            <a:ext cx="3350687"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426525" y="304800"/>
            <a:ext cx="0" cy="56882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26888" y="0"/>
            <a:ext cx="845970" cy="11587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027588-5648-4629-ABA2-5883550688A2}"/>
              </a:ext>
            </a:extLst>
          </p:cNvPr>
          <p:cNvGrpSpPr/>
          <p:nvPr/>
        </p:nvGrpSpPr>
        <p:grpSpPr>
          <a:xfrm>
            <a:off x="313848" y="-111697"/>
            <a:ext cx="3659813" cy="6113694"/>
            <a:chOff x="-339297" y="-111697"/>
            <a:chExt cx="3659813" cy="6113694"/>
          </a:xfrm>
        </p:grpSpPr>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339297" y="329325"/>
              <a:ext cx="2861155" cy="5672672"/>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714615" y="-111697"/>
              <a:ext cx="1605901" cy="792862"/>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2933443-D3E4-482E-9BAD-41653FBB95A3}"/>
                  </a:ext>
                </a:extLst>
              </p:cNvPr>
              <p:cNvSpPr txBox="1"/>
              <p:nvPr/>
            </p:nvSpPr>
            <p:spPr>
              <a:xfrm>
                <a:off x="2154802" y="4012159"/>
                <a:ext cx="734881"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oMath>
                  </m:oMathPara>
                </a14:m>
                <a:endParaRPr lang="en-CA" sz="4800" dirty="0">
                  <a:solidFill>
                    <a:srgbClr val="7030A0"/>
                  </a:solidFill>
                </a:endParaRPr>
              </a:p>
            </p:txBody>
          </p:sp>
        </mc:Choice>
        <mc:Fallback xmlns="">
          <p:sp>
            <p:nvSpPr>
              <p:cNvPr id="58" name="TextBox 57">
                <a:extLst>
                  <a:ext uri="{FF2B5EF4-FFF2-40B4-BE49-F238E27FC236}">
                    <a16:creationId xmlns:a16="http://schemas.microsoft.com/office/drawing/2014/main" id="{42933443-D3E4-482E-9BAD-41653FBB95A3}"/>
                  </a:ext>
                </a:extLst>
              </p:cNvPr>
              <p:cNvSpPr txBox="1">
                <a:spLocks noRot="1" noChangeAspect="1" noMove="1" noResize="1" noEditPoints="1" noAdjustHandles="1" noChangeArrowheads="1" noChangeShapeType="1" noTextEdit="1"/>
              </p:cNvSpPr>
              <p:nvPr/>
            </p:nvSpPr>
            <p:spPr>
              <a:xfrm>
                <a:off x="2154802" y="4012159"/>
                <a:ext cx="734881" cy="92063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861CFFE-BF7F-4F73-8C0C-C19C44CFD202}"/>
                  </a:ext>
                </a:extLst>
              </p:cNvPr>
              <p:cNvSpPr txBox="1"/>
              <p:nvPr/>
            </p:nvSpPr>
            <p:spPr>
              <a:xfrm>
                <a:off x="3467467" y="4556515"/>
                <a:ext cx="977533"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2F1444"/>
                              </a:solidFill>
                              <a:latin typeface="Cambria Math" panose="02040503050406030204" pitchFamily="18" charset="0"/>
                            </a:rPr>
                          </m:ctrlPr>
                        </m:accPr>
                        <m:e>
                          <m:r>
                            <a:rPr lang="en-US" sz="4800" b="0" i="1" smtClean="0">
                              <a:solidFill>
                                <a:srgbClr val="2F1444"/>
                              </a:solidFill>
                              <a:latin typeface="Cambria Math" panose="02040503050406030204" pitchFamily="18" charset="0"/>
                            </a:rPr>
                            <m:t>𝐷</m:t>
                          </m:r>
                        </m:e>
                      </m:acc>
                    </m:oMath>
                  </m:oMathPara>
                </a14:m>
                <a:endParaRPr lang="en-CA" sz="4800" dirty="0">
                  <a:solidFill>
                    <a:srgbClr val="2F1444"/>
                  </a:solidFill>
                </a:endParaRPr>
              </a:p>
            </p:txBody>
          </p:sp>
        </mc:Choice>
        <mc:Fallback xmlns="">
          <p:sp>
            <p:nvSpPr>
              <p:cNvPr id="60" name="TextBox 59">
                <a:extLst>
                  <a:ext uri="{FF2B5EF4-FFF2-40B4-BE49-F238E27FC236}">
                    <a16:creationId xmlns:a16="http://schemas.microsoft.com/office/drawing/2014/main" id="{B861CFFE-BF7F-4F73-8C0C-C19C44CFD202}"/>
                  </a:ext>
                </a:extLst>
              </p:cNvPr>
              <p:cNvSpPr txBox="1">
                <a:spLocks noRot="1" noChangeAspect="1" noMove="1" noResize="1" noEditPoints="1" noAdjustHandles="1" noChangeArrowheads="1" noChangeShapeType="1" noTextEdit="1"/>
              </p:cNvSpPr>
              <p:nvPr/>
            </p:nvSpPr>
            <p:spPr>
              <a:xfrm>
                <a:off x="3467467" y="4556515"/>
                <a:ext cx="977533" cy="92063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0C5B75-5DD7-4224-AAE3-A30D552FA28C}"/>
                  </a:ext>
                </a:extLst>
              </p:cNvPr>
              <p:cNvSpPr txBox="1"/>
              <p:nvPr/>
            </p:nvSpPr>
            <p:spPr>
              <a:xfrm>
                <a:off x="1742747" y="51930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63" name="TextBox 62">
                <a:extLst>
                  <a:ext uri="{FF2B5EF4-FFF2-40B4-BE49-F238E27FC236}">
                    <a16:creationId xmlns:a16="http://schemas.microsoft.com/office/drawing/2014/main" id="{250C5B75-5DD7-4224-AAE3-A30D552FA28C}"/>
                  </a:ext>
                </a:extLst>
              </p:cNvPr>
              <p:cNvSpPr txBox="1">
                <a:spLocks noRot="1" noChangeAspect="1" noMove="1" noResize="1" noEditPoints="1" noAdjustHandles="1" noChangeArrowheads="1" noChangeShapeType="1" noTextEdit="1"/>
              </p:cNvSpPr>
              <p:nvPr/>
            </p:nvSpPr>
            <p:spPr>
              <a:xfrm>
                <a:off x="1742747" y="5193026"/>
                <a:ext cx="792525" cy="788357"/>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37B79B-EBDF-4CE5-BB57-081A443D2822}"/>
                  </a:ext>
                </a:extLst>
              </p:cNvPr>
              <p:cNvSpPr txBox="1"/>
              <p:nvPr/>
            </p:nvSpPr>
            <p:spPr>
              <a:xfrm>
                <a:off x="572943" y="3766358"/>
                <a:ext cx="736419"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US" sz="2000" b="0" dirty="0">
                  <a:solidFill>
                    <a:srgbClr val="C00000"/>
                  </a:solidFill>
                </a:endParaRPr>
              </a:p>
            </p:txBody>
          </p:sp>
        </mc:Choice>
        <mc:Fallback xmlns="">
          <p:sp>
            <p:nvSpPr>
              <p:cNvPr id="64" name="TextBox 63">
                <a:extLst>
                  <a:ext uri="{FF2B5EF4-FFF2-40B4-BE49-F238E27FC236}">
                    <a16:creationId xmlns:a16="http://schemas.microsoft.com/office/drawing/2014/main" id="{B537B79B-EBDF-4CE5-BB57-081A443D2822}"/>
                  </a:ext>
                </a:extLst>
              </p:cNvPr>
              <p:cNvSpPr txBox="1">
                <a:spLocks noRot="1" noChangeAspect="1" noMove="1" noResize="1" noEditPoints="1" noAdjustHandles="1" noChangeArrowheads="1" noChangeShapeType="1" noTextEdit="1"/>
              </p:cNvSpPr>
              <p:nvPr/>
            </p:nvSpPr>
            <p:spPr>
              <a:xfrm>
                <a:off x="572943" y="3766358"/>
                <a:ext cx="736419" cy="78508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1418654" y="59804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1418654" y="5980407"/>
                <a:ext cx="792525" cy="70788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E27B65E-D6A0-45E9-A8E0-32511D352D2B}"/>
                  </a:ext>
                </a:extLst>
              </p:cNvPr>
              <p:cNvSpPr txBox="1"/>
              <p:nvPr/>
            </p:nvSpPr>
            <p:spPr>
              <a:xfrm>
                <a:off x="-221997" y="4103093"/>
                <a:ext cx="73641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US" sz="2000" b="0" dirty="0">
                  <a:solidFill>
                    <a:srgbClr val="002060"/>
                  </a:solidFill>
                </a:endParaRPr>
              </a:p>
            </p:txBody>
          </p:sp>
        </mc:Choice>
        <mc:Fallback xmlns="">
          <p:sp>
            <p:nvSpPr>
              <p:cNvPr id="71" name="TextBox 70">
                <a:extLst>
                  <a:ext uri="{FF2B5EF4-FFF2-40B4-BE49-F238E27FC236}">
                    <a16:creationId xmlns:a16="http://schemas.microsoft.com/office/drawing/2014/main" id="{3E27B65E-D6A0-45E9-A8E0-32511D352D2B}"/>
                  </a:ext>
                </a:extLst>
              </p:cNvPr>
              <p:cNvSpPr txBox="1">
                <a:spLocks noRot="1" noChangeAspect="1" noMove="1" noResize="1" noEditPoints="1" noAdjustHandles="1" noChangeArrowheads="1" noChangeShapeType="1" noTextEdit="1"/>
              </p:cNvSpPr>
              <p:nvPr/>
            </p:nvSpPr>
            <p:spPr>
              <a:xfrm>
                <a:off x="-221997" y="4103093"/>
                <a:ext cx="736419" cy="707886"/>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BE97501-C48D-481F-ADC6-7CDAD8272C06}"/>
                  </a:ext>
                </a:extLst>
              </p:cNvPr>
              <p:cNvSpPr txBox="1"/>
              <p:nvPr/>
            </p:nvSpPr>
            <p:spPr>
              <a:xfrm>
                <a:off x="2532273" y="2195028"/>
                <a:ext cx="2409848" cy="92063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𝑟</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CA" sz="4800" dirty="0">
                  <a:solidFill>
                    <a:srgbClr val="7030A0"/>
                  </a:solidFill>
                </a:endParaRPr>
              </a:p>
            </p:txBody>
          </p:sp>
        </mc:Choice>
        <mc:Fallback xmlns="">
          <p:sp>
            <p:nvSpPr>
              <p:cNvPr id="78" name="TextBox 77">
                <a:extLst>
                  <a:ext uri="{FF2B5EF4-FFF2-40B4-BE49-F238E27FC236}">
                    <a16:creationId xmlns:a16="http://schemas.microsoft.com/office/drawing/2014/main" id="{FBE97501-C48D-481F-ADC6-7CDAD8272C06}"/>
                  </a:ext>
                </a:extLst>
              </p:cNvPr>
              <p:cNvSpPr txBox="1">
                <a:spLocks noRot="1" noChangeAspect="1" noMove="1" noResize="1" noEditPoints="1" noAdjustHandles="1" noChangeArrowheads="1" noChangeShapeType="1" noTextEdit="1"/>
              </p:cNvSpPr>
              <p:nvPr/>
            </p:nvSpPr>
            <p:spPr>
              <a:xfrm>
                <a:off x="2532273" y="2195028"/>
                <a:ext cx="2409848" cy="920637"/>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032F785-DBAF-4CE1-8D00-79B304140A46}"/>
                  </a:ext>
                </a:extLst>
              </p:cNvPr>
              <p:cNvSpPr txBox="1"/>
              <p:nvPr/>
            </p:nvSpPr>
            <p:spPr>
              <a:xfrm>
                <a:off x="2715147" y="1261578"/>
                <a:ext cx="2714648" cy="9275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954ECA"/>
                              </a:solidFill>
                              <a:latin typeface="Cambria Math" panose="02040503050406030204" pitchFamily="18" charset="0"/>
                            </a:rPr>
                          </m:ctrlPr>
                        </m:accPr>
                        <m:e>
                          <m:r>
                            <a:rPr lang="en-US" sz="4800" i="1">
                              <a:solidFill>
                                <a:srgbClr val="954ECA"/>
                              </a:solidFill>
                              <a:latin typeface="Cambria Math" panose="02040503050406030204" pitchFamily="18" charset="0"/>
                            </a:rPr>
                            <m:t>𝑀</m:t>
                          </m:r>
                        </m:e>
                      </m:acc>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𝑚</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2800" dirty="0">
                  <a:solidFill>
                    <a:srgbClr val="C00000"/>
                  </a:solidFill>
                </a:endParaRPr>
              </a:p>
            </p:txBody>
          </p:sp>
        </mc:Choice>
        <mc:Fallback xmlns="">
          <p:sp>
            <p:nvSpPr>
              <p:cNvPr id="79" name="TextBox 78">
                <a:extLst>
                  <a:ext uri="{FF2B5EF4-FFF2-40B4-BE49-F238E27FC236}">
                    <a16:creationId xmlns:a16="http://schemas.microsoft.com/office/drawing/2014/main" id="{B032F785-DBAF-4CE1-8D00-79B304140A46}"/>
                  </a:ext>
                </a:extLst>
              </p:cNvPr>
              <p:cNvSpPr txBox="1">
                <a:spLocks noRot="1" noChangeAspect="1" noMove="1" noResize="1" noEditPoints="1" noAdjustHandles="1" noChangeArrowheads="1" noChangeShapeType="1" noTextEdit="1"/>
              </p:cNvSpPr>
              <p:nvPr/>
            </p:nvSpPr>
            <p:spPr>
              <a:xfrm>
                <a:off x="2715147" y="1261578"/>
                <a:ext cx="2714648" cy="927562"/>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5D02491-933B-44D4-BD65-1CBD4F0B8024}"/>
                  </a:ext>
                </a:extLst>
              </p:cNvPr>
              <p:cNvSpPr txBox="1"/>
              <p:nvPr/>
            </p:nvSpPr>
            <p:spPr>
              <a:xfrm>
                <a:off x="2075543" y="3029418"/>
                <a:ext cx="2830468" cy="9236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2F1444"/>
                              </a:solidFill>
                              <a:latin typeface="Cambria Math" panose="02040503050406030204" pitchFamily="18" charset="0"/>
                            </a:rPr>
                          </m:ctrlPr>
                        </m:accPr>
                        <m:e>
                          <m:r>
                            <a:rPr lang="en-US" sz="4800" i="1">
                              <a:solidFill>
                                <a:srgbClr val="2F1444"/>
                              </a:solidFill>
                              <a:latin typeface="Cambria Math" panose="02040503050406030204" pitchFamily="18" charset="0"/>
                            </a:rPr>
                            <m:t>𝐷</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𝑑</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2800" dirty="0">
                  <a:solidFill>
                    <a:srgbClr val="C00000"/>
                  </a:solidFill>
                </a:endParaRPr>
              </a:p>
            </p:txBody>
          </p:sp>
        </mc:Choice>
        <mc:Fallback xmlns="">
          <p:sp>
            <p:nvSpPr>
              <p:cNvPr id="80" name="TextBox 79">
                <a:extLst>
                  <a:ext uri="{FF2B5EF4-FFF2-40B4-BE49-F238E27FC236}">
                    <a16:creationId xmlns:a16="http://schemas.microsoft.com/office/drawing/2014/main" id="{55D02491-933B-44D4-BD65-1CBD4F0B8024}"/>
                  </a:ext>
                </a:extLst>
              </p:cNvPr>
              <p:cNvSpPr txBox="1">
                <a:spLocks noRot="1" noChangeAspect="1" noMove="1" noResize="1" noEditPoints="1" noAdjustHandles="1" noChangeArrowheads="1" noChangeShapeType="1" noTextEdit="1"/>
              </p:cNvSpPr>
              <p:nvPr/>
            </p:nvSpPr>
            <p:spPr>
              <a:xfrm>
                <a:off x="2075543" y="3029418"/>
                <a:ext cx="2830468" cy="923651"/>
              </a:xfrm>
              <a:prstGeom prst="rect">
                <a:avLst/>
              </a:prstGeom>
              <a:blipFill>
                <a:blip r:embed="rId16"/>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A44214CC-A325-4C80-9F02-A7895D2C4BEA}"/>
              </a:ext>
            </a:extLst>
          </p:cNvPr>
          <p:cNvGrpSpPr/>
          <p:nvPr/>
        </p:nvGrpSpPr>
        <p:grpSpPr>
          <a:xfrm>
            <a:off x="435324" y="-350157"/>
            <a:ext cx="6517925" cy="6389007"/>
            <a:chOff x="7617175" y="-159657"/>
            <a:chExt cx="3245856" cy="6389007"/>
          </a:xfrm>
        </p:grpSpPr>
        <p:cxnSp>
          <p:nvCxnSpPr>
            <p:cNvPr id="36" name="Straight Connector 35">
              <a:extLst>
                <a:ext uri="{FF2B5EF4-FFF2-40B4-BE49-F238E27FC236}">
                  <a16:creationId xmlns:a16="http://schemas.microsoft.com/office/drawing/2014/main" id="{D1E1228E-E15D-4E0D-882C-3451B81D5A62}"/>
                </a:ext>
              </a:extLst>
            </p:cNvPr>
            <p:cNvCxnSpPr>
              <a:cxnSpLocks/>
            </p:cNvCxnSpPr>
            <p:nvPr/>
          </p:nvCxnSpPr>
          <p:spPr>
            <a:xfrm flipV="1">
              <a:off x="7617175" y="-159657"/>
              <a:ext cx="1573350" cy="6367237"/>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2E2B8-0D1A-4296-8C65-8969D032C397}"/>
                </a:ext>
              </a:extLst>
            </p:cNvPr>
            <p:cNvCxnSpPr>
              <a:cxnSpLocks/>
            </p:cNvCxnSpPr>
            <p:nvPr/>
          </p:nvCxnSpPr>
          <p:spPr>
            <a:xfrm flipV="1">
              <a:off x="9330828" y="-159657"/>
              <a:ext cx="1532203" cy="6389007"/>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BB8199C2-3DF7-4F67-AAFB-CA17DC4F0637}"/>
              </a:ext>
            </a:extLst>
          </p:cNvPr>
          <p:cNvCxnSpPr>
            <a:cxnSpLocks/>
          </p:cNvCxnSpPr>
          <p:nvPr/>
        </p:nvCxnSpPr>
        <p:spPr>
          <a:xfrm rot="10800000" flipV="1">
            <a:off x="3895536" y="3726542"/>
            <a:ext cx="1095564" cy="2344520"/>
          </a:xfrm>
          <a:prstGeom prst="straightConnector1">
            <a:avLst/>
          </a:prstGeom>
          <a:ln w="95250">
            <a:solidFill>
              <a:srgbClr val="2F1444"/>
            </a:solidFill>
            <a:tailEnd type="triangle"/>
          </a:ln>
        </p:spPr>
        <p:style>
          <a:lnRef idx="3">
            <a:schemeClr val="accent1"/>
          </a:lnRef>
          <a:fillRef idx="0">
            <a:schemeClr val="accent1"/>
          </a:fillRef>
          <a:effectRef idx="2">
            <a:schemeClr val="accent1"/>
          </a:effectRef>
          <a:fontRef idx="minor">
            <a:schemeClr val="tx1"/>
          </a:fontRef>
        </p:style>
      </p:cxnSp>
      <p:grpSp>
        <p:nvGrpSpPr>
          <p:cNvPr id="65" name="Group 64">
            <a:extLst>
              <a:ext uri="{FF2B5EF4-FFF2-40B4-BE49-F238E27FC236}">
                <a16:creationId xmlns:a16="http://schemas.microsoft.com/office/drawing/2014/main" id="{2DD0A96C-D5C9-4745-B623-94E152EE6478}"/>
              </a:ext>
            </a:extLst>
          </p:cNvPr>
          <p:cNvGrpSpPr/>
          <p:nvPr/>
        </p:nvGrpSpPr>
        <p:grpSpPr>
          <a:xfrm>
            <a:off x="404935" y="44580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2" name="Group 71">
            <a:extLst>
              <a:ext uri="{FF2B5EF4-FFF2-40B4-BE49-F238E27FC236}">
                <a16:creationId xmlns:a16="http://schemas.microsoft.com/office/drawing/2014/main" id="{A81C6B84-7348-4A22-9779-3693A8FB3122}"/>
              </a:ext>
            </a:extLst>
          </p:cNvPr>
          <p:cNvGrpSpPr/>
          <p:nvPr/>
        </p:nvGrpSpPr>
        <p:grpSpPr>
          <a:xfrm>
            <a:off x="377223" y="46497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BAF6FB2-95B7-43CB-870B-4AB0C6457751}"/>
                  </a:ext>
                </a:extLst>
              </p:cNvPr>
              <p:cNvSpPr txBox="1"/>
              <p:nvPr/>
            </p:nvSpPr>
            <p:spPr>
              <a:xfrm>
                <a:off x="6931477" y="403603"/>
                <a:ext cx="2781300" cy="1504964"/>
              </a:xfrm>
              <a:prstGeom prst="rect">
                <a:avLst/>
              </a:prstGeom>
              <a:noFill/>
              <a:ln w="57150">
                <a:solidFill>
                  <a:schemeClr val="tx1"/>
                </a:solidFill>
              </a:ln>
            </p:spPr>
            <p:txBody>
              <a:bodyPr wrap="square" rtlCol="0">
                <a:spAutoFit/>
              </a:bodyPr>
              <a:lstStyle/>
              <a:p>
                <a:pPr algn="ctr"/>
                <a14:m>
                  <m:oMath xmlns:m="http://schemas.openxmlformats.org/officeDocument/2006/math">
                    <m:r>
                      <a:rPr lang="en-US" sz="6000" b="0" i="1" smtClean="0">
                        <a:solidFill>
                          <a:schemeClr val="tx1"/>
                        </a:solidFill>
                        <a:latin typeface="Cambria Math" panose="02040503050406030204" pitchFamily="18" charset="0"/>
                      </a:rPr>
                      <m:t>𝑚</m:t>
                    </m:r>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1</m:t>
                        </m:r>
                      </m:num>
                      <m:den>
                        <m:r>
                          <a:rPr lang="en-US" sz="6000" b="0" i="1" smtClean="0">
                            <a:solidFill>
                              <a:schemeClr val="tx1"/>
                            </a:solidFill>
                            <a:latin typeface="Cambria Math" panose="02040503050406030204" pitchFamily="18" charset="0"/>
                          </a:rPr>
                          <m:t>𝛾</m:t>
                        </m:r>
                      </m:den>
                    </m:f>
                    <m:r>
                      <a:rPr lang="en-US" sz="6000" b="0" i="1" smtClean="0">
                        <a:solidFill>
                          <a:schemeClr val="tx1"/>
                        </a:solidFill>
                        <a:latin typeface="Cambria Math" panose="02040503050406030204" pitchFamily="18" charset="0"/>
                      </a:rPr>
                      <m:t>𝑟</m:t>
                    </m:r>
                  </m:oMath>
                </a14:m>
                <a:r>
                  <a:rPr lang="en-US" sz="6000" dirty="0">
                    <a:solidFill>
                      <a:schemeClr val="tx1"/>
                    </a:solidFill>
                  </a:rPr>
                  <a:t> </a:t>
                </a:r>
              </a:p>
            </p:txBody>
          </p:sp>
        </mc:Choice>
        <mc:Fallback xmlns="">
          <p:sp>
            <p:nvSpPr>
              <p:cNvPr id="38" name="TextBox 37">
                <a:extLst>
                  <a:ext uri="{FF2B5EF4-FFF2-40B4-BE49-F238E27FC236}">
                    <a16:creationId xmlns:a16="http://schemas.microsoft.com/office/drawing/2014/main" id="{BBAF6FB2-95B7-43CB-870B-4AB0C6457751}"/>
                  </a:ext>
                </a:extLst>
              </p:cNvPr>
              <p:cNvSpPr txBox="1">
                <a:spLocks noRot="1" noChangeAspect="1" noMove="1" noResize="1" noEditPoints="1" noAdjustHandles="1" noChangeArrowheads="1" noChangeShapeType="1" noTextEdit="1"/>
              </p:cNvSpPr>
              <p:nvPr/>
            </p:nvSpPr>
            <p:spPr>
              <a:xfrm>
                <a:off x="6931477" y="403603"/>
                <a:ext cx="2781300" cy="1504964"/>
              </a:xfrm>
              <a:prstGeom prst="rect">
                <a:avLst/>
              </a:prstGeom>
              <a:blipFill>
                <a:blip r:embed="rId26"/>
                <a:stretch>
                  <a:fillRect/>
                </a:stretch>
              </a:blipFill>
              <a:ln w="57150">
                <a:solidFill>
                  <a:schemeClr val="tx1"/>
                </a:solidFill>
              </a:ln>
            </p:spPr>
            <p:txBody>
              <a:bodyPr/>
              <a:lstStyle/>
              <a:p>
                <a:r>
                  <a:rPr lang="en-CA">
                    <a:noFill/>
                  </a:rPr>
                  <a:t> </a:t>
                </a:r>
              </a:p>
            </p:txBody>
          </p:sp>
        </mc:Fallback>
      </mc:AlternateContent>
      <p:sp>
        <p:nvSpPr>
          <p:cNvPr id="40" name="TextBox 39">
            <a:extLst>
              <a:ext uri="{FF2B5EF4-FFF2-40B4-BE49-F238E27FC236}">
                <a16:creationId xmlns:a16="http://schemas.microsoft.com/office/drawing/2014/main" id="{A01848ED-0A6E-4A1B-ACF7-82869F744F1F}"/>
              </a:ext>
            </a:extLst>
          </p:cNvPr>
          <p:cNvSpPr txBox="1"/>
          <p:nvPr/>
        </p:nvSpPr>
        <p:spPr>
          <a:xfrm>
            <a:off x="4305300" y="5185153"/>
            <a:ext cx="7886700" cy="1415772"/>
          </a:xfrm>
          <a:prstGeom prst="rect">
            <a:avLst/>
          </a:prstGeom>
          <a:noFill/>
        </p:spPr>
        <p:txBody>
          <a:bodyPr wrap="square" rtlCol="0">
            <a:spAutoFit/>
          </a:bodyPr>
          <a:lstStyle/>
          <a:p>
            <a:pPr algn="ctr"/>
            <a:r>
              <a:rPr lang="en-US" sz="4600" dirty="0">
                <a:solidFill>
                  <a:schemeClr val="tx1"/>
                </a:solidFill>
              </a:rPr>
              <a:t>Movin</a:t>
            </a:r>
            <a:r>
              <a:rPr lang="en-US" sz="4600" dirty="0"/>
              <a:t>g objects appear shorter.</a:t>
            </a:r>
          </a:p>
          <a:p>
            <a:pPr algn="ctr"/>
            <a:r>
              <a:rPr lang="en-US" sz="4000" dirty="0">
                <a:solidFill>
                  <a:schemeClr val="tx1"/>
                </a:solidFill>
              </a:rPr>
              <a:t>(in direction of motion)</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5E2870-6C56-4CFB-9FBF-3A2B61A1F976}"/>
                  </a:ext>
                </a:extLst>
              </p:cNvPr>
              <p:cNvSpPr txBox="1"/>
              <p:nvPr/>
            </p:nvSpPr>
            <p:spPr>
              <a:xfrm>
                <a:off x="2481648" y="5995419"/>
                <a:ext cx="962048" cy="920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954ECA"/>
                              </a:solidFill>
                              <a:latin typeface="Cambria Math" panose="02040503050406030204" pitchFamily="18" charset="0"/>
                            </a:rPr>
                          </m:ctrlPr>
                        </m:accPr>
                        <m:e>
                          <m:r>
                            <a:rPr lang="en-US" sz="4800" b="0" i="1" smtClean="0">
                              <a:solidFill>
                                <a:srgbClr val="954ECA"/>
                              </a:solidFill>
                              <a:latin typeface="Cambria Math" panose="02040503050406030204" pitchFamily="18" charset="0"/>
                            </a:rPr>
                            <m:t>𝑀</m:t>
                          </m:r>
                        </m:e>
                      </m:acc>
                    </m:oMath>
                  </m:oMathPara>
                </a14:m>
                <a:endParaRPr lang="en-CA" sz="4800" dirty="0">
                  <a:solidFill>
                    <a:srgbClr val="954ECA"/>
                  </a:solidFill>
                </a:endParaRPr>
              </a:p>
            </p:txBody>
          </p:sp>
        </mc:Choice>
        <mc:Fallback xmlns="">
          <p:sp>
            <p:nvSpPr>
              <p:cNvPr id="44" name="TextBox 43">
                <a:extLst>
                  <a:ext uri="{FF2B5EF4-FFF2-40B4-BE49-F238E27FC236}">
                    <a16:creationId xmlns:a16="http://schemas.microsoft.com/office/drawing/2014/main" id="{655E2870-6C56-4CFB-9FBF-3A2B61A1F976}"/>
                  </a:ext>
                </a:extLst>
              </p:cNvPr>
              <p:cNvSpPr txBox="1">
                <a:spLocks noRot="1" noChangeAspect="1" noMove="1" noResize="1" noEditPoints="1" noAdjustHandles="1" noChangeArrowheads="1" noChangeShapeType="1" noTextEdit="1"/>
              </p:cNvSpPr>
              <p:nvPr/>
            </p:nvSpPr>
            <p:spPr>
              <a:xfrm>
                <a:off x="2481648" y="5995419"/>
                <a:ext cx="962048" cy="920637"/>
              </a:xfrm>
              <a:prstGeom prst="rect">
                <a:avLst/>
              </a:prstGeom>
              <a:blipFill>
                <a:blip r:embed="rId20"/>
                <a:stretch>
                  <a:fillRect/>
                </a:stretch>
              </a:blipFill>
            </p:spPr>
            <p:txBody>
              <a:bodyPr/>
              <a:lstStyle/>
              <a:p>
                <a:r>
                  <a:rPr lang="en-CA">
                    <a:noFill/>
                  </a:rPr>
                  <a:t> </a:t>
                </a:r>
              </a:p>
            </p:txBody>
          </p:sp>
        </mc:Fallback>
      </mc:AlternateContent>
      <p:sp>
        <p:nvSpPr>
          <p:cNvPr id="59" name="TextBox 58">
            <a:extLst>
              <a:ext uri="{FF2B5EF4-FFF2-40B4-BE49-F238E27FC236}">
                <a16:creationId xmlns:a16="http://schemas.microsoft.com/office/drawing/2014/main" id="{BFEFF810-118B-4FB6-B731-6272D9BD08BE}"/>
              </a:ext>
            </a:extLst>
          </p:cNvPr>
          <p:cNvSpPr txBox="1"/>
          <p:nvPr/>
        </p:nvSpPr>
        <p:spPr>
          <a:xfrm>
            <a:off x="-19050" y="5920483"/>
            <a:ext cx="1358288" cy="1077218"/>
          </a:xfrm>
          <a:prstGeom prst="rect">
            <a:avLst/>
          </a:prstGeom>
          <a:noFill/>
        </p:spPr>
        <p:txBody>
          <a:bodyPr wrap="square" rtlCol="0">
            <a:spAutoFit/>
          </a:bodyPr>
          <a:lstStyle/>
          <a:p>
            <a:r>
              <a:rPr lang="en-US" sz="3200" dirty="0">
                <a:solidFill>
                  <a:schemeClr val="accent6">
                    <a:lumMod val="50000"/>
                  </a:schemeClr>
                </a:solidFill>
              </a:rPr>
              <a:t>train back</a:t>
            </a:r>
            <a:endParaRPr lang="en-CA" sz="3200" dirty="0">
              <a:solidFill>
                <a:schemeClr val="accent6">
                  <a:lumMod val="50000"/>
                </a:schemeClr>
              </a:solidFill>
            </a:endParaRPr>
          </a:p>
        </p:txBody>
      </p:sp>
      <p:sp>
        <p:nvSpPr>
          <p:cNvPr id="61" name="TextBox 60">
            <a:extLst>
              <a:ext uri="{FF2B5EF4-FFF2-40B4-BE49-F238E27FC236}">
                <a16:creationId xmlns:a16="http://schemas.microsoft.com/office/drawing/2014/main" id="{DA29C25F-3FFE-4EDD-BC5D-6D7F23004119}"/>
              </a:ext>
            </a:extLst>
          </p:cNvPr>
          <p:cNvSpPr txBox="1"/>
          <p:nvPr/>
        </p:nvSpPr>
        <p:spPr>
          <a:xfrm>
            <a:off x="3600450" y="5920483"/>
            <a:ext cx="1358288" cy="1077218"/>
          </a:xfrm>
          <a:prstGeom prst="rect">
            <a:avLst/>
          </a:prstGeom>
          <a:noFill/>
        </p:spPr>
        <p:txBody>
          <a:bodyPr wrap="square" rtlCol="0">
            <a:spAutoFit/>
          </a:bodyPr>
          <a:lstStyle/>
          <a:p>
            <a:pPr algn="ctr"/>
            <a:r>
              <a:rPr lang="en-US" sz="3200" dirty="0">
                <a:solidFill>
                  <a:srgbClr val="00B050"/>
                </a:solidFill>
              </a:rPr>
              <a:t>train front</a:t>
            </a:r>
            <a:endParaRPr lang="en-CA" sz="3200" dirty="0">
              <a:solidFill>
                <a:srgbClr val="00B05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464AE4F-EB49-4A85-B497-41D2B55CE279}"/>
                  </a:ext>
                </a:extLst>
              </p:cNvPr>
              <p:cNvSpPr txBox="1"/>
              <p:nvPr/>
            </p:nvSpPr>
            <p:spPr>
              <a:xfrm>
                <a:off x="9810750" y="498853"/>
                <a:ext cx="2381250" cy="1222386"/>
              </a:xfrm>
              <a:prstGeom prst="rect">
                <a:avLst/>
              </a:prstGeom>
              <a:noFill/>
            </p:spPr>
            <p:txBody>
              <a:bodyPr wrap="square" rtlCol="0">
                <a:spAutoFit/>
              </a:bodyPr>
              <a:lstStyle/>
              <a:p>
                <a:pPr algn="ctr"/>
                <a14:m>
                  <m:oMath xmlns:m="http://schemas.openxmlformats.org/officeDocument/2006/math">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i="1" smtClean="0">
                            <a:latin typeface="Cambria Math" panose="02040503050406030204" pitchFamily="18" charset="0"/>
                          </a:rPr>
                          <m:t>𝛾</m:t>
                        </m:r>
                      </m:den>
                    </m:f>
                    <m:r>
                      <a:rPr lang="en-US" sz="4800" b="0" i="1" smtClean="0">
                        <a:latin typeface="Cambria Math" panose="02040503050406030204" pitchFamily="18" charset="0"/>
                      </a:rPr>
                      <m:t>≤1</m:t>
                    </m:r>
                  </m:oMath>
                </a14:m>
                <a:r>
                  <a:rPr lang="en-US" sz="6000" dirty="0">
                    <a:solidFill>
                      <a:schemeClr val="tx1"/>
                    </a:solidFill>
                  </a:rPr>
                  <a:t>  </a:t>
                </a:r>
              </a:p>
            </p:txBody>
          </p:sp>
        </mc:Choice>
        <mc:Fallback xmlns="">
          <p:sp>
            <p:nvSpPr>
              <p:cNvPr id="4" name="TextBox 3">
                <a:extLst>
                  <a:ext uri="{FF2B5EF4-FFF2-40B4-BE49-F238E27FC236}">
                    <a16:creationId xmlns:a16="http://schemas.microsoft.com/office/drawing/2014/main" id="{6464AE4F-EB49-4A85-B497-41D2B55CE279}"/>
                  </a:ext>
                </a:extLst>
              </p:cNvPr>
              <p:cNvSpPr txBox="1">
                <a:spLocks noRot="1" noChangeAspect="1" noMove="1" noResize="1" noEditPoints="1" noAdjustHandles="1" noChangeArrowheads="1" noChangeShapeType="1" noTextEdit="1"/>
              </p:cNvSpPr>
              <p:nvPr/>
            </p:nvSpPr>
            <p:spPr>
              <a:xfrm>
                <a:off x="9810750" y="498853"/>
                <a:ext cx="2381250" cy="1222386"/>
              </a:xfrm>
              <a:prstGeom prst="rect">
                <a:avLst/>
              </a:prstGeom>
              <a:blipFill>
                <a:blip r:embed="rId27"/>
                <a:stretch>
                  <a:fillRect/>
                </a:stretch>
              </a:blipFill>
            </p:spPr>
            <p:txBody>
              <a:bodyPr/>
              <a:lstStyle/>
              <a:p>
                <a:r>
                  <a:rPr lang="en-CA">
                    <a:noFill/>
                  </a:rPr>
                  <a:t> </a:t>
                </a:r>
              </a:p>
            </p:txBody>
          </p:sp>
        </mc:Fallback>
      </mc:AlternateContent>
      <p:cxnSp>
        <p:nvCxnSpPr>
          <p:cNvPr id="57" name="Straight Arrow Connector 56">
            <a:extLst>
              <a:ext uri="{FF2B5EF4-FFF2-40B4-BE49-F238E27FC236}">
                <a16:creationId xmlns:a16="http://schemas.microsoft.com/office/drawing/2014/main" id="{FF825FBC-E344-4A7B-B358-1837F882E01D}"/>
              </a:ext>
            </a:extLst>
          </p:cNvPr>
          <p:cNvCxnSpPr>
            <a:cxnSpLocks/>
          </p:cNvCxnSpPr>
          <p:nvPr/>
        </p:nvCxnSpPr>
        <p:spPr>
          <a:xfrm flipV="1">
            <a:off x="381387" y="3698195"/>
            <a:ext cx="4628763" cy="2287479"/>
          </a:xfrm>
          <a:prstGeom prst="straightConnector1">
            <a:avLst/>
          </a:prstGeom>
          <a:ln w="9525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14D24533-AC11-4712-AA96-D86FE3F0896B}"/>
              </a:ext>
            </a:extLst>
          </p:cNvPr>
          <p:cNvCxnSpPr>
            <a:cxnSpLocks/>
          </p:cNvCxnSpPr>
          <p:nvPr/>
        </p:nvCxnSpPr>
        <p:spPr>
          <a:xfrm flipV="1">
            <a:off x="377800" y="5967570"/>
            <a:ext cx="3565550" cy="1"/>
          </a:xfrm>
          <a:prstGeom prst="straightConnector1">
            <a:avLst/>
          </a:prstGeom>
          <a:ln w="95250">
            <a:solidFill>
              <a:srgbClr val="954ECA"/>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B6296693-ACD9-483B-8512-F80AF7B60659}"/>
                  </a:ext>
                </a:extLst>
              </p:cNvPr>
              <p:cNvSpPr txBox="1"/>
              <p:nvPr/>
            </p:nvSpPr>
            <p:spPr>
              <a:xfrm>
                <a:off x="7972427" y="2380044"/>
                <a:ext cx="2228850" cy="1015663"/>
              </a:xfrm>
              <a:prstGeom prst="rect">
                <a:avLst/>
              </a:prstGeom>
              <a:noFill/>
              <a:ln w="57150">
                <a:solidFill>
                  <a:schemeClr val="tx1"/>
                </a:solidFill>
              </a:ln>
            </p:spPr>
            <p:txBody>
              <a:bodyPr wrap="square" rtlCol="0">
                <a:spAutoFit/>
              </a:bodyPr>
              <a:lstStyle/>
              <a:p>
                <a:pPr algn="ctr"/>
                <a14:m>
                  <m:oMath xmlns:m="http://schemas.openxmlformats.org/officeDocument/2006/math">
                    <m:r>
                      <a:rPr lang="en-US" sz="6000" b="0" i="1" smtClean="0">
                        <a:solidFill>
                          <a:schemeClr val="tx1"/>
                        </a:solidFill>
                        <a:latin typeface="Cambria Math" panose="02040503050406030204" pitchFamily="18" charset="0"/>
                      </a:rPr>
                      <m:t>𝑚</m:t>
                    </m:r>
                    <m:r>
                      <a:rPr lang="en-US" sz="6000" b="0" i="1" smtClean="0">
                        <a:solidFill>
                          <a:schemeClr val="tx1"/>
                        </a:solidFill>
                        <a:latin typeface="Cambria Math" panose="02040503050406030204" pitchFamily="18" charset="0"/>
                      </a:rPr>
                      <m:t>&lt;</m:t>
                    </m:r>
                    <m:r>
                      <a:rPr lang="en-US" sz="6000" b="0" i="1" smtClean="0">
                        <a:solidFill>
                          <a:schemeClr val="tx1"/>
                        </a:solidFill>
                        <a:latin typeface="Cambria Math" panose="02040503050406030204" pitchFamily="18" charset="0"/>
                      </a:rPr>
                      <m:t>𝑟</m:t>
                    </m:r>
                  </m:oMath>
                </a14:m>
                <a:r>
                  <a:rPr lang="en-US" sz="6000" dirty="0">
                    <a:solidFill>
                      <a:schemeClr val="tx1"/>
                    </a:solidFill>
                  </a:rPr>
                  <a:t> </a:t>
                </a:r>
              </a:p>
            </p:txBody>
          </p:sp>
        </mc:Choice>
        <mc:Fallback xmlns="">
          <p:sp>
            <p:nvSpPr>
              <p:cNvPr id="74" name="TextBox 73">
                <a:extLst>
                  <a:ext uri="{FF2B5EF4-FFF2-40B4-BE49-F238E27FC236}">
                    <a16:creationId xmlns:a16="http://schemas.microsoft.com/office/drawing/2014/main" id="{B6296693-ACD9-483B-8512-F80AF7B60659}"/>
                  </a:ext>
                </a:extLst>
              </p:cNvPr>
              <p:cNvSpPr txBox="1">
                <a:spLocks noRot="1" noChangeAspect="1" noMove="1" noResize="1" noEditPoints="1" noAdjustHandles="1" noChangeArrowheads="1" noChangeShapeType="1" noTextEdit="1"/>
              </p:cNvSpPr>
              <p:nvPr/>
            </p:nvSpPr>
            <p:spPr>
              <a:xfrm>
                <a:off x="7972427" y="2380044"/>
                <a:ext cx="2228850" cy="1015663"/>
              </a:xfrm>
              <a:prstGeom prst="rect">
                <a:avLst/>
              </a:prstGeom>
              <a:blipFill>
                <a:blip r:embed="rId28"/>
                <a:stretch>
                  <a:fillRect/>
                </a:stretch>
              </a:blipFill>
              <a:ln w="57150">
                <a:solidFill>
                  <a:schemeClr val="tx1"/>
                </a:solidFill>
              </a:ln>
            </p:spPr>
            <p:txBody>
              <a:bodyPr/>
              <a:lstStyle/>
              <a:p>
                <a:r>
                  <a:rPr lang="en-CA">
                    <a:noFill/>
                  </a:rPr>
                  <a:t> </a:t>
                </a:r>
              </a:p>
            </p:txBody>
          </p:sp>
        </mc:Fallback>
      </mc:AlternateContent>
      <p:grpSp>
        <p:nvGrpSpPr>
          <p:cNvPr id="75" name="Group 74">
            <a:extLst>
              <a:ext uri="{FF2B5EF4-FFF2-40B4-BE49-F238E27FC236}">
                <a16:creationId xmlns:a16="http://schemas.microsoft.com/office/drawing/2014/main" id="{D9839096-AFAF-42E0-8475-CAFC1A9234AD}"/>
              </a:ext>
            </a:extLst>
          </p:cNvPr>
          <p:cNvGrpSpPr/>
          <p:nvPr/>
        </p:nvGrpSpPr>
        <p:grpSpPr>
          <a:xfrm>
            <a:off x="5429250" y="3114675"/>
            <a:ext cx="3562349" cy="1699796"/>
            <a:chOff x="5429250" y="3400425"/>
            <a:chExt cx="3562349" cy="1699796"/>
          </a:xfrm>
        </p:grpSpPr>
        <p:sp>
          <p:nvSpPr>
            <p:cNvPr id="76" name="TextBox 75">
              <a:extLst>
                <a:ext uri="{FF2B5EF4-FFF2-40B4-BE49-F238E27FC236}">
                  <a16:creationId xmlns:a16="http://schemas.microsoft.com/office/drawing/2014/main" id="{DC3EC515-A466-4074-9784-657FDDE2BDB9}"/>
                </a:ext>
              </a:extLst>
            </p:cNvPr>
            <p:cNvSpPr txBox="1"/>
            <p:nvPr/>
          </p:nvSpPr>
          <p:spPr>
            <a:xfrm>
              <a:off x="5429250" y="4023003"/>
              <a:ext cx="3562349" cy="1077218"/>
            </a:xfrm>
            <a:prstGeom prst="rect">
              <a:avLst/>
            </a:prstGeom>
            <a:noFill/>
          </p:spPr>
          <p:txBody>
            <a:bodyPr wrap="square" rtlCol="0">
              <a:spAutoFit/>
            </a:bodyPr>
            <a:lstStyle/>
            <a:p>
              <a:pPr algn="ctr"/>
              <a:r>
                <a:rPr lang="en-US" sz="3200" dirty="0"/>
                <a:t>Length according to </a:t>
              </a:r>
              <a:r>
                <a:rPr lang="en-US" sz="3200" dirty="0">
                  <a:solidFill>
                    <a:srgbClr val="002060"/>
                  </a:solidFill>
                </a:rPr>
                <a:t>Einstein (moving)</a:t>
              </a:r>
              <a:endParaRPr lang="en-US" sz="2400" dirty="0">
                <a:solidFill>
                  <a:srgbClr val="002060"/>
                </a:solidFill>
              </a:endParaRPr>
            </a:p>
          </p:txBody>
        </p:sp>
        <p:cxnSp>
          <p:nvCxnSpPr>
            <p:cNvPr id="77" name="Straight Arrow Connector 76">
              <a:extLst>
                <a:ext uri="{FF2B5EF4-FFF2-40B4-BE49-F238E27FC236}">
                  <a16:creationId xmlns:a16="http://schemas.microsoft.com/office/drawing/2014/main" id="{24B4FBD0-B416-4DCA-8C7C-E24F2E21A53F}"/>
                </a:ext>
              </a:extLst>
            </p:cNvPr>
            <p:cNvCxnSpPr>
              <a:cxnSpLocks/>
            </p:cNvCxnSpPr>
            <p:nvPr/>
          </p:nvCxnSpPr>
          <p:spPr>
            <a:xfrm flipV="1">
              <a:off x="7458075" y="3400425"/>
              <a:ext cx="857250" cy="74295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9685D87E-4EBB-4A54-B5FC-D317560C3C8A}"/>
              </a:ext>
            </a:extLst>
          </p:cNvPr>
          <p:cNvGrpSpPr/>
          <p:nvPr/>
        </p:nvGrpSpPr>
        <p:grpSpPr>
          <a:xfrm>
            <a:off x="9091612" y="3109914"/>
            <a:ext cx="3100388" cy="1714082"/>
            <a:chOff x="9091612" y="3395664"/>
            <a:chExt cx="3100388" cy="1714082"/>
          </a:xfrm>
        </p:grpSpPr>
        <p:sp>
          <p:nvSpPr>
            <p:cNvPr id="82" name="TextBox 81">
              <a:extLst>
                <a:ext uri="{FF2B5EF4-FFF2-40B4-BE49-F238E27FC236}">
                  <a16:creationId xmlns:a16="http://schemas.microsoft.com/office/drawing/2014/main" id="{E0D40BED-CE9B-4F13-ACE2-DF9D044DCB4D}"/>
                </a:ext>
              </a:extLst>
            </p:cNvPr>
            <p:cNvSpPr txBox="1"/>
            <p:nvPr/>
          </p:nvSpPr>
          <p:spPr>
            <a:xfrm>
              <a:off x="9091612" y="4032528"/>
              <a:ext cx="3100388" cy="1077218"/>
            </a:xfrm>
            <a:prstGeom prst="rect">
              <a:avLst/>
            </a:prstGeom>
            <a:noFill/>
          </p:spPr>
          <p:txBody>
            <a:bodyPr wrap="square" rtlCol="0">
              <a:spAutoFit/>
            </a:bodyPr>
            <a:lstStyle/>
            <a:p>
              <a:pPr algn="ctr"/>
              <a:r>
                <a:rPr lang="en-US" sz="3200" dirty="0"/>
                <a:t>Length according to </a:t>
              </a:r>
              <a:r>
                <a:rPr lang="en-US" sz="3200" dirty="0">
                  <a:solidFill>
                    <a:srgbClr val="C00000"/>
                  </a:solidFill>
                </a:rPr>
                <a:t>car (rest)</a:t>
              </a:r>
              <a:endParaRPr lang="en-US" sz="2400" dirty="0">
                <a:solidFill>
                  <a:srgbClr val="C00000"/>
                </a:solidFill>
              </a:endParaRPr>
            </a:p>
          </p:txBody>
        </p:sp>
        <p:cxnSp>
          <p:nvCxnSpPr>
            <p:cNvPr id="83" name="Straight Arrow Connector 82">
              <a:extLst>
                <a:ext uri="{FF2B5EF4-FFF2-40B4-BE49-F238E27FC236}">
                  <a16:creationId xmlns:a16="http://schemas.microsoft.com/office/drawing/2014/main" id="{B4D81EC9-D327-47D4-9294-D6C384242887}"/>
                </a:ext>
              </a:extLst>
            </p:cNvPr>
            <p:cNvCxnSpPr>
              <a:cxnSpLocks/>
            </p:cNvCxnSpPr>
            <p:nvPr/>
          </p:nvCxnSpPr>
          <p:spPr>
            <a:xfrm flipH="1" flipV="1">
              <a:off x="9882188" y="3395664"/>
              <a:ext cx="533400" cy="7762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70937072"/>
      </p:ext>
    </p:extLst>
  </p:cSld>
  <p:clrMapOvr>
    <a:masterClrMapping/>
  </p:clrMapOvr>
  <mc:AlternateContent xmlns:mc="http://schemas.openxmlformats.org/markup-compatibility/2006" xmlns:p14="http://schemas.microsoft.com/office/powerpoint/2010/main">
    <mc:Choice Requires="p14">
      <p:transition spd="med" p14:dur="700" advTm="12653">
        <p:fade/>
      </p:transition>
    </mc:Choice>
    <mc:Fallback xmlns="">
      <p:transition spd="med" advTm="126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down)">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wipe(down)">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7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51C34EB-33D3-4666-A892-5CA1D50FD6B2}"/>
              </a:ext>
            </a:extLst>
          </p:cNvPr>
          <p:cNvGrpSpPr/>
          <p:nvPr/>
        </p:nvGrpSpPr>
        <p:grpSpPr>
          <a:xfrm>
            <a:off x="118259" y="1581150"/>
            <a:ext cx="4328141" cy="3980098"/>
            <a:chOff x="118259" y="1581150"/>
            <a:chExt cx="4328141" cy="3980098"/>
          </a:xfrm>
        </p:grpSpPr>
        <p:sp>
          <p:nvSpPr>
            <p:cNvPr id="45" name="Rectangle 44">
              <a:extLst>
                <a:ext uri="{FF2B5EF4-FFF2-40B4-BE49-F238E27FC236}">
                  <a16:creationId xmlns:a16="http://schemas.microsoft.com/office/drawing/2014/main" id="{4A088461-D248-427E-89E2-E10C53967017}"/>
                </a:ext>
              </a:extLst>
            </p:cNvPr>
            <p:cNvSpPr/>
            <p:nvPr/>
          </p:nvSpPr>
          <p:spPr>
            <a:xfrm>
              <a:off x="645027" y="251939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49" name="Straight Connector 48">
              <a:extLst>
                <a:ext uri="{FF2B5EF4-FFF2-40B4-BE49-F238E27FC236}">
                  <a16:creationId xmlns:a16="http://schemas.microsoft.com/office/drawing/2014/main" id="{B6547E16-234B-454C-BFBB-1EB805F3A5EC}"/>
                </a:ext>
              </a:extLst>
            </p:cNvPr>
            <p:cNvCxnSpPr>
              <a:cxnSpLocks/>
            </p:cNvCxnSpPr>
            <p:nvPr/>
          </p:nvCxnSpPr>
          <p:spPr>
            <a:xfrm flipV="1">
              <a:off x="517896" y="2190750"/>
              <a:ext cx="0" cy="334505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3" name="Picture 2">
              <a:extLst>
                <a:ext uri="{FF2B5EF4-FFF2-40B4-BE49-F238E27FC236}">
                  <a16:creationId xmlns:a16="http://schemas.microsoft.com/office/drawing/2014/main" id="{33FE9AC0-87E3-4A3B-9524-37186D0584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18259"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96DA6BE0-BB2A-470F-AF31-B81D174DD512}"/>
                </a:ext>
              </a:extLst>
            </p:cNvPr>
            <p:cNvGrpSpPr/>
            <p:nvPr/>
          </p:nvGrpSpPr>
          <p:grpSpPr>
            <a:xfrm>
              <a:off x="637525" y="1905000"/>
              <a:ext cx="3808875" cy="3656248"/>
              <a:chOff x="313574" y="454479"/>
              <a:chExt cx="2852056" cy="5774871"/>
            </a:xfrm>
          </p:grpSpPr>
          <p:cxnSp>
            <p:nvCxnSpPr>
              <p:cNvPr id="47" name="Straight Connector 46">
                <a:extLst>
                  <a:ext uri="{FF2B5EF4-FFF2-40B4-BE49-F238E27FC236}">
                    <a16:creationId xmlns:a16="http://schemas.microsoft.com/office/drawing/2014/main" id="{F45D26B1-8C83-4738-974F-2A3A511C71DE}"/>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EDF5A7-FD63-4701-8D35-225B25818930}"/>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F9A440C-32CC-4227-B43D-0E0509CFC774}"/>
                </a:ext>
              </a:extLst>
            </p:cNvPr>
            <p:cNvCxnSpPr>
              <a:cxnSpLocks/>
            </p:cNvCxnSpPr>
            <p:nvPr/>
          </p:nvCxnSpPr>
          <p:spPr>
            <a:xfrm flipV="1">
              <a:off x="637442" y="2114550"/>
              <a:ext cx="1730131" cy="34302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73" name="Picture 2" descr="Ford Mustang, Car, Racing Car, Sports Car, Automobile">
              <a:extLst>
                <a:ext uri="{FF2B5EF4-FFF2-40B4-BE49-F238E27FC236}">
                  <a16:creationId xmlns:a16="http://schemas.microsoft.com/office/drawing/2014/main" id="{F2778209-12A2-432A-8F20-A1B9D4D8F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62654"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AA36B203-C19F-49FB-852B-639FB532D675}"/>
              </a:ext>
            </a:extLst>
          </p:cNvPr>
          <p:cNvGrpSpPr/>
          <p:nvPr/>
        </p:nvGrpSpPr>
        <p:grpSpPr>
          <a:xfrm>
            <a:off x="626932" y="4000869"/>
            <a:ext cx="2130337" cy="1526334"/>
            <a:chOff x="626932" y="4000869"/>
            <a:chExt cx="2130337" cy="1526334"/>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3E3CB3B-2855-4C4C-B6B6-5E422C7E40A5}"/>
                    </a:ext>
                  </a:extLst>
                </p:cNvPr>
                <p:cNvSpPr txBox="1"/>
                <p:nvPr/>
              </p:nvSpPr>
              <p:spPr>
                <a:xfrm>
                  <a:off x="1964744"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85" name="TextBox 84">
                  <a:extLst>
                    <a:ext uri="{FF2B5EF4-FFF2-40B4-BE49-F238E27FC236}">
                      <a16:creationId xmlns:a16="http://schemas.microsoft.com/office/drawing/2014/main" id="{A3E3CB3B-2855-4C4C-B6B6-5E422C7E40A5}"/>
                    </a:ext>
                  </a:extLst>
                </p:cNvPr>
                <p:cNvSpPr txBox="1">
                  <a:spLocks noRot="1" noChangeAspect="1" noMove="1" noResize="1" noEditPoints="1" noAdjustHandles="1" noChangeArrowheads="1" noChangeShapeType="1" noTextEdit="1"/>
                </p:cNvSpPr>
                <p:nvPr/>
              </p:nvSpPr>
              <p:spPr>
                <a:xfrm>
                  <a:off x="1964744" y="4735826"/>
                  <a:ext cx="792525" cy="788357"/>
                </a:xfrm>
                <a:prstGeom prst="rect">
                  <a:avLst/>
                </a:prstGeom>
                <a:blipFill>
                  <a:blip r:embed="rId22"/>
                  <a:stretch>
                    <a:fillRect/>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2D3B55E9-03F9-47AE-9E01-76A25309FE18}"/>
                </a:ext>
              </a:extLst>
            </p:cNvPr>
            <p:cNvGrpSpPr/>
            <p:nvPr/>
          </p:nvGrpSpPr>
          <p:grpSpPr>
            <a:xfrm>
              <a:off x="626932" y="4000869"/>
              <a:ext cx="1509443" cy="1526334"/>
              <a:chOff x="4611916" y="637672"/>
              <a:chExt cx="3516345" cy="3555693"/>
            </a:xfrm>
          </p:grpSpPr>
          <p:cxnSp>
            <p:nvCxnSpPr>
              <p:cNvPr id="88" name="Straight Arrow Connector 87">
                <a:extLst>
                  <a:ext uri="{FF2B5EF4-FFF2-40B4-BE49-F238E27FC236}">
                    <a16:creationId xmlns:a16="http://schemas.microsoft.com/office/drawing/2014/main" id="{D3D6ABC0-F941-40F5-B912-AB970CC45CCF}"/>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1609D99C-6307-48A9-A086-415F0D460A10}"/>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1" name="Group 40">
            <a:extLst>
              <a:ext uri="{FF2B5EF4-FFF2-40B4-BE49-F238E27FC236}">
                <a16:creationId xmlns:a16="http://schemas.microsoft.com/office/drawing/2014/main" id="{4EDD8BFF-050B-484A-8F46-4715CA4A7ED8}"/>
              </a:ext>
            </a:extLst>
          </p:cNvPr>
          <p:cNvGrpSpPr/>
          <p:nvPr/>
        </p:nvGrpSpPr>
        <p:grpSpPr>
          <a:xfrm>
            <a:off x="599220" y="4192509"/>
            <a:ext cx="1315104" cy="2381484"/>
            <a:chOff x="599220" y="4192509"/>
            <a:chExt cx="1315104" cy="2381484"/>
          </a:xfrm>
        </p:grpSpPr>
        <p:grpSp>
          <p:nvGrpSpPr>
            <p:cNvPr id="90" name="Group 89">
              <a:extLst>
                <a:ext uri="{FF2B5EF4-FFF2-40B4-BE49-F238E27FC236}">
                  <a16:creationId xmlns:a16="http://schemas.microsoft.com/office/drawing/2014/main" id="{B330B878-E8E9-4D0C-9305-A3B5931008EA}"/>
                </a:ext>
              </a:extLst>
            </p:cNvPr>
            <p:cNvGrpSpPr/>
            <p:nvPr/>
          </p:nvGrpSpPr>
          <p:grpSpPr>
            <a:xfrm>
              <a:off x="599220" y="4192509"/>
              <a:ext cx="1315104" cy="1349394"/>
              <a:chOff x="6383929" y="2705310"/>
              <a:chExt cx="984740" cy="1010416"/>
            </a:xfrm>
          </p:grpSpPr>
          <p:cxnSp>
            <p:nvCxnSpPr>
              <p:cNvPr id="91" name="Straight Arrow Connector 90">
                <a:extLst>
                  <a:ext uri="{FF2B5EF4-FFF2-40B4-BE49-F238E27FC236}">
                    <a16:creationId xmlns:a16="http://schemas.microsoft.com/office/drawing/2014/main" id="{DD0541B8-F0E6-4911-9297-F5E268DE59BC}"/>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C1725A8D-7023-4666-A9F5-D03009F821CC}"/>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15A8F9F-FBDC-4D56-93EF-6A9698988E0D}"/>
                    </a:ext>
                  </a:extLst>
                </p:cNvPr>
                <p:cNvSpPr txBox="1"/>
                <p:nvPr/>
              </p:nvSpPr>
              <p:spPr>
                <a:xfrm>
                  <a:off x="783401"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93" name="TextBox 92">
                  <a:extLst>
                    <a:ext uri="{FF2B5EF4-FFF2-40B4-BE49-F238E27FC236}">
                      <a16:creationId xmlns:a16="http://schemas.microsoft.com/office/drawing/2014/main" id="{A15A8F9F-FBDC-4D56-93EF-6A9698988E0D}"/>
                    </a:ext>
                  </a:extLst>
                </p:cNvPr>
                <p:cNvSpPr txBox="1">
                  <a:spLocks noRot="1" noChangeAspect="1" noMove="1" noResize="1" noEditPoints="1" noAdjustHandles="1" noChangeArrowheads="1" noChangeShapeType="1" noTextEdit="1"/>
                </p:cNvSpPr>
                <p:nvPr/>
              </p:nvSpPr>
              <p:spPr>
                <a:xfrm>
                  <a:off x="783401" y="5866107"/>
                  <a:ext cx="792525" cy="707886"/>
                </a:xfrm>
                <a:prstGeom prst="rect">
                  <a:avLst/>
                </a:prstGeom>
                <a:blipFill>
                  <a:blip r:embed="rId23"/>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49523A05-7E65-42EF-BD36-C76C4BE561A3}"/>
              </a:ext>
            </a:extLst>
          </p:cNvPr>
          <p:cNvGrpSpPr/>
          <p:nvPr/>
        </p:nvGrpSpPr>
        <p:grpSpPr>
          <a:xfrm>
            <a:off x="6456137" y="1581150"/>
            <a:ext cx="5545366" cy="4000501"/>
            <a:chOff x="6456137" y="1581150"/>
            <a:chExt cx="5545366" cy="4000501"/>
          </a:xfrm>
        </p:grpSpPr>
        <p:sp>
          <p:nvSpPr>
            <p:cNvPr id="34" name="Rectangle 33">
              <a:extLst>
                <a:ext uri="{FF2B5EF4-FFF2-40B4-BE49-F238E27FC236}">
                  <a16:creationId xmlns:a16="http://schemas.microsoft.com/office/drawing/2014/main" id="{885E6998-BB56-4D08-914D-F48F3F9A12BA}"/>
                </a:ext>
              </a:extLst>
            </p:cNvPr>
            <p:cNvSpPr/>
            <p:nvPr/>
          </p:nvSpPr>
          <p:spPr>
            <a:xfrm>
              <a:off x="8212991" y="2519391"/>
              <a:ext cx="3350687"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6855774" y="2209800"/>
              <a:ext cx="0" cy="33260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6456137"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6743097" y="1924050"/>
              <a:ext cx="1826215" cy="36207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49259"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44214CC-A325-4C80-9F02-A7895D2C4BEA}"/>
                </a:ext>
              </a:extLst>
            </p:cNvPr>
            <p:cNvGrpSpPr/>
            <p:nvPr/>
          </p:nvGrpSpPr>
          <p:grpSpPr>
            <a:xfrm>
              <a:off x="6864572" y="1885950"/>
              <a:ext cx="5136931" cy="3695701"/>
              <a:chOff x="7617175" y="2533650"/>
              <a:chExt cx="2558136" cy="3695701"/>
            </a:xfrm>
          </p:grpSpPr>
          <p:cxnSp>
            <p:nvCxnSpPr>
              <p:cNvPr id="36" name="Straight Connector 35">
                <a:extLst>
                  <a:ext uri="{FF2B5EF4-FFF2-40B4-BE49-F238E27FC236}">
                    <a16:creationId xmlns:a16="http://schemas.microsoft.com/office/drawing/2014/main" id="{D1E1228E-E15D-4E0D-882C-3451B81D5A62}"/>
                  </a:ext>
                </a:extLst>
              </p:cNvPr>
              <p:cNvCxnSpPr>
                <a:cxnSpLocks/>
              </p:cNvCxnSpPr>
              <p:nvPr/>
            </p:nvCxnSpPr>
            <p:spPr>
              <a:xfrm flipV="1">
                <a:off x="7617175" y="2533650"/>
                <a:ext cx="907831" cy="3673931"/>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2E2B8-0D1A-4296-8C65-8969D032C397}"/>
                  </a:ext>
                </a:extLst>
              </p:cNvPr>
              <p:cNvCxnSpPr>
                <a:cxnSpLocks/>
              </p:cNvCxnSpPr>
              <p:nvPr/>
            </p:nvCxnSpPr>
            <p:spPr>
              <a:xfrm flipV="1">
                <a:off x="9311856" y="2628900"/>
                <a:ext cx="863455" cy="360045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75380299-B5AA-4A6E-A9AB-8BEC48D76545}"/>
              </a:ext>
            </a:extLst>
          </p:cNvPr>
          <p:cNvGrpSpPr/>
          <p:nvPr/>
        </p:nvGrpSpPr>
        <p:grpSpPr>
          <a:xfrm>
            <a:off x="6806472" y="4192509"/>
            <a:ext cx="1315104" cy="2381484"/>
            <a:chOff x="6806472" y="4192509"/>
            <a:chExt cx="1315104" cy="2381484"/>
          </a:xfrm>
        </p:grpSpPr>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6971603"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6971603" y="5866107"/>
                  <a:ext cx="792525" cy="707886"/>
                </a:xfrm>
                <a:prstGeom prst="rect">
                  <a:avLst/>
                </a:prstGeom>
                <a:blipFill>
                  <a:blip r:embed="rId24"/>
                  <a:stretch>
                    <a:fillRect/>
                  </a:stretch>
                </a:blipFill>
              </p:spPr>
              <p:txBody>
                <a:bodyPr/>
                <a:lstStyle/>
                <a:p>
                  <a:r>
                    <a:rPr lang="en-CA">
                      <a:noFill/>
                    </a:rPr>
                    <a:t> </a:t>
                  </a:r>
                </a:p>
              </p:txBody>
            </p:sp>
          </mc:Fallback>
        </mc:AlternateContent>
        <p:grpSp>
          <p:nvGrpSpPr>
            <p:cNvPr id="72" name="Group 71">
              <a:extLst>
                <a:ext uri="{FF2B5EF4-FFF2-40B4-BE49-F238E27FC236}">
                  <a16:creationId xmlns:a16="http://schemas.microsoft.com/office/drawing/2014/main" id="{A81C6B84-7348-4A22-9779-3693A8FB3122}"/>
                </a:ext>
              </a:extLst>
            </p:cNvPr>
            <p:cNvGrpSpPr/>
            <p:nvPr/>
          </p:nvGrpSpPr>
          <p:grpSpPr>
            <a:xfrm>
              <a:off x="6806472" y="41925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35" name="Group 134">
            <a:extLst>
              <a:ext uri="{FF2B5EF4-FFF2-40B4-BE49-F238E27FC236}">
                <a16:creationId xmlns:a16="http://schemas.microsoft.com/office/drawing/2014/main" id="{C1E13929-2BA3-4A20-BF3A-1DBD53CE0771}"/>
              </a:ext>
            </a:extLst>
          </p:cNvPr>
          <p:cNvGrpSpPr/>
          <p:nvPr/>
        </p:nvGrpSpPr>
        <p:grpSpPr>
          <a:xfrm>
            <a:off x="6834184" y="4000869"/>
            <a:ext cx="2244637" cy="1526334"/>
            <a:chOff x="6834184" y="4000869"/>
            <a:chExt cx="2244637" cy="1526334"/>
          </a:xfrm>
        </p:grpSpPr>
        <p:grpSp>
          <p:nvGrpSpPr>
            <p:cNvPr id="65" name="Group 64">
              <a:extLst>
                <a:ext uri="{FF2B5EF4-FFF2-40B4-BE49-F238E27FC236}">
                  <a16:creationId xmlns:a16="http://schemas.microsoft.com/office/drawing/2014/main" id="{2DD0A96C-D5C9-4745-B623-94E152EE6478}"/>
                </a:ext>
              </a:extLst>
            </p:cNvPr>
            <p:cNvGrpSpPr/>
            <p:nvPr/>
          </p:nvGrpSpPr>
          <p:grpSpPr>
            <a:xfrm>
              <a:off x="6834184" y="40008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CCD9C6-927E-4846-93F1-033AA1121BE1}"/>
                    </a:ext>
                  </a:extLst>
                </p:cNvPr>
                <p:cNvSpPr txBox="1"/>
                <p:nvPr/>
              </p:nvSpPr>
              <p:spPr>
                <a:xfrm>
                  <a:off x="8286296"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3" name="TextBox 2">
                  <a:extLst>
                    <a:ext uri="{FF2B5EF4-FFF2-40B4-BE49-F238E27FC236}">
                      <a16:creationId xmlns:a16="http://schemas.microsoft.com/office/drawing/2014/main" id="{B7CCD9C6-927E-4846-93F1-033AA1121BE1}"/>
                    </a:ext>
                  </a:extLst>
                </p:cNvPr>
                <p:cNvSpPr txBox="1">
                  <a:spLocks noRot="1" noChangeAspect="1" noMove="1" noResize="1" noEditPoints="1" noAdjustHandles="1" noChangeArrowheads="1" noChangeShapeType="1" noTextEdit="1"/>
                </p:cNvSpPr>
                <p:nvPr/>
              </p:nvSpPr>
              <p:spPr>
                <a:xfrm>
                  <a:off x="8286296" y="4735826"/>
                  <a:ext cx="792525" cy="788357"/>
                </a:xfrm>
                <a:prstGeom prst="rect">
                  <a:avLst/>
                </a:prstGeom>
                <a:blipFill>
                  <a:blip r:embed="rId2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0A3A2E-991D-4DC4-B599-C6D2271FFDCC}"/>
                  </a:ext>
                </a:extLst>
              </p:cNvPr>
              <p:cNvSpPr txBox="1"/>
              <p:nvPr/>
            </p:nvSpPr>
            <p:spPr>
              <a:xfrm>
                <a:off x="7743795" y="0"/>
                <a:ext cx="4448205" cy="1363771"/>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a14:m>
                <a:r>
                  <a:rPr lang="en-US" sz="5400" b="0" dirty="0">
                    <a:solidFill>
                      <a:schemeClr val="tx1"/>
                    </a:solidFill>
                  </a:rPr>
                  <a:t> </a:t>
                </a:r>
              </a:p>
            </p:txBody>
          </p:sp>
        </mc:Choice>
        <mc:Fallback xmlns="">
          <p:sp>
            <p:nvSpPr>
              <p:cNvPr id="15" name="TextBox 14">
                <a:extLst>
                  <a:ext uri="{FF2B5EF4-FFF2-40B4-BE49-F238E27FC236}">
                    <a16:creationId xmlns:a16="http://schemas.microsoft.com/office/drawing/2014/main" id="{C10A3A2E-991D-4DC4-B599-C6D2271FFDCC}"/>
                  </a:ext>
                </a:extLst>
              </p:cNvPr>
              <p:cNvSpPr txBox="1">
                <a:spLocks noRot="1" noChangeAspect="1" noMove="1" noResize="1" noEditPoints="1" noAdjustHandles="1" noChangeArrowheads="1" noChangeShapeType="1" noTextEdit="1"/>
              </p:cNvSpPr>
              <p:nvPr/>
            </p:nvSpPr>
            <p:spPr>
              <a:xfrm>
                <a:off x="7743795" y="0"/>
                <a:ext cx="4448205" cy="1363771"/>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A95FE7-33D0-4721-80AC-0289A6B1411A}"/>
                  </a:ext>
                </a:extLst>
              </p:cNvPr>
              <p:cNvSpPr txBox="1"/>
              <p:nvPr/>
            </p:nvSpPr>
            <p:spPr>
              <a:xfrm>
                <a:off x="0" y="0"/>
                <a:ext cx="4600490" cy="1363771"/>
              </a:xfrm>
              <a:prstGeom prst="rect">
                <a:avLst/>
              </a:prstGeom>
              <a:noFill/>
            </p:spPr>
            <p:txBody>
              <a:bodyPr wrap="none" rtlCol="0">
                <a:spAutoFit/>
              </a:bodyPr>
              <a:lstStyle/>
              <a:p>
                <a14:m>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16" name="TextBox 15">
                <a:extLst>
                  <a:ext uri="{FF2B5EF4-FFF2-40B4-BE49-F238E27FC236}">
                    <a16:creationId xmlns:a16="http://schemas.microsoft.com/office/drawing/2014/main" id="{38A95FE7-33D0-4721-80AC-0289A6B1411A}"/>
                  </a:ext>
                </a:extLst>
              </p:cNvPr>
              <p:cNvSpPr txBox="1">
                <a:spLocks noRot="1" noChangeAspect="1" noMove="1" noResize="1" noEditPoints="1" noAdjustHandles="1" noChangeArrowheads="1" noChangeShapeType="1" noTextEdit="1"/>
              </p:cNvSpPr>
              <p:nvPr/>
            </p:nvSpPr>
            <p:spPr>
              <a:xfrm>
                <a:off x="0" y="0"/>
                <a:ext cx="4600490" cy="1363771"/>
              </a:xfrm>
              <a:prstGeom prst="rect">
                <a:avLst/>
              </a:prstGeom>
              <a:blipFill>
                <a:blip r:embed="rId26"/>
                <a:stretch>
                  <a:fillRect/>
                </a:stretch>
              </a:blipFill>
            </p:spPr>
            <p:txBody>
              <a:bodyPr/>
              <a:lstStyle/>
              <a:p>
                <a:r>
                  <a:rPr lang="en-CA">
                    <a:noFill/>
                  </a:rPr>
                  <a:t> </a:t>
                </a:r>
              </a:p>
            </p:txBody>
          </p:sp>
        </mc:Fallback>
      </mc:AlternateContent>
      <p:cxnSp>
        <p:nvCxnSpPr>
          <p:cNvPr id="109" name="Straight Arrow Connector 108">
            <a:extLst>
              <a:ext uri="{FF2B5EF4-FFF2-40B4-BE49-F238E27FC236}">
                <a16:creationId xmlns:a16="http://schemas.microsoft.com/office/drawing/2014/main" id="{89D30FEF-F8FA-4B15-92F8-D2A6A08C59A3}"/>
              </a:ext>
            </a:extLst>
          </p:cNvPr>
          <p:cNvCxnSpPr>
            <a:cxnSpLocks/>
          </p:cNvCxnSpPr>
          <p:nvPr/>
        </p:nvCxnSpPr>
        <p:spPr>
          <a:xfrm flipV="1">
            <a:off x="2125532" y="400331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09">
            <a:extLst>
              <a:ext uri="{FF2B5EF4-FFF2-40B4-BE49-F238E27FC236}">
                <a16:creationId xmlns:a16="http://schemas.microsoft.com/office/drawing/2014/main" id="{6502BCC0-D41C-43FA-AEE6-290843830EED}"/>
              </a:ext>
            </a:extLst>
          </p:cNvPr>
          <p:cNvCxnSpPr>
            <a:cxnSpLocks/>
          </p:cNvCxnSpPr>
          <p:nvPr/>
        </p:nvCxnSpPr>
        <p:spPr>
          <a:xfrm flipV="1">
            <a:off x="3630482" y="3581400"/>
            <a:ext cx="834647" cy="42064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576FDCCC-ACBE-43A5-8FF6-600D4400D9E0}"/>
              </a:ext>
            </a:extLst>
          </p:cNvPr>
          <p:cNvCxnSpPr>
            <a:cxnSpLocks/>
          </p:cNvCxnSpPr>
          <p:nvPr/>
        </p:nvCxnSpPr>
        <p:spPr>
          <a:xfrm>
            <a:off x="1875570"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C86173E0-9D2C-4FCC-AA0B-C3042739E0BD}"/>
              </a:ext>
            </a:extLst>
          </p:cNvPr>
          <p:cNvCxnSpPr>
            <a:cxnSpLocks/>
          </p:cNvCxnSpPr>
          <p:nvPr/>
        </p:nvCxnSpPr>
        <p:spPr>
          <a:xfrm>
            <a:off x="3180495"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C4080676-BBD3-41E8-8F94-D595998CA307}"/>
              </a:ext>
            </a:extLst>
          </p:cNvPr>
          <p:cNvCxnSpPr>
            <a:cxnSpLocks/>
          </p:cNvCxnSpPr>
          <p:nvPr/>
        </p:nvCxnSpPr>
        <p:spPr>
          <a:xfrm>
            <a:off x="8101872"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7F0690D2-D447-4845-8E47-448BAC8C256A}"/>
              </a:ext>
            </a:extLst>
          </p:cNvPr>
          <p:cNvCxnSpPr>
            <a:cxnSpLocks/>
          </p:cNvCxnSpPr>
          <p:nvPr/>
        </p:nvCxnSpPr>
        <p:spPr>
          <a:xfrm>
            <a:off x="9409972" y="5516876"/>
            <a:ext cx="889728"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9CAEC9C8-BC06-47C0-871D-B4442B52D679}"/>
              </a:ext>
            </a:extLst>
          </p:cNvPr>
          <p:cNvCxnSpPr>
            <a:cxnSpLocks/>
          </p:cNvCxnSpPr>
          <p:nvPr/>
        </p:nvCxnSpPr>
        <p:spPr>
          <a:xfrm flipV="1">
            <a:off x="8345484" y="399696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46A0941F-3B08-477A-9CC1-FC93F9CCEE3E}"/>
              </a:ext>
            </a:extLst>
          </p:cNvPr>
          <p:cNvCxnSpPr>
            <a:cxnSpLocks/>
          </p:cNvCxnSpPr>
          <p:nvPr/>
        </p:nvCxnSpPr>
        <p:spPr>
          <a:xfrm flipV="1">
            <a:off x="9856784" y="324766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132" name="Group 131">
            <a:extLst>
              <a:ext uri="{FF2B5EF4-FFF2-40B4-BE49-F238E27FC236}">
                <a16:creationId xmlns:a16="http://schemas.microsoft.com/office/drawing/2014/main" id="{41E4D9E7-49F6-48D3-A140-CD269C448BF4}"/>
              </a:ext>
            </a:extLst>
          </p:cNvPr>
          <p:cNvGrpSpPr/>
          <p:nvPr/>
        </p:nvGrpSpPr>
        <p:grpSpPr>
          <a:xfrm>
            <a:off x="258376" y="3067744"/>
            <a:ext cx="4267961" cy="1337480"/>
            <a:chOff x="258376" y="3067744"/>
            <a:chExt cx="4267961" cy="1337480"/>
          </a:xfrm>
        </p:grpSpPr>
        <p:sp>
          <p:nvSpPr>
            <p:cNvPr id="19" name="Right Brace 18">
              <a:extLst>
                <a:ext uri="{FF2B5EF4-FFF2-40B4-BE49-F238E27FC236}">
                  <a16:creationId xmlns:a16="http://schemas.microsoft.com/office/drawing/2014/main" id="{22FF774B-855A-4451-B749-CA1A4C89BE67}"/>
                </a:ext>
              </a:extLst>
            </p:cNvPr>
            <p:cNvSpPr/>
            <p:nvPr/>
          </p:nvSpPr>
          <p:spPr>
            <a:xfrm rot="14599037">
              <a:off x="2249482" y="2128368"/>
              <a:ext cx="285750" cy="4267961"/>
            </a:xfrm>
            <a:prstGeom prst="rightBrace">
              <a:avLst>
                <a:gd name="adj1" fmla="val 8333"/>
                <a:gd name="adj2" fmla="val 5743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824A27-BF42-4939-948D-52E1D47A14E2}"/>
                    </a:ext>
                  </a:extLst>
                </p:cNvPr>
                <p:cNvSpPr txBox="1"/>
                <p:nvPr/>
              </p:nvSpPr>
              <p:spPr>
                <a:xfrm rot="19964274">
                  <a:off x="1575010" y="3067744"/>
                  <a:ext cx="1593578" cy="938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m:oMathPara>
                  </a14:m>
                  <a:endParaRPr lang="en-US" sz="5400" b="0" dirty="0">
                    <a:solidFill>
                      <a:schemeClr val="tx1"/>
                    </a:solidFill>
                  </a:endParaRPr>
                </a:p>
              </p:txBody>
            </p:sp>
          </mc:Choice>
          <mc:Fallback xmlns="">
            <p:sp>
              <p:nvSpPr>
                <p:cNvPr id="24" name="TextBox 23">
                  <a:extLst>
                    <a:ext uri="{FF2B5EF4-FFF2-40B4-BE49-F238E27FC236}">
                      <a16:creationId xmlns:a16="http://schemas.microsoft.com/office/drawing/2014/main" id="{1F824A27-BF42-4939-948D-52E1D47A14E2}"/>
                    </a:ext>
                  </a:extLst>
                </p:cNvPr>
                <p:cNvSpPr txBox="1">
                  <a:spLocks noRot="1" noChangeAspect="1" noMove="1" noResize="1" noEditPoints="1" noAdjustHandles="1" noChangeArrowheads="1" noChangeShapeType="1" noTextEdit="1"/>
                </p:cNvSpPr>
                <p:nvPr/>
              </p:nvSpPr>
              <p:spPr>
                <a:xfrm rot="19964274">
                  <a:off x="1575010" y="3067744"/>
                  <a:ext cx="1593578" cy="938270"/>
                </a:xfrm>
                <a:prstGeom prst="rect">
                  <a:avLst/>
                </a:prstGeom>
                <a:blipFill>
                  <a:blip r:embed="rId27"/>
                  <a:stretch>
                    <a:fillRect/>
                  </a:stretch>
                </a:blipFill>
              </p:spPr>
              <p:txBody>
                <a:bodyPr/>
                <a:lstStyle/>
                <a:p>
                  <a:r>
                    <a:rPr lang="en-CA">
                      <a:noFill/>
                    </a:rPr>
                    <a:t> </a:t>
                  </a:r>
                </a:p>
              </p:txBody>
            </p:sp>
          </mc:Fallback>
        </mc:AlternateContent>
      </p:grpSp>
      <p:grpSp>
        <p:nvGrpSpPr>
          <p:cNvPr id="136" name="Group 135">
            <a:extLst>
              <a:ext uri="{FF2B5EF4-FFF2-40B4-BE49-F238E27FC236}">
                <a16:creationId xmlns:a16="http://schemas.microsoft.com/office/drawing/2014/main" id="{692B536C-697A-4B56-8917-8DEEC346B635}"/>
              </a:ext>
            </a:extLst>
          </p:cNvPr>
          <p:cNvGrpSpPr/>
          <p:nvPr/>
        </p:nvGrpSpPr>
        <p:grpSpPr>
          <a:xfrm>
            <a:off x="6422895" y="2973402"/>
            <a:ext cx="5127757" cy="1191151"/>
            <a:chOff x="6422895" y="2973402"/>
            <a:chExt cx="5127757" cy="1191151"/>
          </a:xfrm>
        </p:grpSpPr>
        <p:sp>
          <p:nvSpPr>
            <p:cNvPr id="20" name="Right Brace 19">
              <a:extLst>
                <a:ext uri="{FF2B5EF4-FFF2-40B4-BE49-F238E27FC236}">
                  <a16:creationId xmlns:a16="http://schemas.microsoft.com/office/drawing/2014/main" id="{87A01FAA-87B8-4819-AC74-002B7467ACAD}"/>
                </a:ext>
              </a:extLst>
            </p:cNvPr>
            <p:cNvSpPr/>
            <p:nvPr/>
          </p:nvSpPr>
          <p:spPr>
            <a:xfrm rot="14599037">
              <a:off x="8843899" y="1457799"/>
              <a:ext cx="285750" cy="5127757"/>
            </a:xfrm>
            <a:prstGeom prst="rightBrace">
              <a:avLst>
                <a:gd name="adj1" fmla="val 8333"/>
                <a:gd name="adj2" fmla="val 4719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D30C5A-8684-4B57-9555-6B385355B9C5}"/>
                    </a:ext>
                  </a:extLst>
                </p:cNvPr>
                <p:cNvSpPr txBox="1"/>
                <p:nvPr/>
              </p:nvSpPr>
              <p:spPr>
                <a:xfrm rot="19964274">
                  <a:off x="7736324" y="2973402"/>
                  <a:ext cx="1593578" cy="938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m:oMathPara>
                  </a14:m>
                  <a:endParaRPr lang="en-US" sz="5400" b="0" dirty="0">
                    <a:solidFill>
                      <a:schemeClr val="tx1"/>
                    </a:solidFill>
                  </a:endParaRPr>
                </a:p>
              </p:txBody>
            </p:sp>
          </mc:Choice>
          <mc:Fallback xmlns="">
            <p:sp>
              <p:nvSpPr>
                <p:cNvPr id="25" name="TextBox 24">
                  <a:extLst>
                    <a:ext uri="{FF2B5EF4-FFF2-40B4-BE49-F238E27FC236}">
                      <a16:creationId xmlns:a16="http://schemas.microsoft.com/office/drawing/2014/main" id="{5CD30C5A-8684-4B57-9555-6B385355B9C5}"/>
                    </a:ext>
                  </a:extLst>
                </p:cNvPr>
                <p:cNvSpPr txBox="1">
                  <a:spLocks noRot="1" noChangeAspect="1" noMove="1" noResize="1" noEditPoints="1" noAdjustHandles="1" noChangeArrowheads="1" noChangeShapeType="1" noTextEdit="1"/>
                </p:cNvSpPr>
                <p:nvPr/>
              </p:nvSpPr>
              <p:spPr>
                <a:xfrm rot="19964274">
                  <a:off x="7736324" y="2973402"/>
                  <a:ext cx="1593578" cy="938270"/>
                </a:xfrm>
                <a:prstGeom prst="rect">
                  <a:avLst/>
                </a:prstGeom>
                <a:blipFill>
                  <a:blip r:embed="rId28"/>
                  <a:stretch>
                    <a:fillRect/>
                  </a:stretch>
                </a:blipFill>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873CB36D-CE74-4513-AA27-F5E272171875}"/>
              </a:ext>
            </a:extLst>
          </p:cNvPr>
          <p:cNvGrpSpPr/>
          <p:nvPr/>
        </p:nvGrpSpPr>
        <p:grpSpPr>
          <a:xfrm>
            <a:off x="604837" y="5767387"/>
            <a:ext cx="3843338" cy="1090613"/>
            <a:chOff x="604837" y="5767387"/>
            <a:chExt cx="3843338" cy="1090613"/>
          </a:xfrm>
        </p:grpSpPr>
        <p:sp>
          <p:nvSpPr>
            <p:cNvPr id="18" name="Right Brace 17">
              <a:extLst>
                <a:ext uri="{FF2B5EF4-FFF2-40B4-BE49-F238E27FC236}">
                  <a16:creationId xmlns:a16="http://schemas.microsoft.com/office/drawing/2014/main" id="{6013BEC7-EB19-498B-8D85-C0F8D784DB72}"/>
                </a:ext>
              </a:extLst>
            </p:cNvPr>
            <p:cNvSpPr/>
            <p:nvPr/>
          </p:nvSpPr>
          <p:spPr>
            <a:xfrm rot="5400000">
              <a:off x="2383631" y="3988593"/>
              <a:ext cx="285750" cy="3843338"/>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92E95-6F33-4B9D-83F3-4C04D78D6070}"/>
                    </a:ext>
                  </a:extLst>
                </p:cNvPr>
                <p:cNvSpPr txBox="1"/>
                <p:nvPr/>
              </p:nvSpPr>
              <p:spPr>
                <a:xfrm>
                  <a:off x="2309797" y="5934670"/>
                  <a:ext cx="1865126" cy="923330"/>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26" name="TextBox 25">
                  <a:extLst>
                    <a:ext uri="{FF2B5EF4-FFF2-40B4-BE49-F238E27FC236}">
                      <a16:creationId xmlns:a16="http://schemas.microsoft.com/office/drawing/2014/main" id="{E6792E95-6F33-4B9D-83F3-4C04D78D6070}"/>
                    </a:ext>
                  </a:extLst>
                </p:cNvPr>
                <p:cNvSpPr txBox="1">
                  <a:spLocks noRot="1" noChangeAspect="1" noMove="1" noResize="1" noEditPoints="1" noAdjustHandles="1" noChangeArrowheads="1" noChangeShapeType="1" noTextEdit="1"/>
                </p:cNvSpPr>
                <p:nvPr/>
              </p:nvSpPr>
              <p:spPr>
                <a:xfrm>
                  <a:off x="2309797" y="5934670"/>
                  <a:ext cx="1865126" cy="923330"/>
                </a:xfrm>
                <a:prstGeom prst="rect">
                  <a:avLst/>
                </a:prstGeom>
                <a:blipFill>
                  <a:blip r:embed="rId29"/>
                  <a:stretch>
                    <a:fillRect/>
                  </a:stretch>
                </a:blipFill>
              </p:spPr>
              <p:txBody>
                <a:bodyPr/>
                <a:lstStyle/>
                <a:p>
                  <a:r>
                    <a:rPr lang="en-CA">
                      <a:noFill/>
                    </a:rPr>
                    <a:t> </a:t>
                  </a:r>
                </a:p>
              </p:txBody>
            </p:sp>
          </mc:Fallback>
        </mc:AlternateContent>
      </p:grpSp>
      <p:grpSp>
        <p:nvGrpSpPr>
          <p:cNvPr id="134" name="Group 133">
            <a:extLst>
              <a:ext uri="{FF2B5EF4-FFF2-40B4-BE49-F238E27FC236}">
                <a16:creationId xmlns:a16="http://schemas.microsoft.com/office/drawing/2014/main" id="{46AA7EDB-286A-4821-82E2-A2ACC1B0C025}"/>
              </a:ext>
            </a:extLst>
          </p:cNvPr>
          <p:cNvGrpSpPr/>
          <p:nvPr/>
        </p:nvGrpSpPr>
        <p:grpSpPr>
          <a:xfrm>
            <a:off x="6838950" y="5772150"/>
            <a:ext cx="3486150" cy="1085850"/>
            <a:chOff x="6838950" y="5772150"/>
            <a:chExt cx="3486150" cy="1085850"/>
          </a:xfrm>
        </p:grpSpPr>
        <p:sp>
          <p:nvSpPr>
            <p:cNvPr id="17" name="Right Brace 16">
              <a:extLst>
                <a:ext uri="{FF2B5EF4-FFF2-40B4-BE49-F238E27FC236}">
                  <a16:creationId xmlns:a16="http://schemas.microsoft.com/office/drawing/2014/main" id="{B65E5EB9-6E80-4D4E-9E0B-65C1934CDB09}"/>
                </a:ext>
              </a:extLst>
            </p:cNvPr>
            <p:cNvSpPr/>
            <p:nvPr/>
          </p:nvSpPr>
          <p:spPr>
            <a:xfrm rot="5400000">
              <a:off x="8439150" y="4171950"/>
              <a:ext cx="285750" cy="3486150"/>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B913E2-8358-4793-B5D1-A96C043E97B8}"/>
                    </a:ext>
                  </a:extLst>
                </p:cNvPr>
                <p:cNvSpPr txBox="1"/>
                <p:nvPr/>
              </p:nvSpPr>
              <p:spPr>
                <a:xfrm>
                  <a:off x="8291497" y="5934670"/>
                  <a:ext cx="1865126" cy="923330"/>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27" name="TextBox 26">
                  <a:extLst>
                    <a:ext uri="{FF2B5EF4-FFF2-40B4-BE49-F238E27FC236}">
                      <a16:creationId xmlns:a16="http://schemas.microsoft.com/office/drawing/2014/main" id="{94B913E2-8358-4793-B5D1-A96C043E97B8}"/>
                    </a:ext>
                  </a:extLst>
                </p:cNvPr>
                <p:cNvSpPr txBox="1">
                  <a:spLocks noRot="1" noChangeAspect="1" noMove="1" noResize="1" noEditPoints="1" noAdjustHandles="1" noChangeArrowheads="1" noChangeShapeType="1" noTextEdit="1"/>
                </p:cNvSpPr>
                <p:nvPr/>
              </p:nvSpPr>
              <p:spPr>
                <a:xfrm>
                  <a:off x="8291497" y="5934670"/>
                  <a:ext cx="1865126" cy="923330"/>
                </a:xfrm>
                <a:prstGeom prst="rect">
                  <a:avLst/>
                </a:prstGeom>
                <a:blipFill>
                  <a:blip r:embed="rId3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4144E-DF7F-47AB-AF1D-4A22B5CCC4CC}"/>
                  </a:ext>
                </a:extLst>
              </p:cNvPr>
              <p:cNvSpPr txBox="1"/>
              <p:nvPr/>
            </p:nvSpPr>
            <p:spPr>
              <a:xfrm>
                <a:off x="4710097" y="0"/>
                <a:ext cx="2099421" cy="1363771"/>
              </a:xfrm>
              <a:prstGeom prst="rect">
                <a:avLst/>
              </a:prstGeom>
              <a:noFill/>
              <a:ln w="38100">
                <a:solidFill>
                  <a:schemeClr val="tx1"/>
                </a:solidFill>
              </a:ln>
            </p:spPr>
            <p:txBody>
              <a:bodyPr wrap="none" rtlCol="0">
                <a:spAutoFit/>
              </a:bodyPr>
              <a:lstStyle/>
              <a:p>
                <a:r>
                  <a:rPr lang="en-US" sz="5400" b="0" dirty="0">
                    <a:solidFill>
                      <a:schemeClr val="tx1"/>
                    </a:solidFill>
                  </a:rPr>
                  <a:t> </a:t>
                </a:r>
                <a14:m>
                  <m:oMath xmlns:m="http://schemas.openxmlformats.org/officeDocument/2006/math">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r>
                      <a:rPr lang="en-US" sz="5400" b="0" i="1" smtClean="0">
                        <a:solidFill>
                          <a:schemeClr val="tx1"/>
                        </a:solidFill>
                        <a:latin typeface="Cambria Math" panose="02040503050406030204" pitchFamily="18" charset="0"/>
                      </a:rPr>
                      <m:t>≤1</m:t>
                    </m:r>
                  </m:oMath>
                </a14:m>
                <a:r>
                  <a:rPr lang="en-US" sz="5400" b="0" dirty="0">
                    <a:solidFill>
                      <a:schemeClr val="tx1"/>
                    </a:solidFill>
                  </a:rPr>
                  <a:t> </a:t>
                </a:r>
              </a:p>
            </p:txBody>
          </p:sp>
        </mc:Choice>
        <mc:Fallback xmlns="">
          <p:sp>
            <p:nvSpPr>
              <p:cNvPr id="28" name="TextBox 27">
                <a:extLst>
                  <a:ext uri="{FF2B5EF4-FFF2-40B4-BE49-F238E27FC236}">
                    <a16:creationId xmlns:a16="http://schemas.microsoft.com/office/drawing/2014/main" id="{95B4144E-DF7F-47AB-AF1D-4A22B5CCC4CC}"/>
                  </a:ext>
                </a:extLst>
              </p:cNvPr>
              <p:cNvSpPr txBox="1">
                <a:spLocks noRot="1" noChangeAspect="1" noMove="1" noResize="1" noEditPoints="1" noAdjustHandles="1" noChangeArrowheads="1" noChangeShapeType="1" noTextEdit="1"/>
              </p:cNvSpPr>
              <p:nvPr/>
            </p:nvSpPr>
            <p:spPr>
              <a:xfrm>
                <a:off x="4710097" y="0"/>
                <a:ext cx="2099421" cy="1363771"/>
              </a:xfrm>
              <a:prstGeom prst="rect">
                <a:avLst/>
              </a:prstGeom>
              <a:blipFill>
                <a:blip r:embed="rId32"/>
                <a:stretch>
                  <a:fillRect/>
                </a:stretch>
              </a:blipFill>
              <a:ln w="38100">
                <a:solidFill>
                  <a:schemeClr val="tx1"/>
                </a:solidFill>
              </a:ln>
            </p:spPr>
            <p:txBody>
              <a:bodyPr/>
              <a:lstStyle/>
              <a:p>
                <a:r>
                  <a:rPr lang="en-CA">
                    <a:noFill/>
                  </a:rPr>
                  <a:t> </a:t>
                </a:r>
              </a:p>
            </p:txBody>
          </p:sp>
        </mc:Fallback>
      </mc:AlternateContent>
      <p:cxnSp>
        <p:nvCxnSpPr>
          <p:cNvPr id="138" name="Straight Connector 137">
            <a:extLst>
              <a:ext uri="{FF2B5EF4-FFF2-40B4-BE49-F238E27FC236}">
                <a16:creationId xmlns:a16="http://schemas.microsoft.com/office/drawing/2014/main" id="{3F529BB2-84CC-43E3-89FF-946922C05808}"/>
              </a:ext>
            </a:extLst>
          </p:cNvPr>
          <p:cNvCxnSpPr>
            <a:cxnSpLocks/>
          </p:cNvCxnSpPr>
          <p:nvPr/>
        </p:nvCxnSpPr>
        <p:spPr>
          <a:xfrm>
            <a:off x="5848350" y="1390650"/>
            <a:ext cx="0" cy="546735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49488175"/>
      </p:ext>
    </p:extLst>
  </p:cSld>
  <p:clrMapOvr>
    <a:masterClrMapping/>
  </p:clrMapOvr>
  <mc:AlternateContent xmlns:mc="http://schemas.openxmlformats.org/markup-compatibility/2006" xmlns:p14="http://schemas.microsoft.com/office/powerpoint/2010/main">
    <mc:Choice Requires="p14">
      <p:transition spd="med" p14:dur="700" advTm="31208">
        <p:fade/>
      </p:transition>
    </mc:Choice>
    <mc:Fallback xmlns="">
      <p:transition spd="med" advTm="312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300"/>
                                  </p:stCondLst>
                                  <p:childTnLst>
                                    <p:set>
                                      <p:cBhvr>
                                        <p:cTn id="14" dur="1" fill="hold">
                                          <p:stCondLst>
                                            <p:cond delay="0"/>
                                          </p:stCondLst>
                                        </p:cTn>
                                        <p:tgtEl>
                                          <p:spTgt spid="111"/>
                                        </p:tgtEl>
                                        <p:attrNameLst>
                                          <p:attrName>style.visibility</p:attrName>
                                        </p:attrNameLst>
                                      </p:cBhvr>
                                      <p:to>
                                        <p:strVal val="visible"/>
                                      </p:to>
                                    </p:set>
                                  </p:childTnLst>
                                </p:cTn>
                              </p:par>
                            </p:childTnLst>
                          </p:cTn>
                        </p:par>
                        <p:par>
                          <p:cTn id="15" fill="hold">
                            <p:stCondLst>
                              <p:cond delay="300"/>
                            </p:stCondLst>
                            <p:childTnLst>
                              <p:par>
                                <p:cTn id="16" presetID="1" presetClass="entr" presetSubtype="0" fill="hold" nodeType="afterEffect">
                                  <p:stCondLst>
                                    <p:cond delay="300"/>
                                  </p:stCondLst>
                                  <p:childTnLst>
                                    <p:set>
                                      <p:cBhvr>
                                        <p:cTn id="17" dur="1" fill="hold">
                                          <p:stCondLst>
                                            <p:cond delay="0"/>
                                          </p:stCondLst>
                                        </p:cTn>
                                        <p:tgtEl>
                                          <p:spTgt spid="112"/>
                                        </p:tgtEl>
                                        <p:attrNameLst>
                                          <p:attrName>style.visibility</p:attrName>
                                        </p:attrNameLst>
                                      </p:cBhvr>
                                      <p:to>
                                        <p:strVal val="visible"/>
                                      </p:to>
                                    </p:set>
                                  </p:childTnLst>
                                </p:cTn>
                              </p:par>
                            </p:childTnLst>
                          </p:cTn>
                        </p:par>
                        <p:par>
                          <p:cTn id="18" fill="hold">
                            <p:stCondLst>
                              <p:cond delay="600"/>
                            </p:stCondLst>
                            <p:childTnLst>
                              <p:par>
                                <p:cTn id="19" presetID="22" presetClass="entr" presetSubtype="8" fill="hold" nodeType="afterEffect">
                                  <p:stCondLst>
                                    <p:cond delay="30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300"/>
                                  </p:stCondLst>
                                  <p:childTnLst>
                                    <p:set>
                                      <p:cBhvr>
                                        <p:cTn id="28" dur="1" fill="hold">
                                          <p:stCondLst>
                                            <p:cond delay="0"/>
                                          </p:stCondLst>
                                        </p:cTn>
                                        <p:tgtEl>
                                          <p:spTgt spid="109"/>
                                        </p:tgtEl>
                                        <p:attrNameLst>
                                          <p:attrName>style.visibility</p:attrName>
                                        </p:attrNameLst>
                                      </p:cBhvr>
                                      <p:to>
                                        <p:strVal val="visible"/>
                                      </p:to>
                                    </p:set>
                                  </p:childTnLst>
                                </p:cTn>
                              </p:par>
                            </p:childTnLst>
                          </p:cTn>
                        </p:par>
                        <p:par>
                          <p:cTn id="29" fill="hold">
                            <p:stCondLst>
                              <p:cond delay="300"/>
                            </p:stCondLst>
                            <p:childTnLst>
                              <p:par>
                                <p:cTn id="30" presetID="1" presetClass="entr" presetSubtype="0" fill="hold" nodeType="afterEffect">
                                  <p:stCondLst>
                                    <p:cond delay="300"/>
                                  </p:stCondLst>
                                  <p:childTnLst>
                                    <p:set>
                                      <p:cBhvr>
                                        <p:cTn id="31" dur="1" fill="hold">
                                          <p:stCondLst>
                                            <p:cond delay="0"/>
                                          </p:stCondLst>
                                        </p:cTn>
                                        <p:tgtEl>
                                          <p:spTgt spid="110"/>
                                        </p:tgtEl>
                                        <p:attrNameLst>
                                          <p:attrName>style.visibility</p:attrName>
                                        </p:attrNameLst>
                                      </p:cBhvr>
                                      <p:to>
                                        <p:strVal val="visible"/>
                                      </p:to>
                                    </p:set>
                                  </p:childTnLst>
                                </p:cTn>
                              </p:par>
                            </p:childTnLst>
                          </p:cTn>
                        </p:par>
                        <p:par>
                          <p:cTn id="32" fill="hold">
                            <p:stCondLst>
                              <p:cond delay="600"/>
                            </p:stCondLst>
                            <p:childTnLst>
                              <p:par>
                                <p:cTn id="33" presetID="22" presetClass="entr" presetSubtype="8" fill="hold" nodeType="afterEffect">
                                  <p:stCondLst>
                                    <p:cond delay="30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300"/>
                                  </p:stCondLst>
                                  <p:childTnLst>
                                    <p:set>
                                      <p:cBhvr>
                                        <p:cTn id="47" dur="1" fill="hold">
                                          <p:stCondLst>
                                            <p:cond delay="0"/>
                                          </p:stCondLst>
                                        </p:cTn>
                                        <p:tgtEl>
                                          <p:spTgt spid="115"/>
                                        </p:tgtEl>
                                        <p:attrNameLst>
                                          <p:attrName>style.visibility</p:attrName>
                                        </p:attrNameLst>
                                      </p:cBhvr>
                                      <p:to>
                                        <p:strVal val="visible"/>
                                      </p:to>
                                    </p:set>
                                  </p:childTnLst>
                                </p:cTn>
                              </p:par>
                            </p:childTnLst>
                          </p:cTn>
                        </p:par>
                        <p:par>
                          <p:cTn id="48" fill="hold">
                            <p:stCondLst>
                              <p:cond delay="300"/>
                            </p:stCondLst>
                            <p:childTnLst>
                              <p:par>
                                <p:cTn id="49" presetID="1" presetClass="entr" presetSubtype="0" fill="hold" nodeType="afterEffect">
                                  <p:stCondLst>
                                    <p:cond delay="300"/>
                                  </p:stCondLst>
                                  <p:childTnLst>
                                    <p:set>
                                      <p:cBhvr>
                                        <p:cTn id="50" dur="1" fill="hold">
                                          <p:stCondLst>
                                            <p:cond delay="0"/>
                                          </p:stCondLst>
                                        </p:cTn>
                                        <p:tgtEl>
                                          <p:spTgt spid="116"/>
                                        </p:tgtEl>
                                        <p:attrNameLst>
                                          <p:attrName>style.visibility</p:attrName>
                                        </p:attrNameLst>
                                      </p:cBhvr>
                                      <p:to>
                                        <p:strVal val="visible"/>
                                      </p:to>
                                    </p:set>
                                  </p:childTnLst>
                                </p:cTn>
                              </p:par>
                            </p:childTnLst>
                          </p:cTn>
                        </p:par>
                        <p:par>
                          <p:cTn id="51" fill="hold">
                            <p:stCondLst>
                              <p:cond delay="600"/>
                            </p:stCondLst>
                            <p:childTnLst>
                              <p:par>
                                <p:cTn id="52" presetID="22" presetClass="entr" presetSubtype="8" fill="hold" nodeType="afterEffect">
                                  <p:stCondLst>
                                    <p:cond delay="300"/>
                                  </p:stCondLst>
                                  <p:childTnLst>
                                    <p:set>
                                      <p:cBhvr>
                                        <p:cTn id="53" dur="1" fill="hold">
                                          <p:stCondLst>
                                            <p:cond delay="0"/>
                                          </p:stCondLst>
                                        </p:cTn>
                                        <p:tgtEl>
                                          <p:spTgt spid="136"/>
                                        </p:tgtEl>
                                        <p:attrNameLst>
                                          <p:attrName>style.visibility</p:attrName>
                                        </p:attrNameLst>
                                      </p:cBhvr>
                                      <p:to>
                                        <p:strVal val="visible"/>
                                      </p:to>
                                    </p:set>
                                    <p:animEffect transition="in" filter="wipe(left)">
                                      <p:cBhvr>
                                        <p:cTn id="54" dur="500"/>
                                        <p:tgtEl>
                                          <p:spTgt spid="13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300"/>
                                  </p:stCondLst>
                                  <p:childTnLst>
                                    <p:set>
                                      <p:cBhvr>
                                        <p:cTn id="61" dur="1" fill="hold">
                                          <p:stCondLst>
                                            <p:cond delay="0"/>
                                          </p:stCondLst>
                                        </p:cTn>
                                        <p:tgtEl>
                                          <p:spTgt spid="113"/>
                                        </p:tgtEl>
                                        <p:attrNameLst>
                                          <p:attrName>style.visibility</p:attrName>
                                        </p:attrNameLst>
                                      </p:cBhvr>
                                      <p:to>
                                        <p:strVal val="visible"/>
                                      </p:to>
                                    </p:set>
                                  </p:childTnLst>
                                </p:cTn>
                              </p:par>
                            </p:childTnLst>
                          </p:cTn>
                        </p:par>
                        <p:par>
                          <p:cTn id="62" fill="hold">
                            <p:stCondLst>
                              <p:cond delay="300"/>
                            </p:stCondLst>
                            <p:childTnLst>
                              <p:par>
                                <p:cTn id="63" presetID="1" presetClass="entr" presetSubtype="0" fill="hold" nodeType="afterEffect">
                                  <p:stCondLst>
                                    <p:cond delay="300"/>
                                  </p:stCondLst>
                                  <p:childTnLst>
                                    <p:set>
                                      <p:cBhvr>
                                        <p:cTn id="64" dur="1" fill="hold">
                                          <p:stCondLst>
                                            <p:cond delay="0"/>
                                          </p:stCondLst>
                                        </p:cTn>
                                        <p:tgtEl>
                                          <p:spTgt spid="114"/>
                                        </p:tgtEl>
                                        <p:attrNameLst>
                                          <p:attrName>style.visibility</p:attrName>
                                        </p:attrNameLst>
                                      </p:cBhvr>
                                      <p:to>
                                        <p:strVal val="visible"/>
                                      </p:to>
                                    </p:set>
                                  </p:childTnLst>
                                </p:cTn>
                              </p:par>
                            </p:childTnLst>
                          </p:cTn>
                        </p:par>
                        <p:par>
                          <p:cTn id="65" fill="hold">
                            <p:stCondLst>
                              <p:cond delay="600"/>
                            </p:stCondLst>
                            <p:childTnLst>
                              <p:par>
                                <p:cTn id="66" presetID="22" presetClass="entr" presetSubtype="8" fill="hold" nodeType="afterEffect">
                                  <p:stCondLst>
                                    <p:cond delay="300"/>
                                  </p:stCondLst>
                                  <p:childTnLst>
                                    <p:set>
                                      <p:cBhvr>
                                        <p:cTn id="67" dur="1" fill="hold">
                                          <p:stCondLst>
                                            <p:cond delay="0"/>
                                          </p:stCondLst>
                                        </p:cTn>
                                        <p:tgtEl>
                                          <p:spTgt spid="134"/>
                                        </p:tgtEl>
                                        <p:attrNameLst>
                                          <p:attrName>style.visibility</p:attrName>
                                        </p:attrNameLst>
                                      </p:cBhvr>
                                      <p:to>
                                        <p:strVal val="visible"/>
                                      </p:to>
                                    </p:set>
                                    <p:animEffect transition="in" filter="wipe(left)">
                                      <p:cBhvr>
                                        <p:cTn id="68" dur="500"/>
                                        <p:tgtEl>
                                          <p:spTgt spid="13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51C34EB-33D3-4666-A892-5CA1D50FD6B2}"/>
              </a:ext>
            </a:extLst>
          </p:cNvPr>
          <p:cNvGrpSpPr/>
          <p:nvPr/>
        </p:nvGrpSpPr>
        <p:grpSpPr>
          <a:xfrm>
            <a:off x="118259" y="1581150"/>
            <a:ext cx="4328141" cy="3980098"/>
            <a:chOff x="118259" y="1581150"/>
            <a:chExt cx="4328141" cy="3980098"/>
          </a:xfrm>
        </p:grpSpPr>
        <p:sp>
          <p:nvSpPr>
            <p:cNvPr id="45" name="Rectangle 44">
              <a:extLst>
                <a:ext uri="{FF2B5EF4-FFF2-40B4-BE49-F238E27FC236}">
                  <a16:creationId xmlns:a16="http://schemas.microsoft.com/office/drawing/2014/main" id="{4A088461-D248-427E-89E2-E10C53967017}"/>
                </a:ext>
              </a:extLst>
            </p:cNvPr>
            <p:cNvSpPr/>
            <p:nvPr/>
          </p:nvSpPr>
          <p:spPr>
            <a:xfrm>
              <a:off x="645027" y="251939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49" name="Straight Connector 48">
              <a:extLst>
                <a:ext uri="{FF2B5EF4-FFF2-40B4-BE49-F238E27FC236}">
                  <a16:creationId xmlns:a16="http://schemas.microsoft.com/office/drawing/2014/main" id="{B6547E16-234B-454C-BFBB-1EB805F3A5EC}"/>
                </a:ext>
              </a:extLst>
            </p:cNvPr>
            <p:cNvCxnSpPr>
              <a:cxnSpLocks/>
            </p:cNvCxnSpPr>
            <p:nvPr/>
          </p:nvCxnSpPr>
          <p:spPr>
            <a:xfrm flipV="1">
              <a:off x="517896" y="2190750"/>
              <a:ext cx="0" cy="334505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3" name="Picture 2">
              <a:extLst>
                <a:ext uri="{FF2B5EF4-FFF2-40B4-BE49-F238E27FC236}">
                  <a16:creationId xmlns:a16="http://schemas.microsoft.com/office/drawing/2014/main" id="{33FE9AC0-87E3-4A3B-9524-37186D0584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18259"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96DA6BE0-BB2A-470F-AF31-B81D174DD512}"/>
                </a:ext>
              </a:extLst>
            </p:cNvPr>
            <p:cNvGrpSpPr/>
            <p:nvPr/>
          </p:nvGrpSpPr>
          <p:grpSpPr>
            <a:xfrm>
              <a:off x="637525" y="1905000"/>
              <a:ext cx="3808875" cy="3656248"/>
              <a:chOff x="313574" y="454479"/>
              <a:chExt cx="2852056" cy="5774871"/>
            </a:xfrm>
          </p:grpSpPr>
          <p:cxnSp>
            <p:nvCxnSpPr>
              <p:cNvPr id="47" name="Straight Connector 46">
                <a:extLst>
                  <a:ext uri="{FF2B5EF4-FFF2-40B4-BE49-F238E27FC236}">
                    <a16:creationId xmlns:a16="http://schemas.microsoft.com/office/drawing/2014/main" id="{F45D26B1-8C83-4738-974F-2A3A511C71DE}"/>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EDF5A7-FD63-4701-8D35-225B25818930}"/>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F9A440C-32CC-4227-B43D-0E0509CFC774}"/>
                </a:ext>
              </a:extLst>
            </p:cNvPr>
            <p:cNvCxnSpPr>
              <a:cxnSpLocks/>
            </p:cNvCxnSpPr>
            <p:nvPr/>
          </p:nvCxnSpPr>
          <p:spPr>
            <a:xfrm flipV="1">
              <a:off x="637442" y="2114550"/>
              <a:ext cx="1730131" cy="34302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73" name="Picture 2" descr="Ford Mustang, Car, Racing Car, Sports Car, Automobile">
              <a:extLst>
                <a:ext uri="{FF2B5EF4-FFF2-40B4-BE49-F238E27FC236}">
                  <a16:creationId xmlns:a16="http://schemas.microsoft.com/office/drawing/2014/main" id="{F2778209-12A2-432A-8F20-A1B9D4D8F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62654"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AA36B203-C19F-49FB-852B-639FB532D675}"/>
              </a:ext>
            </a:extLst>
          </p:cNvPr>
          <p:cNvGrpSpPr/>
          <p:nvPr/>
        </p:nvGrpSpPr>
        <p:grpSpPr>
          <a:xfrm>
            <a:off x="626932" y="4000869"/>
            <a:ext cx="2130337" cy="1526334"/>
            <a:chOff x="626932" y="4000869"/>
            <a:chExt cx="2130337" cy="1526334"/>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3E3CB3B-2855-4C4C-B6B6-5E422C7E40A5}"/>
                    </a:ext>
                  </a:extLst>
                </p:cNvPr>
                <p:cNvSpPr txBox="1"/>
                <p:nvPr/>
              </p:nvSpPr>
              <p:spPr>
                <a:xfrm>
                  <a:off x="1964744"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85" name="TextBox 84">
                  <a:extLst>
                    <a:ext uri="{FF2B5EF4-FFF2-40B4-BE49-F238E27FC236}">
                      <a16:creationId xmlns:a16="http://schemas.microsoft.com/office/drawing/2014/main" id="{A3E3CB3B-2855-4C4C-B6B6-5E422C7E40A5}"/>
                    </a:ext>
                  </a:extLst>
                </p:cNvPr>
                <p:cNvSpPr txBox="1">
                  <a:spLocks noRot="1" noChangeAspect="1" noMove="1" noResize="1" noEditPoints="1" noAdjustHandles="1" noChangeArrowheads="1" noChangeShapeType="1" noTextEdit="1"/>
                </p:cNvSpPr>
                <p:nvPr/>
              </p:nvSpPr>
              <p:spPr>
                <a:xfrm>
                  <a:off x="1964744" y="4735826"/>
                  <a:ext cx="792525" cy="788357"/>
                </a:xfrm>
                <a:prstGeom prst="rect">
                  <a:avLst/>
                </a:prstGeom>
                <a:blipFill>
                  <a:blip r:embed="rId22"/>
                  <a:stretch>
                    <a:fillRect/>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2D3B55E9-03F9-47AE-9E01-76A25309FE18}"/>
                </a:ext>
              </a:extLst>
            </p:cNvPr>
            <p:cNvGrpSpPr/>
            <p:nvPr/>
          </p:nvGrpSpPr>
          <p:grpSpPr>
            <a:xfrm>
              <a:off x="626932" y="4000869"/>
              <a:ext cx="1509443" cy="1526334"/>
              <a:chOff x="4611916" y="637672"/>
              <a:chExt cx="3516345" cy="3555693"/>
            </a:xfrm>
          </p:grpSpPr>
          <p:cxnSp>
            <p:nvCxnSpPr>
              <p:cNvPr id="88" name="Straight Arrow Connector 87">
                <a:extLst>
                  <a:ext uri="{FF2B5EF4-FFF2-40B4-BE49-F238E27FC236}">
                    <a16:creationId xmlns:a16="http://schemas.microsoft.com/office/drawing/2014/main" id="{D3D6ABC0-F941-40F5-B912-AB970CC45CCF}"/>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1609D99C-6307-48A9-A086-415F0D460A10}"/>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1" name="Group 40">
            <a:extLst>
              <a:ext uri="{FF2B5EF4-FFF2-40B4-BE49-F238E27FC236}">
                <a16:creationId xmlns:a16="http://schemas.microsoft.com/office/drawing/2014/main" id="{4EDD8BFF-050B-484A-8F46-4715CA4A7ED8}"/>
              </a:ext>
            </a:extLst>
          </p:cNvPr>
          <p:cNvGrpSpPr/>
          <p:nvPr/>
        </p:nvGrpSpPr>
        <p:grpSpPr>
          <a:xfrm>
            <a:off x="599220" y="4192509"/>
            <a:ext cx="1315104" cy="2381484"/>
            <a:chOff x="599220" y="4192509"/>
            <a:chExt cx="1315104" cy="2381484"/>
          </a:xfrm>
        </p:grpSpPr>
        <p:grpSp>
          <p:nvGrpSpPr>
            <p:cNvPr id="90" name="Group 89">
              <a:extLst>
                <a:ext uri="{FF2B5EF4-FFF2-40B4-BE49-F238E27FC236}">
                  <a16:creationId xmlns:a16="http://schemas.microsoft.com/office/drawing/2014/main" id="{B330B878-E8E9-4D0C-9305-A3B5931008EA}"/>
                </a:ext>
              </a:extLst>
            </p:cNvPr>
            <p:cNvGrpSpPr/>
            <p:nvPr/>
          </p:nvGrpSpPr>
          <p:grpSpPr>
            <a:xfrm>
              <a:off x="599220" y="4192509"/>
              <a:ext cx="1315104" cy="1349394"/>
              <a:chOff x="6383929" y="2705310"/>
              <a:chExt cx="984740" cy="1010416"/>
            </a:xfrm>
          </p:grpSpPr>
          <p:cxnSp>
            <p:nvCxnSpPr>
              <p:cNvPr id="91" name="Straight Arrow Connector 90">
                <a:extLst>
                  <a:ext uri="{FF2B5EF4-FFF2-40B4-BE49-F238E27FC236}">
                    <a16:creationId xmlns:a16="http://schemas.microsoft.com/office/drawing/2014/main" id="{DD0541B8-F0E6-4911-9297-F5E268DE59BC}"/>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C1725A8D-7023-4666-A9F5-D03009F821CC}"/>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15A8F9F-FBDC-4D56-93EF-6A9698988E0D}"/>
                    </a:ext>
                  </a:extLst>
                </p:cNvPr>
                <p:cNvSpPr txBox="1"/>
                <p:nvPr/>
              </p:nvSpPr>
              <p:spPr>
                <a:xfrm>
                  <a:off x="783401"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93" name="TextBox 92">
                  <a:extLst>
                    <a:ext uri="{FF2B5EF4-FFF2-40B4-BE49-F238E27FC236}">
                      <a16:creationId xmlns:a16="http://schemas.microsoft.com/office/drawing/2014/main" id="{A15A8F9F-FBDC-4D56-93EF-6A9698988E0D}"/>
                    </a:ext>
                  </a:extLst>
                </p:cNvPr>
                <p:cNvSpPr txBox="1">
                  <a:spLocks noRot="1" noChangeAspect="1" noMove="1" noResize="1" noEditPoints="1" noAdjustHandles="1" noChangeArrowheads="1" noChangeShapeType="1" noTextEdit="1"/>
                </p:cNvSpPr>
                <p:nvPr/>
              </p:nvSpPr>
              <p:spPr>
                <a:xfrm>
                  <a:off x="783401" y="5866107"/>
                  <a:ext cx="792525" cy="707886"/>
                </a:xfrm>
                <a:prstGeom prst="rect">
                  <a:avLst/>
                </a:prstGeom>
                <a:blipFill>
                  <a:blip r:embed="rId23"/>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49523A05-7E65-42EF-BD36-C76C4BE561A3}"/>
              </a:ext>
            </a:extLst>
          </p:cNvPr>
          <p:cNvGrpSpPr/>
          <p:nvPr/>
        </p:nvGrpSpPr>
        <p:grpSpPr>
          <a:xfrm>
            <a:off x="6456137" y="1581150"/>
            <a:ext cx="5545366" cy="4000501"/>
            <a:chOff x="6456137" y="1581150"/>
            <a:chExt cx="5545366" cy="4000501"/>
          </a:xfrm>
        </p:grpSpPr>
        <p:sp>
          <p:nvSpPr>
            <p:cNvPr id="34" name="Rectangle 33">
              <a:extLst>
                <a:ext uri="{FF2B5EF4-FFF2-40B4-BE49-F238E27FC236}">
                  <a16:creationId xmlns:a16="http://schemas.microsoft.com/office/drawing/2014/main" id="{885E6998-BB56-4D08-914D-F48F3F9A12BA}"/>
                </a:ext>
              </a:extLst>
            </p:cNvPr>
            <p:cNvSpPr/>
            <p:nvPr/>
          </p:nvSpPr>
          <p:spPr>
            <a:xfrm>
              <a:off x="8212991" y="2519391"/>
              <a:ext cx="3350687"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6855774" y="2209800"/>
              <a:ext cx="0" cy="33260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6456137"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6743097" y="1924050"/>
              <a:ext cx="1826215" cy="36207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49259"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44214CC-A325-4C80-9F02-A7895D2C4BEA}"/>
                </a:ext>
              </a:extLst>
            </p:cNvPr>
            <p:cNvGrpSpPr/>
            <p:nvPr/>
          </p:nvGrpSpPr>
          <p:grpSpPr>
            <a:xfrm>
              <a:off x="6864572" y="1885950"/>
              <a:ext cx="5136931" cy="3695701"/>
              <a:chOff x="7617175" y="2533650"/>
              <a:chExt cx="2558136" cy="3695701"/>
            </a:xfrm>
          </p:grpSpPr>
          <p:cxnSp>
            <p:nvCxnSpPr>
              <p:cNvPr id="36" name="Straight Connector 35">
                <a:extLst>
                  <a:ext uri="{FF2B5EF4-FFF2-40B4-BE49-F238E27FC236}">
                    <a16:creationId xmlns:a16="http://schemas.microsoft.com/office/drawing/2014/main" id="{D1E1228E-E15D-4E0D-882C-3451B81D5A62}"/>
                  </a:ext>
                </a:extLst>
              </p:cNvPr>
              <p:cNvCxnSpPr>
                <a:cxnSpLocks/>
              </p:cNvCxnSpPr>
              <p:nvPr/>
            </p:nvCxnSpPr>
            <p:spPr>
              <a:xfrm flipV="1">
                <a:off x="7617175" y="2533650"/>
                <a:ext cx="907831" cy="3673931"/>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2E2B8-0D1A-4296-8C65-8969D032C397}"/>
                  </a:ext>
                </a:extLst>
              </p:cNvPr>
              <p:cNvCxnSpPr>
                <a:cxnSpLocks/>
              </p:cNvCxnSpPr>
              <p:nvPr/>
            </p:nvCxnSpPr>
            <p:spPr>
              <a:xfrm flipV="1">
                <a:off x="9311856" y="2628900"/>
                <a:ext cx="863455" cy="360045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75380299-B5AA-4A6E-A9AB-8BEC48D76545}"/>
              </a:ext>
            </a:extLst>
          </p:cNvPr>
          <p:cNvGrpSpPr/>
          <p:nvPr/>
        </p:nvGrpSpPr>
        <p:grpSpPr>
          <a:xfrm>
            <a:off x="6806472" y="4192509"/>
            <a:ext cx="1315104" cy="2381484"/>
            <a:chOff x="6806472" y="4192509"/>
            <a:chExt cx="1315104" cy="2381484"/>
          </a:xfrm>
        </p:grpSpPr>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6971603"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6971603" y="5866107"/>
                  <a:ext cx="792525" cy="707886"/>
                </a:xfrm>
                <a:prstGeom prst="rect">
                  <a:avLst/>
                </a:prstGeom>
                <a:blipFill>
                  <a:blip r:embed="rId24"/>
                  <a:stretch>
                    <a:fillRect/>
                  </a:stretch>
                </a:blipFill>
              </p:spPr>
              <p:txBody>
                <a:bodyPr/>
                <a:lstStyle/>
                <a:p>
                  <a:r>
                    <a:rPr lang="en-CA">
                      <a:noFill/>
                    </a:rPr>
                    <a:t> </a:t>
                  </a:r>
                </a:p>
              </p:txBody>
            </p:sp>
          </mc:Fallback>
        </mc:AlternateContent>
        <p:grpSp>
          <p:nvGrpSpPr>
            <p:cNvPr id="72" name="Group 71">
              <a:extLst>
                <a:ext uri="{FF2B5EF4-FFF2-40B4-BE49-F238E27FC236}">
                  <a16:creationId xmlns:a16="http://schemas.microsoft.com/office/drawing/2014/main" id="{A81C6B84-7348-4A22-9779-3693A8FB3122}"/>
                </a:ext>
              </a:extLst>
            </p:cNvPr>
            <p:cNvGrpSpPr/>
            <p:nvPr/>
          </p:nvGrpSpPr>
          <p:grpSpPr>
            <a:xfrm>
              <a:off x="6806472" y="41925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35" name="Group 134">
            <a:extLst>
              <a:ext uri="{FF2B5EF4-FFF2-40B4-BE49-F238E27FC236}">
                <a16:creationId xmlns:a16="http://schemas.microsoft.com/office/drawing/2014/main" id="{C1E13929-2BA3-4A20-BF3A-1DBD53CE0771}"/>
              </a:ext>
            </a:extLst>
          </p:cNvPr>
          <p:cNvGrpSpPr/>
          <p:nvPr/>
        </p:nvGrpSpPr>
        <p:grpSpPr>
          <a:xfrm>
            <a:off x="6834184" y="4000869"/>
            <a:ext cx="2244637" cy="1526334"/>
            <a:chOff x="6834184" y="4000869"/>
            <a:chExt cx="2244637" cy="1526334"/>
          </a:xfrm>
        </p:grpSpPr>
        <p:grpSp>
          <p:nvGrpSpPr>
            <p:cNvPr id="65" name="Group 64">
              <a:extLst>
                <a:ext uri="{FF2B5EF4-FFF2-40B4-BE49-F238E27FC236}">
                  <a16:creationId xmlns:a16="http://schemas.microsoft.com/office/drawing/2014/main" id="{2DD0A96C-D5C9-4745-B623-94E152EE6478}"/>
                </a:ext>
              </a:extLst>
            </p:cNvPr>
            <p:cNvGrpSpPr/>
            <p:nvPr/>
          </p:nvGrpSpPr>
          <p:grpSpPr>
            <a:xfrm>
              <a:off x="6834184" y="40008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CCD9C6-927E-4846-93F1-033AA1121BE1}"/>
                    </a:ext>
                  </a:extLst>
                </p:cNvPr>
                <p:cNvSpPr txBox="1"/>
                <p:nvPr/>
              </p:nvSpPr>
              <p:spPr>
                <a:xfrm>
                  <a:off x="8286296"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3" name="TextBox 2">
                  <a:extLst>
                    <a:ext uri="{FF2B5EF4-FFF2-40B4-BE49-F238E27FC236}">
                      <a16:creationId xmlns:a16="http://schemas.microsoft.com/office/drawing/2014/main" id="{B7CCD9C6-927E-4846-93F1-033AA1121BE1}"/>
                    </a:ext>
                  </a:extLst>
                </p:cNvPr>
                <p:cNvSpPr txBox="1">
                  <a:spLocks noRot="1" noChangeAspect="1" noMove="1" noResize="1" noEditPoints="1" noAdjustHandles="1" noChangeArrowheads="1" noChangeShapeType="1" noTextEdit="1"/>
                </p:cNvSpPr>
                <p:nvPr/>
              </p:nvSpPr>
              <p:spPr>
                <a:xfrm>
                  <a:off x="8286296" y="4735826"/>
                  <a:ext cx="792525" cy="788357"/>
                </a:xfrm>
                <a:prstGeom prst="rect">
                  <a:avLst/>
                </a:prstGeom>
                <a:blipFill>
                  <a:blip r:embed="rId2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0A3A2E-991D-4DC4-B599-C6D2271FFDCC}"/>
                  </a:ext>
                </a:extLst>
              </p:cNvPr>
              <p:cNvSpPr txBox="1"/>
              <p:nvPr/>
            </p:nvSpPr>
            <p:spPr>
              <a:xfrm>
                <a:off x="7743795" y="0"/>
                <a:ext cx="4448205" cy="1363771"/>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a14:m>
                <a:r>
                  <a:rPr lang="en-US" sz="5400" b="0" dirty="0">
                    <a:solidFill>
                      <a:schemeClr val="tx1"/>
                    </a:solidFill>
                  </a:rPr>
                  <a:t> </a:t>
                </a:r>
              </a:p>
            </p:txBody>
          </p:sp>
        </mc:Choice>
        <mc:Fallback xmlns="">
          <p:sp>
            <p:nvSpPr>
              <p:cNvPr id="15" name="TextBox 14">
                <a:extLst>
                  <a:ext uri="{FF2B5EF4-FFF2-40B4-BE49-F238E27FC236}">
                    <a16:creationId xmlns:a16="http://schemas.microsoft.com/office/drawing/2014/main" id="{C10A3A2E-991D-4DC4-B599-C6D2271FFDCC}"/>
                  </a:ext>
                </a:extLst>
              </p:cNvPr>
              <p:cNvSpPr txBox="1">
                <a:spLocks noRot="1" noChangeAspect="1" noMove="1" noResize="1" noEditPoints="1" noAdjustHandles="1" noChangeArrowheads="1" noChangeShapeType="1" noTextEdit="1"/>
              </p:cNvSpPr>
              <p:nvPr/>
            </p:nvSpPr>
            <p:spPr>
              <a:xfrm>
                <a:off x="7743795" y="0"/>
                <a:ext cx="4448205" cy="1363771"/>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A95FE7-33D0-4721-80AC-0289A6B1411A}"/>
                  </a:ext>
                </a:extLst>
              </p:cNvPr>
              <p:cNvSpPr txBox="1"/>
              <p:nvPr/>
            </p:nvSpPr>
            <p:spPr>
              <a:xfrm>
                <a:off x="0" y="0"/>
                <a:ext cx="4448205" cy="1363771"/>
              </a:xfrm>
              <a:prstGeom prst="rect">
                <a:avLst/>
              </a:prstGeom>
              <a:noFill/>
            </p:spPr>
            <p:txBody>
              <a:bodyPr wrap="none" rtlCol="0">
                <a:spAutoFit/>
              </a:bodyPr>
              <a:lstStyle/>
              <a:p>
                <a14:m>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16" name="TextBox 15">
                <a:extLst>
                  <a:ext uri="{FF2B5EF4-FFF2-40B4-BE49-F238E27FC236}">
                    <a16:creationId xmlns:a16="http://schemas.microsoft.com/office/drawing/2014/main" id="{38A95FE7-33D0-4721-80AC-0289A6B1411A}"/>
                  </a:ext>
                </a:extLst>
              </p:cNvPr>
              <p:cNvSpPr txBox="1">
                <a:spLocks noRot="1" noChangeAspect="1" noMove="1" noResize="1" noEditPoints="1" noAdjustHandles="1" noChangeArrowheads="1" noChangeShapeType="1" noTextEdit="1"/>
              </p:cNvSpPr>
              <p:nvPr/>
            </p:nvSpPr>
            <p:spPr>
              <a:xfrm>
                <a:off x="0" y="0"/>
                <a:ext cx="4448205" cy="1363771"/>
              </a:xfrm>
              <a:prstGeom prst="rect">
                <a:avLst/>
              </a:prstGeom>
              <a:blipFill>
                <a:blip r:embed="rId26"/>
                <a:stretch>
                  <a:fillRect/>
                </a:stretch>
              </a:blipFill>
            </p:spPr>
            <p:txBody>
              <a:bodyPr/>
              <a:lstStyle/>
              <a:p>
                <a:r>
                  <a:rPr lang="en-CA">
                    <a:noFill/>
                  </a:rPr>
                  <a:t> </a:t>
                </a:r>
              </a:p>
            </p:txBody>
          </p:sp>
        </mc:Fallback>
      </mc:AlternateContent>
      <p:cxnSp>
        <p:nvCxnSpPr>
          <p:cNvPr id="109" name="Straight Arrow Connector 108">
            <a:extLst>
              <a:ext uri="{FF2B5EF4-FFF2-40B4-BE49-F238E27FC236}">
                <a16:creationId xmlns:a16="http://schemas.microsoft.com/office/drawing/2014/main" id="{89D30FEF-F8FA-4B15-92F8-D2A6A08C59A3}"/>
              </a:ext>
            </a:extLst>
          </p:cNvPr>
          <p:cNvCxnSpPr>
            <a:cxnSpLocks/>
          </p:cNvCxnSpPr>
          <p:nvPr/>
        </p:nvCxnSpPr>
        <p:spPr>
          <a:xfrm flipV="1">
            <a:off x="2125532" y="400331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09">
            <a:extLst>
              <a:ext uri="{FF2B5EF4-FFF2-40B4-BE49-F238E27FC236}">
                <a16:creationId xmlns:a16="http://schemas.microsoft.com/office/drawing/2014/main" id="{6502BCC0-D41C-43FA-AEE6-290843830EED}"/>
              </a:ext>
            </a:extLst>
          </p:cNvPr>
          <p:cNvCxnSpPr>
            <a:cxnSpLocks/>
          </p:cNvCxnSpPr>
          <p:nvPr/>
        </p:nvCxnSpPr>
        <p:spPr>
          <a:xfrm flipV="1">
            <a:off x="3630482" y="3581400"/>
            <a:ext cx="834647" cy="42064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576FDCCC-ACBE-43A5-8FF6-600D4400D9E0}"/>
              </a:ext>
            </a:extLst>
          </p:cNvPr>
          <p:cNvCxnSpPr>
            <a:cxnSpLocks/>
          </p:cNvCxnSpPr>
          <p:nvPr/>
        </p:nvCxnSpPr>
        <p:spPr>
          <a:xfrm>
            <a:off x="1875570"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C86173E0-9D2C-4FCC-AA0B-C3042739E0BD}"/>
              </a:ext>
            </a:extLst>
          </p:cNvPr>
          <p:cNvCxnSpPr>
            <a:cxnSpLocks/>
          </p:cNvCxnSpPr>
          <p:nvPr/>
        </p:nvCxnSpPr>
        <p:spPr>
          <a:xfrm>
            <a:off x="3180495"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C4080676-BBD3-41E8-8F94-D595998CA307}"/>
              </a:ext>
            </a:extLst>
          </p:cNvPr>
          <p:cNvCxnSpPr>
            <a:cxnSpLocks/>
          </p:cNvCxnSpPr>
          <p:nvPr/>
        </p:nvCxnSpPr>
        <p:spPr>
          <a:xfrm>
            <a:off x="8101872"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7F0690D2-D447-4845-8E47-448BAC8C256A}"/>
              </a:ext>
            </a:extLst>
          </p:cNvPr>
          <p:cNvCxnSpPr>
            <a:cxnSpLocks/>
          </p:cNvCxnSpPr>
          <p:nvPr/>
        </p:nvCxnSpPr>
        <p:spPr>
          <a:xfrm>
            <a:off x="9409972" y="5516876"/>
            <a:ext cx="889728"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9CAEC9C8-BC06-47C0-871D-B4442B52D679}"/>
              </a:ext>
            </a:extLst>
          </p:cNvPr>
          <p:cNvCxnSpPr>
            <a:cxnSpLocks/>
          </p:cNvCxnSpPr>
          <p:nvPr/>
        </p:nvCxnSpPr>
        <p:spPr>
          <a:xfrm flipV="1">
            <a:off x="8345484" y="399696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46A0941F-3B08-477A-9CC1-FC93F9CCEE3E}"/>
              </a:ext>
            </a:extLst>
          </p:cNvPr>
          <p:cNvCxnSpPr>
            <a:cxnSpLocks/>
          </p:cNvCxnSpPr>
          <p:nvPr/>
        </p:nvCxnSpPr>
        <p:spPr>
          <a:xfrm flipV="1">
            <a:off x="9856784" y="324766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132" name="Group 131">
            <a:extLst>
              <a:ext uri="{FF2B5EF4-FFF2-40B4-BE49-F238E27FC236}">
                <a16:creationId xmlns:a16="http://schemas.microsoft.com/office/drawing/2014/main" id="{41E4D9E7-49F6-48D3-A140-CD269C448BF4}"/>
              </a:ext>
            </a:extLst>
          </p:cNvPr>
          <p:cNvGrpSpPr/>
          <p:nvPr/>
        </p:nvGrpSpPr>
        <p:grpSpPr>
          <a:xfrm>
            <a:off x="258376" y="3067744"/>
            <a:ext cx="4267961" cy="1337480"/>
            <a:chOff x="258376" y="3067744"/>
            <a:chExt cx="4267961" cy="1337480"/>
          </a:xfrm>
        </p:grpSpPr>
        <p:sp>
          <p:nvSpPr>
            <p:cNvPr id="19" name="Right Brace 18">
              <a:extLst>
                <a:ext uri="{FF2B5EF4-FFF2-40B4-BE49-F238E27FC236}">
                  <a16:creationId xmlns:a16="http://schemas.microsoft.com/office/drawing/2014/main" id="{22FF774B-855A-4451-B749-CA1A4C89BE67}"/>
                </a:ext>
              </a:extLst>
            </p:cNvPr>
            <p:cNvSpPr/>
            <p:nvPr/>
          </p:nvSpPr>
          <p:spPr>
            <a:xfrm rot="14599037">
              <a:off x="2249482" y="2128368"/>
              <a:ext cx="285750" cy="4267961"/>
            </a:xfrm>
            <a:prstGeom prst="rightBrace">
              <a:avLst>
                <a:gd name="adj1" fmla="val 8333"/>
                <a:gd name="adj2" fmla="val 5743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824A27-BF42-4939-948D-52E1D47A14E2}"/>
                    </a:ext>
                  </a:extLst>
                </p:cNvPr>
                <p:cNvSpPr txBox="1"/>
                <p:nvPr/>
              </p:nvSpPr>
              <p:spPr>
                <a:xfrm rot="19964274">
                  <a:off x="1575010" y="3067744"/>
                  <a:ext cx="1593578" cy="938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m:oMathPara>
                  </a14:m>
                  <a:endParaRPr lang="en-US" sz="5400" b="0" dirty="0">
                    <a:solidFill>
                      <a:schemeClr val="tx1"/>
                    </a:solidFill>
                  </a:endParaRPr>
                </a:p>
              </p:txBody>
            </p:sp>
          </mc:Choice>
          <mc:Fallback xmlns="">
            <p:sp>
              <p:nvSpPr>
                <p:cNvPr id="24" name="TextBox 23">
                  <a:extLst>
                    <a:ext uri="{FF2B5EF4-FFF2-40B4-BE49-F238E27FC236}">
                      <a16:creationId xmlns:a16="http://schemas.microsoft.com/office/drawing/2014/main" id="{1F824A27-BF42-4939-948D-52E1D47A14E2}"/>
                    </a:ext>
                  </a:extLst>
                </p:cNvPr>
                <p:cNvSpPr txBox="1">
                  <a:spLocks noRot="1" noChangeAspect="1" noMove="1" noResize="1" noEditPoints="1" noAdjustHandles="1" noChangeArrowheads="1" noChangeShapeType="1" noTextEdit="1"/>
                </p:cNvSpPr>
                <p:nvPr/>
              </p:nvSpPr>
              <p:spPr>
                <a:xfrm rot="19964274">
                  <a:off x="1575010" y="3067744"/>
                  <a:ext cx="1593578" cy="938270"/>
                </a:xfrm>
                <a:prstGeom prst="rect">
                  <a:avLst/>
                </a:prstGeom>
                <a:blipFill>
                  <a:blip r:embed="rId27"/>
                  <a:stretch>
                    <a:fillRect/>
                  </a:stretch>
                </a:blipFill>
              </p:spPr>
              <p:txBody>
                <a:bodyPr/>
                <a:lstStyle/>
                <a:p>
                  <a:r>
                    <a:rPr lang="en-CA">
                      <a:noFill/>
                    </a:rPr>
                    <a:t> </a:t>
                  </a:r>
                </a:p>
              </p:txBody>
            </p:sp>
          </mc:Fallback>
        </mc:AlternateContent>
      </p:grpSp>
      <p:grpSp>
        <p:nvGrpSpPr>
          <p:cNvPr id="136" name="Group 135">
            <a:extLst>
              <a:ext uri="{FF2B5EF4-FFF2-40B4-BE49-F238E27FC236}">
                <a16:creationId xmlns:a16="http://schemas.microsoft.com/office/drawing/2014/main" id="{692B536C-697A-4B56-8917-8DEEC346B635}"/>
              </a:ext>
            </a:extLst>
          </p:cNvPr>
          <p:cNvGrpSpPr/>
          <p:nvPr/>
        </p:nvGrpSpPr>
        <p:grpSpPr>
          <a:xfrm>
            <a:off x="6422895" y="2973402"/>
            <a:ext cx="5127757" cy="1191151"/>
            <a:chOff x="6422895" y="2973402"/>
            <a:chExt cx="5127757" cy="1191151"/>
          </a:xfrm>
        </p:grpSpPr>
        <p:sp>
          <p:nvSpPr>
            <p:cNvPr id="20" name="Right Brace 19">
              <a:extLst>
                <a:ext uri="{FF2B5EF4-FFF2-40B4-BE49-F238E27FC236}">
                  <a16:creationId xmlns:a16="http://schemas.microsoft.com/office/drawing/2014/main" id="{87A01FAA-87B8-4819-AC74-002B7467ACAD}"/>
                </a:ext>
              </a:extLst>
            </p:cNvPr>
            <p:cNvSpPr/>
            <p:nvPr/>
          </p:nvSpPr>
          <p:spPr>
            <a:xfrm rot="14599037">
              <a:off x="8843899" y="1457799"/>
              <a:ext cx="285750" cy="5127757"/>
            </a:xfrm>
            <a:prstGeom prst="rightBrace">
              <a:avLst>
                <a:gd name="adj1" fmla="val 8333"/>
                <a:gd name="adj2" fmla="val 4719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D30C5A-8684-4B57-9555-6B385355B9C5}"/>
                    </a:ext>
                  </a:extLst>
                </p:cNvPr>
                <p:cNvSpPr txBox="1"/>
                <p:nvPr/>
              </p:nvSpPr>
              <p:spPr>
                <a:xfrm rot="19964274">
                  <a:off x="7736324" y="2973402"/>
                  <a:ext cx="1593578" cy="938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m:oMathPara>
                  </a14:m>
                  <a:endParaRPr lang="en-US" sz="5400" b="0" dirty="0">
                    <a:solidFill>
                      <a:schemeClr val="tx1"/>
                    </a:solidFill>
                  </a:endParaRPr>
                </a:p>
              </p:txBody>
            </p:sp>
          </mc:Choice>
          <mc:Fallback xmlns="">
            <p:sp>
              <p:nvSpPr>
                <p:cNvPr id="25" name="TextBox 24">
                  <a:extLst>
                    <a:ext uri="{FF2B5EF4-FFF2-40B4-BE49-F238E27FC236}">
                      <a16:creationId xmlns:a16="http://schemas.microsoft.com/office/drawing/2014/main" id="{5CD30C5A-8684-4B57-9555-6B385355B9C5}"/>
                    </a:ext>
                  </a:extLst>
                </p:cNvPr>
                <p:cNvSpPr txBox="1">
                  <a:spLocks noRot="1" noChangeAspect="1" noMove="1" noResize="1" noEditPoints="1" noAdjustHandles="1" noChangeArrowheads="1" noChangeShapeType="1" noTextEdit="1"/>
                </p:cNvSpPr>
                <p:nvPr/>
              </p:nvSpPr>
              <p:spPr>
                <a:xfrm rot="19964274">
                  <a:off x="7736324" y="2973402"/>
                  <a:ext cx="1593578" cy="938270"/>
                </a:xfrm>
                <a:prstGeom prst="rect">
                  <a:avLst/>
                </a:prstGeom>
                <a:blipFill>
                  <a:blip r:embed="rId28"/>
                  <a:stretch>
                    <a:fillRect/>
                  </a:stretch>
                </a:blipFill>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873CB36D-CE74-4513-AA27-F5E272171875}"/>
              </a:ext>
            </a:extLst>
          </p:cNvPr>
          <p:cNvGrpSpPr/>
          <p:nvPr/>
        </p:nvGrpSpPr>
        <p:grpSpPr>
          <a:xfrm>
            <a:off x="604837" y="5767387"/>
            <a:ext cx="3843338" cy="1090613"/>
            <a:chOff x="604837" y="5767387"/>
            <a:chExt cx="3843338" cy="1090613"/>
          </a:xfrm>
        </p:grpSpPr>
        <p:sp>
          <p:nvSpPr>
            <p:cNvPr id="18" name="Right Brace 17">
              <a:extLst>
                <a:ext uri="{FF2B5EF4-FFF2-40B4-BE49-F238E27FC236}">
                  <a16:creationId xmlns:a16="http://schemas.microsoft.com/office/drawing/2014/main" id="{6013BEC7-EB19-498B-8D85-C0F8D784DB72}"/>
                </a:ext>
              </a:extLst>
            </p:cNvPr>
            <p:cNvSpPr/>
            <p:nvPr/>
          </p:nvSpPr>
          <p:spPr>
            <a:xfrm rot="5400000">
              <a:off x="2383631" y="3988593"/>
              <a:ext cx="285750" cy="3843338"/>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92E95-6F33-4B9D-83F3-4C04D78D6070}"/>
                    </a:ext>
                  </a:extLst>
                </p:cNvPr>
                <p:cNvSpPr txBox="1"/>
                <p:nvPr/>
              </p:nvSpPr>
              <p:spPr>
                <a:xfrm>
                  <a:off x="2309797" y="5934670"/>
                  <a:ext cx="1865126" cy="923330"/>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26" name="TextBox 25">
                  <a:extLst>
                    <a:ext uri="{FF2B5EF4-FFF2-40B4-BE49-F238E27FC236}">
                      <a16:creationId xmlns:a16="http://schemas.microsoft.com/office/drawing/2014/main" id="{E6792E95-6F33-4B9D-83F3-4C04D78D6070}"/>
                    </a:ext>
                  </a:extLst>
                </p:cNvPr>
                <p:cNvSpPr txBox="1">
                  <a:spLocks noRot="1" noChangeAspect="1" noMove="1" noResize="1" noEditPoints="1" noAdjustHandles="1" noChangeArrowheads="1" noChangeShapeType="1" noTextEdit="1"/>
                </p:cNvSpPr>
                <p:nvPr/>
              </p:nvSpPr>
              <p:spPr>
                <a:xfrm>
                  <a:off x="2309797" y="5934670"/>
                  <a:ext cx="1865126" cy="923330"/>
                </a:xfrm>
                <a:prstGeom prst="rect">
                  <a:avLst/>
                </a:prstGeom>
                <a:blipFill>
                  <a:blip r:embed="rId29"/>
                  <a:stretch>
                    <a:fillRect/>
                  </a:stretch>
                </a:blipFill>
              </p:spPr>
              <p:txBody>
                <a:bodyPr/>
                <a:lstStyle/>
                <a:p>
                  <a:r>
                    <a:rPr lang="en-CA">
                      <a:noFill/>
                    </a:rPr>
                    <a:t> </a:t>
                  </a:r>
                </a:p>
              </p:txBody>
            </p:sp>
          </mc:Fallback>
        </mc:AlternateContent>
      </p:grpSp>
      <p:grpSp>
        <p:nvGrpSpPr>
          <p:cNvPr id="134" name="Group 133">
            <a:extLst>
              <a:ext uri="{FF2B5EF4-FFF2-40B4-BE49-F238E27FC236}">
                <a16:creationId xmlns:a16="http://schemas.microsoft.com/office/drawing/2014/main" id="{46AA7EDB-286A-4821-82E2-A2ACC1B0C025}"/>
              </a:ext>
            </a:extLst>
          </p:cNvPr>
          <p:cNvGrpSpPr/>
          <p:nvPr/>
        </p:nvGrpSpPr>
        <p:grpSpPr>
          <a:xfrm>
            <a:off x="6838950" y="5772150"/>
            <a:ext cx="3486150" cy="1085850"/>
            <a:chOff x="6838950" y="5772150"/>
            <a:chExt cx="3486150" cy="1085850"/>
          </a:xfrm>
        </p:grpSpPr>
        <p:sp>
          <p:nvSpPr>
            <p:cNvPr id="17" name="Right Brace 16">
              <a:extLst>
                <a:ext uri="{FF2B5EF4-FFF2-40B4-BE49-F238E27FC236}">
                  <a16:creationId xmlns:a16="http://schemas.microsoft.com/office/drawing/2014/main" id="{B65E5EB9-6E80-4D4E-9E0B-65C1934CDB09}"/>
                </a:ext>
              </a:extLst>
            </p:cNvPr>
            <p:cNvSpPr/>
            <p:nvPr/>
          </p:nvSpPr>
          <p:spPr>
            <a:xfrm rot="5400000">
              <a:off x="8439150" y="4171950"/>
              <a:ext cx="285750" cy="3486150"/>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B913E2-8358-4793-B5D1-A96C043E97B8}"/>
                    </a:ext>
                  </a:extLst>
                </p:cNvPr>
                <p:cNvSpPr txBox="1"/>
                <p:nvPr/>
              </p:nvSpPr>
              <p:spPr>
                <a:xfrm>
                  <a:off x="8291497" y="5934670"/>
                  <a:ext cx="1865126" cy="923330"/>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27" name="TextBox 26">
                  <a:extLst>
                    <a:ext uri="{FF2B5EF4-FFF2-40B4-BE49-F238E27FC236}">
                      <a16:creationId xmlns:a16="http://schemas.microsoft.com/office/drawing/2014/main" id="{94B913E2-8358-4793-B5D1-A96C043E97B8}"/>
                    </a:ext>
                  </a:extLst>
                </p:cNvPr>
                <p:cNvSpPr txBox="1">
                  <a:spLocks noRot="1" noChangeAspect="1" noMove="1" noResize="1" noEditPoints="1" noAdjustHandles="1" noChangeArrowheads="1" noChangeShapeType="1" noTextEdit="1"/>
                </p:cNvSpPr>
                <p:nvPr/>
              </p:nvSpPr>
              <p:spPr>
                <a:xfrm>
                  <a:off x="8291497" y="5934670"/>
                  <a:ext cx="1865126" cy="923330"/>
                </a:xfrm>
                <a:prstGeom prst="rect">
                  <a:avLst/>
                </a:prstGeom>
                <a:blipFill>
                  <a:blip r:embed="rId3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4144E-DF7F-47AB-AF1D-4A22B5CCC4CC}"/>
                  </a:ext>
                </a:extLst>
              </p:cNvPr>
              <p:cNvSpPr txBox="1"/>
              <p:nvPr/>
            </p:nvSpPr>
            <p:spPr>
              <a:xfrm>
                <a:off x="4710097" y="0"/>
                <a:ext cx="2099421" cy="1363771"/>
              </a:xfrm>
              <a:prstGeom prst="rect">
                <a:avLst/>
              </a:prstGeom>
              <a:noFill/>
              <a:ln w="38100">
                <a:solidFill>
                  <a:schemeClr val="tx1"/>
                </a:solidFill>
              </a:ln>
            </p:spPr>
            <p:txBody>
              <a:bodyPr wrap="none" rtlCol="0">
                <a:spAutoFit/>
              </a:bodyPr>
              <a:lstStyle/>
              <a:p>
                <a:r>
                  <a:rPr lang="en-US" sz="5400" b="0" dirty="0">
                    <a:solidFill>
                      <a:schemeClr val="tx1"/>
                    </a:solidFill>
                  </a:rPr>
                  <a:t> </a:t>
                </a:r>
                <a14:m>
                  <m:oMath xmlns:m="http://schemas.openxmlformats.org/officeDocument/2006/math">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r>
                      <a:rPr lang="en-US" sz="5400" b="0" i="1" smtClean="0">
                        <a:solidFill>
                          <a:schemeClr val="tx1"/>
                        </a:solidFill>
                        <a:latin typeface="Cambria Math" panose="02040503050406030204" pitchFamily="18" charset="0"/>
                      </a:rPr>
                      <m:t>≤1</m:t>
                    </m:r>
                  </m:oMath>
                </a14:m>
                <a:r>
                  <a:rPr lang="en-US" sz="5400" b="0" dirty="0">
                    <a:solidFill>
                      <a:schemeClr val="tx1"/>
                    </a:solidFill>
                  </a:rPr>
                  <a:t> </a:t>
                </a:r>
              </a:p>
            </p:txBody>
          </p:sp>
        </mc:Choice>
        <mc:Fallback xmlns="">
          <p:sp>
            <p:nvSpPr>
              <p:cNvPr id="28" name="TextBox 27">
                <a:extLst>
                  <a:ext uri="{FF2B5EF4-FFF2-40B4-BE49-F238E27FC236}">
                    <a16:creationId xmlns:a16="http://schemas.microsoft.com/office/drawing/2014/main" id="{95B4144E-DF7F-47AB-AF1D-4A22B5CCC4CC}"/>
                  </a:ext>
                </a:extLst>
              </p:cNvPr>
              <p:cNvSpPr txBox="1">
                <a:spLocks noRot="1" noChangeAspect="1" noMove="1" noResize="1" noEditPoints="1" noAdjustHandles="1" noChangeArrowheads="1" noChangeShapeType="1" noTextEdit="1"/>
              </p:cNvSpPr>
              <p:nvPr/>
            </p:nvSpPr>
            <p:spPr>
              <a:xfrm>
                <a:off x="4710097" y="0"/>
                <a:ext cx="2099421" cy="1363771"/>
              </a:xfrm>
              <a:prstGeom prst="rect">
                <a:avLst/>
              </a:prstGeom>
              <a:blipFill>
                <a:blip r:embed="rId32"/>
                <a:stretch>
                  <a:fillRect/>
                </a:stretch>
              </a:blipFill>
              <a:ln w="38100">
                <a:solidFill>
                  <a:schemeClr val="tx1"/>
                </a:solidFill>
              </a:ln>
            </p:spPr>
            <p:txBody>
              <a:bodyPr/>
              <a:lstStyle/>
              <a:p>
                <a:r>
                  <a:rPr lang="en-CA">
                    <a:noFill/>
                  </a:rPr>
                  <a:t> </a:t>
                </a:r>
              </a:p>
            </p:txBody>
          </p:sp>
        </mc:Fallback>
      </mc:AlternateContent>
      <p:cxnSp>
        <p:nvCxnSpPr>
          <p:cNvPr id="138" name="Straight Connector 137">
            <a:extLst>
              <a:ext uri="{FF2B5EF4-FFF2-40B4-BE49-F238E27FC236}">
                <a16:creationId xmlns:a16="http://schemas.microsoft.com/office/drawing/2014/main" id="{3F529BB2-84CC-43E3-89FF-946922C05808}"/>
              </a:ext>
            </a:extLst>
          </p:cNvPr>
          <p:cNvCxnSpPr>
            <a:cxnSpLocks/>
          </p:cNvCxnSpPr>
          <p:nvPr/>
        </p:nvCxnSpPr>
        <p:spPr>
          <a:xfrm>
            <a:off x="5848350" y="1390650"/>
            <a:ext cx="0" cy="546735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D3FC80-1616-43CA-8892-A517D8F8269A}"/>
              </a:ext>
            </a:extLst>
          </p:cNvPr>
          <p:cNvSpPr txBox="1"/>
          <p:nvPr/>
        </p:nvSpPr>
        <p:spPr>
          <a:xfrm>
            <a:off x="-328821" y="-79512"/>
            <a:ext cx="12818996" cy="1569660"/>
          </a:xfrm>
          <a:prstGeom prst="rect">
            <a:avLst/>
          </a:prstGeom>
          <a:solidFill>
            <a:schemeClr val="bg1"/>
          </a:solidFill>
          <a:effectLst>
            <a:softEdge rad="63500"/>
          </a:effectLst>
        </p:spPr>
        <p:txBody>
          <a:bodyPr wrap="square" rtlCol="0">
            <a:spAutoFit/>
          </a:bodyPr>
          <a:lstStyle/>
          <a:p>
            <a:pPr algn="ctr"/>
            <a:r>
              <a:rPr lang="en-US" sz="4800" dirty="0"/>
              <a:t>An object’s length is always </a:t>
            </a:r>
            <a:r>
              <a:rPr lang="en-US" sz="4800" u="sng" dirty="0"/>
              <a:t>longest</a:t>
            </a:r>
            <a:r>
              <a:rPr lang="en-US" sz="4800" dirty="0"/>
              <a:t> when measured in its rest frame.</a:t>
            </a:r>
          </a:p>
        </p:txBody>
      </p:sp>
    </p:spTree>
    <p:custDataLst>
      <p:tags r:id="rId1"/>
    </p:custDataLst>
    <p:extLst>
      <p:ext uri="{BB962C8B-B14F-4D97-AF65-F5344CB8AC3E}">
        <p14:creationId xmlns:p14="http://schemas.microsoft.com/office/powerpoint/2010/main" val="2113670337"/>
      </p:ext>
    </p:extLst>
  </p:cSld>
  <p:clrMapOvr>
    <a:masterClrMapping/>
  </p:clrMapOvr>
  <mc:AlternateContent xmlns:mc="http://schemas.openxmlformats.org/markup-compatibility/2006" xmlns:p14="http://schemas.microsoft.com/office/powerpoint/2010/main">
    <mc:Choice Requires="p14">
      <p:transition spd="med" p14:dur="700" advTm="9229">
        <p:fade/>
      </p:transition>
    </mc:Choice>
    <mc:Fallback xmlns="">
      <p:transition spd="med" advTm="92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51C34EB-33D3-4666-A892-5CA1D50FD6B2}"/>
              </a:ext>
            </a:extLst>
          </p:cNvPr>
          <p:cNvGrpSpPr/>
          <p:nvPr/>
        </p:nvGrpSpPr>
        <p:grpSpPr>
          <a:xfrm>
            <a:off x="118259" y="1581150"/>
            <a:ext cx="4328141" cy="3980098"/>
            <a:chOff x="118259" y="1581150"/>
            <a:chExt cx="4328141" cy="3980098"/>
          </a:xfrm>
        </p:grpSpPr>
        <p:sp>
          <p:nvSpPr>
            <p:cNvPr id="45" name="Rectangle 44">
              <a:extLst>
                <a:ext uri="{FF2B5EF4-FFF2-40B4-BE49-F238E27FC236}">
                  <a16:creationId xmlns:a16="http://schemas.microsoft.com/office/drawing/2014/main" id="{4A088461-D248-427E-89E2-E10C53967017}"/>
                </a:ext>
              </a:extLst>
            </p:cNvPr>
            <p:cNvSpPr/>
            <p:nvPr/>
          </p:nvSpPr>
          <p:spPr>
            <a:xfrm>
              <a:off x="645027" y="251939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49" name="Straight Connector 48">
              <a:extLst>
                <a:ext uri="{FF2B5EF4-FFF2-40B4-BE49-F238E27FC236}">
                  <a16:creationId xmlns:a16="http://schemas.microsoft.com/office/drawing/2014/main" id="{B6547E16-234B-454C-BFBB-1EB805F3A5EC}"/>
                </a:ext>
              </a:extLst>
            </p:cNvPr>
            <p:cNvCxnSpPr>
              <a:cxnSpLocks/>
            </p:cNvCxnSpPr>
            <p:nvPr/>
          </p:nvCxnSpPr>
          <p:spPr>
            <a:xfrm flipV="1">
              <a:off x="517896" y="2190750"/>
              <a:ext cx="0" cy="334505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3" name="Picture 2">
              <a:extLst>
                <a:ext uri="{FF2B5EF4-FFF2-40B4-BE49-F238E27FC236}">
                  <a16:creationId xmlns:a16="http://schemas.microsoft.com/office/drawing/2014/main" id="{33FE9AC0-87E3-4A3B-9524-37186D0584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18259"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96DA6BE0-BB2A-470F-AF31-B81D174DD512}"/>
                </a:ext>
              </a:extLst>
            </p:cNvPr>
            <p:cNvGrpSpPr/>
            <p:nvPr/>
          </p:nvGrpSpPr>
          <p:grpSpPr>
            <a:xfrm>
              <a:off x="637525" y="1905000"/>
              <a:ext cx="3808875" cy="3656248"/>
              <a:chOff x="313574" y="454479"/>
              <a:chExt cx="2852056" cy="5774871"/>
            </a:xfrm>
          </p:grpSpPr>
          <p:cxnSp>
            <p:nvCxnSpPr>
              <p:cNvPr id="47" name="Straight Connector 46">
                <a:extLst>
                  <a:ext uri="{FF2B5EF4-FFF2-40B4-BE49-F238E27FC236}">
                    <a16:creationId xmlns:a16="http://schemas.microsoft.com/office/drawing/2014/main" id="{F45D26B1-8C83-4738-974F-2A3A511C71DE}"/>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EDF5A7-FD63-4701-8D35-225B25818930}"/>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8F9A440C-32CC-4227-B43D-0E0509CFC774}"/>
                </a:ext>
              </a:extLst>
            </p:cNvPr>
            <p:cNvCxnSpPr>
              <a:cxnSpLocks/>
            </p:cNvCxnSpPr>
            <p:nvPr/>
          </p:nvCxnSpPr>
          <p:spPr>
            <a:xfrm flipV="1">
              <a:off x="637442" y="2114550"/>
              <a:ext cx="1730131" cy="34302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73" name="Picture 2" descr="Ford Mustang, Car, Racing Car, Sports Car, Automobile">
              <a:extLst>
                <a:ext uri="{FF2B5EF4-FFF2-40B4-BE49-F238E27FC236}">
                  <a16:creationId xmlns:a16="http://schemas.microsoft.com/office/drawing/2014/main" id="{F2778209-12A2-432A-8F20-A1B9D4D8F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62654"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AA36B203-C19F-49FB-852B-639FB532D675}"/>
              </a:ext>
            </a:extLst>
          </p:cNvPr>
          <p:cNvGrpSpPr/>
          <p:nvPr/>
        </p:nvGrpSpPr>
        <p:grpSpPr>
          <a:xfrm>
            <a:off x="626932" y="4000869"/>
            <a:ext cx="2130337" cy="1526334"/>
            <a:chOff x="626932" y="4000869"/>
            <a:chExt cx="2130337" cy="1526334"/>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3E3CB3B-2855-4C4C-B6B6-5E422C7E40A5}"/>
                    </a:ext>
                  </a:extLst>
                </p:cNvPr>
                <p:cNvSpPr txBox="1"/>
                <p:nvPr/>
              </p:nvSpPr>
              <p:spPr>
                <a:xfrm>
                  <a:off x="1964744"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85" name="TextBox 84">
                  <a:extLst>
                    <a:ext uri="{FF2B5EF4-FFF2-40B4-BE49-F238E27FC236}">
                      <a16:creationId xmlns:a16="http://schemas.microsoft.com/office/drawing/2014/main" id="{A3E3CB3B-2855-4C4C-B6B6-5E422C7E40A5}"/>
                    </a:ext>
                  </a:extLst>
                </p:cNvPr>
                <p:cNvSpPr txBox="1">
                  <a:spLocks noRot="1" noChangeAspect="1" noMove="1" noResize="1" noEditPoints="1" noAdjustHandles="1" noChangeArrowheads="1" noChangeShapeType="1" noTextEdit="1"/>
                </p:cNvSpPr>
                <p:nvPr/>
              </p:nvSpPr>
              <p:spPr>
                <a:xfrm>
                  <a:off x="1964744" y="4735826"/>
                  <a:ext cx="792525" cy="788357"/>
                </a:xfrm>
                <a:prstGeom prst="rect">
                  <a:avLst/>
                </a:prstGeom>
                <a:blipFill>
                  <a:blip r:embed="rId22"/>
                  <a:stretch>
                    <a:fillRect/>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2D3B55E9-03F9-47AE-9E01-76A25309FE18}"/>
                </a:ext>
              </a:extLst>
            </p:cNvPr>
            <p:cNvGrpSpPr/>
            <p:nvPr/>
          </p:nvGrpSpPr>
          <p:grpSpPr>
            <a:xfrm>
              <a:off x="626932" y="4000869"/>
              <a:ext cx="1509443" cy="1526334"/>
              <a:chOff x="4611916" y="637672"/>
              <a:chExt cx="3516345" cy="3555693"/>
            </a:xfrm>
          </p:grpSpPr>
          <p:cxnSp>
            <p:nvCxnSpPr>
              <p:cNvPr id="88" name="Straight Arrow Connector 87">
                <a:extLst>
                  <a:ext uri="{FF2B5EF4-FFF2-40B4-BE49-F238E27FC236}">
                    <a16:creationId xmlns:a16="http://schemas.microsoft.com/office/drawing/2014/main" id="{D3D6ABC0-F941-40F5-B912-AB970CC45CCF}"/>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a16="http://schemas.microsoft.com/office/drawing/2014/main" id="{1609D99C-6307-48A9-A086-415F0D460A10}"/>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1" name="Group 40">
            <a:extLst>
              <a:ext uri="{FF2B5EF4-FFF2-40B4-BE49-F238E27FC236}">
                <a16:creationId xmlns:a16="http://schemas.microsoft.com/office/drawing/2014/main" id="{4EDD8BFF-050B-484A-8F46-4715CA4A7ED8}"/>
              </a:ext>
            </a:extLst>
          </p:cNvPr>
          <p:cNvGrpSpPr/>
          <p:nvPr/>
        </p:nvGrpSpPr>
        <p:grpSpPr>
          <a:xfrm>
            <a:off x="599220" y="4192509"/>
            <a:ext cx="1315104" cy="2381484"/>
            <a:chOff x="599220" y="4192509"/>
            <a:chExt cx="1315104" cy="2381484"/>
          </a:xfrm>
        </p:grpSpPr>
        <p:grpSp>
          <p:nvGrpSpPr>
            <p:cNvPr id="90" name="Group 89">
              <a:extLst>
                <a:ext uri="{FF2B5EF4-FFF2-40B4-BE49-F238E27FC236}">
                  <a16:creationId xmlns:a16="http://schemas.microsoft.com/office/drawing/2014/main" id="{B330B878-E8E9-4D0C-9305-A3B5931008EA}"/>
                </a:ext>
              </a:extLst>
            </p:cNvPr>
            <p:cNvGrpSpPr/>
            <p:nvPr/>
          </p:nvGrpSpPr>
          <p:grpSpPr>
            <a:xfrm>
              <a:off x="599220" y="4192509"/>
              <a:ext cx="1315104" cy="1349394"/>
              <a:chOff x="6383929" y="2705310"/>
              <a:chExt cx="984740" cy="1010416"/>
            </a:xfrm>
          </p:grpSpPr>
          <p:cxnSp>
            <p:nvCxnSpPr>
              <p:cNvPr id="91" name="Straight Arrow Connector 90">
                <a:extLst>
                  <a:ext uri="{FF2B5EF4-FFF2-40B4-BE49-F238E27FC236}">
                    <a16:creationId xmlns:a16="http://schemas.microsoft.com/office/drawing/2014/main" id="{DD0541B8-F0E6-4911-9297-F5E268DE59BC}"/>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C1725A8D-7023-4666-A9F5-D03009F821CC}"/>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A15A8F9F-FBDC-4D56-93EF-6A9698988E0D}"/>
                    </a:ext>
                  </a:extLst>
                </p:cNvPr>
                <p:cNvSpPr txBox="1"/>
                <p:nvPr/>
              </p:nvSpPr>
              <p:spPr>
                <a:xfrm>
                  <a:off x="783401"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93" name="TextBox 92">
                  <a:extLst>
                    <a:ext uri="{FF2B5EF4-FFF2-40B4-BE49-F238E27FC236}">
                      <a16:creationId xmlns:a16="http://schemas.microsoft.com/office/drawing/2014/main" id="{A15A8F9F-FBDC-4D56-93EF-6A9698988E0D}"/>
                    </a:ext>
                  </a:extLst>
                </p:cNvPr>
                <p:cNvSpPr txBox="1">
                  <a:spLocks noRot="1" noChangeAspect="1" noMove="1" noResize="1" noEditPoints="1" noAdjustHandles="1" noChangeArrowheads="1" noChangeShapeType="1" noTextEdit="1"/>
                </p:cNvSpPr>
                <p:nvPr/>
              </p:nvSpPr>
              <p:spPr>
                <a:xfrm>
                  <a:off x="783401" y="5866107"/>
                  <a:ext cx="792525" cy="707886"/>
                </a:xfrm>
                <a:prstGeom prst="rect">
                  <a:avLst/>
                </a:prstGeom>
                <a:blipFill>
                  <a:blip r:embed="rId23"/>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49523A05-7E65-42EF-BD36-C76C4BE561A3}"/>
              </a:ext>
            </a:extLst>
          </p:cNvPr>
          <p:cNvGrpSpPr/>
          <p:nvPr/>
        </p:nvGrpSpPr>
        <p:grpSpPr>
          <a:xfrm>
            <a:off x="6456137" y="1581150"/>
            <a:ext cx="5545366" cy="4000501"/>
            <a:chOff x="6456137" y="1581150"/>
            <a:chExt cx="5545366" cy="4000501"/>
          </a:xfrm>
        </p:grpSpPr>
        <p:sp>
          <p:nvSpPr>
            <p:cNvPr id="34" name="Rectangle 33">
              <a:extLst>
                <a:ext uri="{FF2B5EF4-FFF2-40B4-BE49-F238E27FC236}">
                  <a16:creationId xmlns:a16="http://schemas.microsoft.com/office/drawing/2014/main" id="{885E6998-BB56-4D08-914D-F48F3F9A12BA}"/>
                </a:ext>
              </a:extLst>
            </p:cNvPr>
            <p:cNvSpPr/>
            <p:nvPr/>
          </p:nvSpPr>
          <p:spPr>
            <a:xfrm>
              <a:off x="8212991" y="2519391"/>
              <a:ext cx="3350687"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50" name="Straight Connector 49">
              <a:extLst>
                <a:ext uri="{FF2B5EF4-FFF2-40B4-BE49-F238E27FC236}">
                  <a16:creationId xmlns:a16="http://schemas.microsoft.com/office/drawing/2014/main" id="{C16DBCF5-0FEC-4595-B412-CA373F811F98}"/>
                </a:ext>
              </a:extLst>
            </p:cNvPr>
            <p:cNvCxnSpPr>
              <a:cxnSpLocks/>
            </p:cNvCxnSpPr>
            <p:nvPr/>
          </p:nvCxnSpPr>
          <p:spPr>
            <a:xfrm flipV="1">
              <a:off x="6855774" y="2209800"/>
              <a:ext cx="0" cy="33260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2">
              <a:extLst>
                <a:ext uri="{FF2B5EF4-FFF2-40B4-BE49-F238E27FC236}">
                  <a16:creationId xmlns:a16="http://schemas.microsoft.com/office/drawing/2014/main" id="{7FF6B9D9-F668-48E1-9DC3-EF00127A6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6456137"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57DC9E2E-D11E-4D3E-AF46-1801A1467DB2}"/>
                </a:ext>
              </a:extLst>
            </p:cNvPr>
            <p:cNvCxnSpPr>
              <a:cxnSpLocks/>
            </p:cNvCxnSpPr>
            <p:nvPr/>
          </p:nvCxnSpPr>
          <p:spPr>
            <a:xfrm flipV="1">
              <a:off x="6743097" y="1924050"/>
              <a:ext cx="1826215" cy="36207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56" name="Picture 2" descr="Ford Mustang, Car, Racing Car, Sports Car, Automobile">
              <a:extLst>
                <a:ext uri="{FF2B5EF4-FFF2-40B4-BE49-F238E27FC236}">
                  <a16:creationId xmlns:a16="http://schemas.microsoft.com/office/drawing/2014/main" id="{66F34BB7-D0F6-4D93-B756-FD82322DD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49259"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44214CC-A325-4C80-9F02-A7895D2C4BEA}"/>
                </a:ext>
              </a:extLst>
            </p:cNvPr>
            <p:cNvGrpSpPr/>
            <p:nvPr/>
          </p:nvGrpSpPr>
          <p:grpSpPr>
            <a:xfrm>
              <a:off x="6864572" y="1885950"/>
              <a:ext cx="5136931" cy="3695701"/>
              <a:chOff x="7617175" y="2533650"/>
              <a:chExt cx="2558136" cy="3695701"/>
            </a:xfrm>
          </p:grpSpPr>
          <p:cxnSp>
            <p:nvCxnSpPr>
              <p:cNvPr id="36" name="Straight Connector 35">
                <a:extLst>
                  <a:ext uri="{FF2B5EF4-FFF2-40B4-BE49-F238E27FC236}">
                    <a16:creationId xmlns:a16="http://schemas.microsoft.com/office/drawing/2014/main" id="{D1E1228E-E15D-4E0D-882C-3451B81D5A62}"/>
                  </a:ext>
                </a:extLst>
              </p:cNvPr>
              <p:cNvCxnSpPr>
                <a:cxnSpLocks/>
              </p:cNvCxnSpPr>
              <p:nvPr/>
            </p:nvCxnSpPr>
            <p:spPr>
              <a:xfrm flipV="1">
                <a:off x="7617175" y="2533650"/>
                <a:ext cx="907831" cy="3673931"/>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2E2B8-0D1A-4296-8C65-8969D032C397}"/>
                  </a:ext>
                </a:extLst>
              </p:cNvPr>
              <p:cNvCxnSpPr>
                <a:cxnSpLocks/>
              </p:cNvCxnSpPr>
              <p:nvPr/>
            </p:nvCxnSpPr>
            <p:spPr>
              <a:xfrm flipV="1">
                <a:off x="9311856" y="2628900"/>
                <a:ext cx="863455" cy="360045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75380299-B5AA-4A6E-A9AB-8BEC48D76545}"/>
              </a:ext>
            </a:extLst>
          </p:cNvPr>
          <p:cNvGrpSpPr/>
          <p:nvPr/>
        </p:nvGrpSpPr>
        <p:grpSpPr>
          <a:xfrm>
            <a:off x="6806472" y="4192509"/>
            <a:ext cx="1315104" cy="2381484"/>
            <a:chOff x="6806472" y="4192509"/>
            <a:chExt cx="1315104" cy="2381484"/>
          </a:xfrm>
        </p:grpSpPr>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294AEFC-D9ED-4AD9-BCF7-D089D4310751}"/>
                    </a:ext>
                  </a:extLst>
                </p:cNvPr>
                <p:cNvSpPr txBox="1"/>
                <p:nvPr/>
              </p:nvSpPr>
              <p:spPr>
                <a:xfrm>
                  <a:off x="6971603" y="5866107"/>
                  <a:ext cx="7925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2000" b="0" dirty="0">
                    <a:solidFill>
                      <a:srgbClr val="002060"/>
                    </a:solidFill>
                  </a:endParaRPr>
                </a:p>
              </p:txBody>
            </p:sp>
          </mc:Choice>
          <mc:Fallback xmlns="">
            <p:sp>
              <p:nvSpPr>
                <p:cNvPr id="70" name="TextBox 69">
                  <a:extLst>
                    <a:ext uri="{FF2B5EF4-FFF2-40B4-BE49-F238E27FC236}">
                      <a16:creationId xmlns:a16="http://schemas.microsoft.com/office/drawing/2014/main" id="{5294AEFC-D9ED-4AD9-BCF7-D089D4310751}"/>
                    </a:ext>
                  </a:extLst>
                </p:cNvPr>
                <p:cNvSpPr txBox="1">
                  <a:spLocks noRot="1" noChangeAspect="1" noMove="1" noResize="1" noEditPoints="1" noAdjustHandles="1" noChangeArrowheads="1" noChangeShapeType="1" noTextEdit="1"/>
                </p:cNvSpPr>
                <p:nvPr/>
              </p:nvSpPr>
              <p:spPr>
                <a:xfrm>
                  <a:off x="6971603" y="5866107"/>
                  <a:ext cx="792525" cy="707886"/>
                </a:xfrm>
                <a:prstGeom prst="rect">
                  <a:avLst/>
                </a:prstGeom>
                <a:blipFill>
                  <a:blip r:embed="rId24"/>
                  <a:stretch>
                    <a:fillRect/>
                  </a:stretch>
                </a:blipFill>
              </p:spPr>
              <p:txBody>
                <a:bodyPr/>
                <a:lstStyle/>
                <a:p>
                  <a:r>
                    <a:rPr lang="en-CA">
                      <a:noFill/>
                    </a:rPr>
                    <a:t> </a:t>
                  </a:r>
                </a:p>
              </p:txBody>
            </p:sp>
          </mc:Fallback>
        </mc:AlternateContent>
        <p:grpSp>
          <p:nvGrpSpPr>
            <p:cNvPr id="72" name="Group 71">
              <a:extLst>
                <a:ext uri="{FF2B5EF4-FFF2-40B4-BE49-F238E27FC236}">
                  <a16:creationId xmlns:a16="http://schemas.microsoft.com/office/drawing/2014/main" id="{A81C6B84-7348-4A22-9779-3693A8FB3122}"/>
                </a:ext>
              </a:extLst>
            </p:cNvPr>
            <p:cNvGrpSpPr/>
            <p:nvPr/>
          </p:nvGrpSpPr>
          <p:grpSpPr>
            <a:xfrm>
              <a:off x="6806472" y="4192509"/>
              <a:ext cx="1315104" cy="1349394"/>
              <a:chOff x="6383929" y="2705310"/>
              <a:chExt cx="984740" cy="1010416"/>
            </a:xfrm>
          </p:grpSpPr>
          <p:cxnSp>
            <p:nvCxnSpPr>
              <p:cNvPr id="68" name="Straight Arrow Connector 67">
                <a:extLst>
                  <a:ext uri="{FF2B5EF4-FFF2-40B4-BE49-F238E27FC236}">
                    <a16:creationId xmlns:a16="http://schemas.microsoft.com/office/drawing/2014/main" id="{82BB012B-A201-434E-9390-C8FB66357227}"/>
                  </a:ext>
                </a:extLst>
              </p:cNvPr>
              <p:cNvCxnSpPr>
                <a:cxnSpLocks/>
              </p:cNvCxnSpPr>
              <p:nvPr/>
            </p:nvCxnSpPr>
            <p:spPr>
              <a:xfrm>
                <a:off x="6383929" y="3696986"/>
                <a:ext cx="984740"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2F7E4E29-9E4C-45C6-B19E-8B8F63AEB106}"/>
                  </a:ext>
                </a:extLst>
              </p:cNvPr>
              <p:cNvCxnSpPr>
                <a:cxnSpLocks/>
              </p:cNvCxnSpPr>
              <p:nvPr/>
            </p:nvCxnSpPr>
            <p:spPr>
              <a:xfrm flipV="1">
                <a:off x="6418728" y="2705310"/>
                <a:ext cx="0" cy="1010416"/>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35" name="Group 134">
            <a:extLst>
              <a:ext uri="{FF2B5EF4-FFF2-40B4-BE49-F238E27FC236}">
                <a16:creationId xmlns:a16="http://schemas.microsoft.com/office/drawing/2014/main" id="{C1E13929-2BA3-4A20-BF3A-1DBD53CE0771}"/>
              </a:ext>
            </a:extLst>
          </p:cNvPr>
          <p:cNvGrpSpPr/>
          <p:nvPr/>
        </p:nvGrpSpPr>
        <p:grpSpPr>
          <a:xfrm>
            <a:off x="6834184" y="4000869"/>
            <a:ext cx="2244637" cy="1526334"/>
            <a:chOff x="6834184" y="4000869"/>
            <a:chExt cx="2244637" cy="1526334"/>
          </a:xfrm>
        </p:grpSpPr>
        <p:grpSp>
          <p:nvGrpSpPr>
            <p:cNvPr id="65" name="Group 64">
              <a:extLst>
                <a:ext uri="{FF2B5EF4-FFF2-40B4-BE49-F238E27FC236}">
                  <a16:creationId xmlns:a16="http://schemas.microsoft.com/office/drawing/2014/main" id="{2DD0A96C-D5C9-4745-B623-94E152EE6478}"/>
                </a:ext>
              </a:extLst>
            </p:cNvPr>
            <p:cNvGrpSpPr/>
            <p:nvPr/>
          </p:nvGrpSpPr>
          <p:grpSpPr>
            <a:xfrm>
              <a:off x="6834184" y="4000869"/>
              <a:ext cx="1509443" cy="1526334"/>
              <a:chOff x="4611916" y="637672"/>
              <a:chExt cx="3516345" cy="3555693"/>
            </a:xfrm>
          </p:grpSpPr>
          <p:cxnSp>
            <p:nvCxnSpPr>
              <p:cNvPr id="66" name="Straight Arrow Connector 65">
                <a:extLst>
                  <a:ext uri="{FF2B5EF4-FFF2-40B4-BE49-F238E27FC236}">
                    <a16:creationId xmlns:a16="http://schemas.microsoft.com/office/drawing/2014/main" id="{10270D91-00E4-4760-B0BF-110905AB7C07}"/>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19238AD0-FE2B-4111-8559-974B2A176303}"/>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CCD9C6-927E-4846-93F1-033AA1121BE1}"/>
                    </a:ext>
                  </a:extLst>
                </p:cNvPr>
                <p:cNvSpPr txBox="1"/>
                <p:nvPr/>
              </p:nvSpPr>
              <p:spPr>
                <a:xfrm>
                  <a:off x="8286296" y="47358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US" sz="2000" b="0" dirty="0">
                    <a:solidFill>
                      <a:srgbClr val="C00000"/>
                    </a:solidFill>
                  </a:endParaRPr>
                </a:p>
              </p:txBody>
            </p:sp>
          </mc:Choice>
          <mc:Fallback xmlns="">
            <p:sp>
              <p:nvSpPr>
                <p:cNvPr id="3" name="TextBox 2">
                  <a:extLst>
                    <a:ext uri="{FF2B5EF4-FFF2-40B4-BE49-F238E27FC236}">
                      <a16:creationId xmlns:a16="http://schemas.microsoft.com/office/drawing/2014/main" id="{B7CCD9C6-927E-4846-93F1-033AA1121BE1}"/>
                    </a:ext>
                  </a:extLst>
                </p:cNvPr>
                <p:cNvSpPr txBox="1">
                  <a:spLocks noRot="1" noChangeAspect="1" noMove="1" noResize="1" noEditPoints="1" noAdjustHandles="1" noChangeArrowheads="1" noChangeShapeType="1" noTextEdit="1"/>
                </p:cNvSpPr>
                <p:nvPr/>
              </p:nvSpPr>
              <p:spPr>
                <a:xfrm>
                  <a:off x="8286296" y="4735826"/>
                  <a:ext cx="792525" cy="788357"/>
                </a:xfrm>
                <a:prstGeom prst="rect">
                  <a:avLst/>
                </a:prstGeom>
                <a:blipFill>
                  <a:blip r:embed="rId2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0A3A2E-991D-4DC4-B599-C6D2271FFDCC}"/>
                  </a:ext>
                </a:extLst>
              </p:cNvPr>
              <p:cNvSpPr txBox="1"/>
              <p:nvPr/>
            </p:nvSpPr>
            <p:spPr>
              <a:xfrm>
                <a:off x="7743795" y="0"/>
                <a:ext cx="4448205" cy="1363771"/>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a14:m>
                <a:r>
                  <a:rPr lang="en-US" sz="5400" b="0" dirty="0">
                    <a:solidFill>
                      <a:schemeClr val="tx1"/>
                    </a:solidFill>
                  </a:rPr>
                  <a:t> </a:t>
                </a:r>
              </a:p>
            </p:txBody>
          </p:sp>
        </mc:Choice>
        <mc:Fallback xmlns="">
          <p:sp>
            <p:nvSpPr>
              <p:cNvPr id="15" name="TextBox 14">
                <a:extLst>
                  <a:ext uri="{FF2B5EF4-FFF2-40B4-BE49-F238E27FC236}">
                    <a16:creationId xmlns:a16="http://schemas.microsoft.com/office/drawing/2014/main" id="{C10A3A2E-991D-4DC4-B599-C6D2271FFDCC}"/>
                  </a:ext>
                </a:extLst>
              </p:cNvPr>
              <p:cNvSpPr txBox="1">
                <a:spLocks noRot="1" noChangeAspect="1" noMove="1" noResize="1" noEditPoints="1" noAdjustHandles="1" noChangeArrowheads="1" noChangeShapeType="1" noTextEdit="1"/>
              </p:cNvSpPr>
              <p:nvPr/>
            </p:nvSpPr>
            <p:spPr>
              <a:xfrm>
                <a:off x="7743795" y="0"/>
                <a:ext cx="4448205" cy="1363771"/>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A95FE7-33D0-4721-80AC-0289A6B1411A}"/>
                  </a:ext>
                </a:extLst>
              </p:cNvPr>
              <p:cNvSpPr txBox="1"/>
              <p:nvPr/>
            </p:nvSpPr>
            <p:spPr>
              <a:xfrm>
                <a:off x="0" y="0"/>
                <a:ext cx="4448205" cy="1363771"/>
              </a:xfrm>
              <a:prstGeom prst="rect">
                <a:avLst/>
              </a:prstGeom>
              <a:noFill/>
            </p:spPr>
            <p:txBody>
              <a:bodyPr wrap="none" rtlCol="0">
                <a:spAutoFit/>
              </a:bodyPr>
              <a:lstStyle/>
              <a:p>
                <a14:m>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16" name="TextBox 15">
                <a:extLst>
                  <a:ext uri="{FF2B5EF4-FFF2-40B4-BE49-F238E27FC236}">
                    <a16:creationId xmlns:a16="http://schemas.microsoft.com/office/drawing/2014/main" id="{38A95FE7-33D0-4721-80AC-0289A6B1411A}"/>
                  </a:ext>
                </a:extLst>
              </p:cNvPr>
              <p:cNvSpPr txBox="1">
                <a:spLocks noRot="1" noChangeAspect="1" noMove="1" noResize="1" noEditPoints="1" noAdjustHandles="1" noChangeArrowheads="1" noChangeShapeType="1" noTextEdit="1"/>
              </p:cNvSpPr>
              <p:nvPr/>
            </p:nvSpPr>
            <p:spPr>
              <a:xfrm>
                <a:off x="0" y="0"/>
                <a:ext cx="4448205" cy="1363771"/>
              </a:xfrm>
              <a:prstGeom prst="rect">
                <a:avLst/>
              </a:prstGeom>
              <a:blipFill>
                <a:blip r:embed="rId26"/>
                <a:stretch>
                  <a:fillRect/>
                </a:stretch>
              </a:blipFill>
            </p:spPr>
            <p:txBody>
              <a:bodyPr/>
              <a:lstStyle/>
              <a:p>
                <a:r>
                  <a:rPr lang="en-CA">
                    <a:noFill/>
                  </a:rPr>
                  <a:t> </a:t>
                </a:r>
              </a:p>
            </p:txBody>
          </p:sp>
        </mc:Fallback>
      </mc:AlternateContent>
      <p:cxnSp>
        <p:nvCxnSpPr>
          <p:cNvPr id="109" name="Straight Arrow Connector 108">
            <a:extLst>
              <a:ext uri="{FF2B5EF4-FFF2-40B4-BE49-F238E27FC236}">
                <a16:creationId xmlns:a16="http://schemas.microsoft.com/office/drawing/2014/main" id="{89D30FEF-F8FA-4B15-92F8-D2A6A08C59A3}"/>
              </a:ext>
            </a:extLst>
          </p:cNvPr>
          <p:cNvCxnSpPr>
            <a:cxnSpLocks/>
          </p:cNvCxnSpPr>
          <p:nvPr/>
        </p:nvCxnSpPr>
        <p:spPr>
          <a:xfrm flipV="1">
            <a:off x="2125532" y="400331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09">
            <a:extLst>
              <a:ext uri="{FF2B5EF4-FFF2-40B4-BE49-F238E27FC236}">
                <a16:creationId xmlns:a16="http://schemas.microsoft.com/office/drawing/2014/main" id="{6502BCC0-D41C-43FA-AEE6-290843830EED}"/>
              </a:ext>
            </a:extLst>
          </p:cNvPr>
          <p:cNvCxnSpPr>
            <a:cxnSpLocks/>
          </p:cNvCxnSpPr>
          <p:nvPr/>
        </p:nvCxnSpPr>
        <p:spPr>
          <a:xfrm flipV="1">
            <a:off x="3630482" y="3581400"/>
            <a:ext cx="834647" cy="42064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576FDCCC-ACBE-43A5-8FF6-600D4400D9E0}"/>
              </a:ext>
            </a:extLst>
          </p:cNvPr>
          <p:cNvCxnSpPr>
            <a:cxnSpLocks/>
          </p:cNvCxnSpPr>
          <p:nvPr/>
        </p:nvCxnSpPr>
        <p:spPr>
          <a:xfrm>
            <a:off x="1875570"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C86173E0-9D2C-4FCC-AA0B-C3042739E0BD}"/>
              </a:ext>
            </a:extLst>
          </p:cNvPr>
          <p:cNvCxnSpPr>
            <a:cxnSpLocks/>
          </p:cNvCxnSpPr>
          <p:nvPr/>
        </p:nvCxnSpPr>
        <p:spPr>
          <a:xfrm>
            <a:off x="3180495"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C4080676-BBD3-41E8-8F94-D595998CA307}"/>
              </a:ext>
            </a:extLst>
          </p:cNvPr>
          <p:cNvCxnSpPr>
            <a:cxnSpLocks/>
          </p:cNvCxnSpPr>
          <p:nvPr/>
        </p:nvCxnSpPr>
        <p:spPr>
          <a:xfrm>
            <a:off x="8101872" y="5516876"/>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7F0690D2-D447-4845-8E47-448BAC8C256A}"/>
              </a:ext>
            </a:extLst>
          </p:cNvPr>
          <p:cNvCxnSpPr>
            <a:cxnSpLocks/>
          </p:cNvCxnSpPr>
          <p:nvPr/>
        </p:nvCxnSpPr>
        <p:spPr>
          <a:xfrm>
            <a:off x="9409972" y="5516876"/>
            <a:ext cx="889728"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9CAEC9C8-BC06-47C0-871D-B4442B52D679}"/>
              </a:ext>
            </a:extLst>
          </p:cNvPr>
          <p:cNvCxnSpPr>
            <a:cxnSpLocks/>
          </p:cNvCxnSpPr>
          <p:nvPr/>
        </p:nvCxnSpPr>
        <p:spPr>
          <a:xfrm flipV="1">
            <a:off x="8345484" y="399696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46A0941F-3B08-477A-9CC1-FC93F9CCEE3E}"/>
              </a:ext>
            </a:extLst>
          </p:cNvPr>
          <p:cNvCxnSpPr>
            <a:cxnSpLocks/>
          </p:cNvCxnSpPr>
          <p:nvPr/>
        </p:nvCxnSpPr>
        <p:spPr>
          <a:xfrm flipV="1">
            <a:off x="9856784" y="3247667"/>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132" name="Group 131">
            <a:extLst>
              <a:ext uri="{FF2B5EF4-FFF2-40B4-BE49-F238E27FC236}">
                <a16:creationId xmlns:a16="http://schemas.microsoft.com/office/drawing/2014/main" id="{41E4D9E7-49F6-48D3-A140-CD269C448BF4}"/>
              </a:ext>
            </a:extLst>
          </p:cNvPr>
          <p:cNvGrpSpPr/>
          <p:nvPr/>
        </p:nvGrpSpPr>
        <p:grpSpPr>
          <a:xfrm>
            <a:off x="258376" y="3067744"/>
            <a:ext cx="4267961" cy="1337480"/>
            <a:chOff x="258376" y="3067744"/>
            <a:chExt cx="4267961" cy="1337480"/>
          </a:xfrm>
        </p:grpSpPr>
        <p:sp>
          <p:nvSpPr>
            <p:cNvPr id="19" name="Right Brace 18">
              <a:extLst>
                <a:ext uri="{FF2B5EF4-FFF2-40B4-BE49-F238E27FC236}">
                  <a16:creationId xmlns:a16="http://schemas.microsoft.com/office/drawing/2014/main" id="{22FF774B-855A-4451-B749-CA1A4C89BE67}"/>
                </a:ext>
              </a:extLst>
            </p:cNvPr>
            <p:cNvSpPr/>
            <p:nvPr/>
          </p:nvSpPr>
          <p:spPr>
            <a:xfrm rot="14599037">
              <a:off x="2249482" y="2128368"/>
              <a:ext cx="285750" cy="4267961"/>
            </a:xfrm>
            <a:prstGeom prst="rightBrace">
              <a:avLst>
                <a:gd name="adj1" fmla="val 8333"/>
                <a:gd name="adj2" fmla="val 5743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824A27-BF42-4939-948D-52E1D47A14E2}"/>
                    </a:ext>
                  </a:extLst>
                </p:cNvPr>
                <p:cNvSpPr txBox="1"/>
                <p:nvPr/>
              </p:nvSpPr>
              <p:spPr>
                <a:xfrm rot="19964274">
                  <a:off x="1575010" y="3067744"/>
                  <a:ext cx="1593578" cy="938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m:oMathPara>
                  </a14:m>
                  <a:endParaRPr lang="en-US" sz="5400" b="0" dirty="0">
                    <a:solidFill>
                      <a:schemeClr val="tx1"/>
                    </a:solidFill>
                  </a:endParaRPr>
                </a:p>
              </p:txBody>
            </p:sp>
          </mc:Choice>
          <mc:Fallback xmlns="">
            <p:sp>
              <p:nvSpPr>
                <p:cNvPr id="24" name="TextBox 23">
                  <a:extLst>
                    <a:ext uri="{FF2B5EF4-FFF2-40B4-BE49-F238E27FC236}">
                      <a16:creationId xmlns:a16="http://schemas.microsoft.com/office/drawing/2014/main" id="{1F824A27-BF42-4939-948D-52E1D47A14E2}"/>
                    </a:ext>
                  </a:extLst>
                </p:cNvPr>
                <p:cNvSpPr txBox="1">
                  <a:spLocks noRot="1" noChangeAspect="1" noMove="1" noResize="1" noEditPoints="1" noAdjustHandles="1" noChangeArrowheads="1" noChangeShapeType="1" noTextEdit="1"/>
                </p:cNvSpPr>
                <p:nvPr/>
              </p:nvSpPr>
              <p:spPr>
                <a:xfrm rot="19964274">
                  <a:off x="1575010" y="3067744"/>
                  <a:ext cx="1593578" cy="938270"/>
                </a:xfrm>
                <a:prstGeom prst="rect">
                  <a:avLst/>
                </a:prstGeom>
                <a:blipFill>
                  <a:blip r:embed="rId27"/>
                  <a:stretch>
                    <a:fillRect/>
                  </a:stretch>
                </a:blipFill>
              </p:spPr>
              <p:txBody>
                <a:bodyPr/>
                <a:lstStyle/>
                <a:p>
                  <a:r>
                    <a:rPr lang="en-CA">
                      <a:noFill/>
                    </a:rPr>
                    <a:t> </a:t>
                  </a:r>
                </a:p>
              </p:txBody>
            </p:sp>
          </mc:Fallback>
        </mc:AlternateContent>
      </p:grpSp>
      <p:grpSp>
        <p:nvGrpSpPr>
          <p:cNvPr id="136" name="Group 135">
            <a:extLst>
              <a:ext uri="{FF2B5EF4-FFF2-40B4-BE49-F238E27FC236}">
                <a16:creationId xmlns:a16="http://schemas.microsoft.com/office/drawing/2014/main" id="{692B536C-697A-4B56-8917-8DEEC346B635}"/>
              </a:ext>
            </a:extLst>
          </p:cNvPr>
          <p:cNvGrpSpPr/>
          <p:nvPr/>
        </p:nvGrpSpPr>
        <p:grpSpPr>
          <a:xfrm>
            <a:off x="6422895" y="2973402"/>
            <a:ext cx="5127757" cy="1191151"/>
            <a:chOff x="6422895" y="2973402"/>
            <a:chExt cx="5127757" cy="1191151"/>
          </a:xfrm>
        </p:grpSpPr>
        <p:sp>
          <p:nvSpPr>
            <p:cNvPr id="20" name="Right Brace 19">
              <a:extLst>
                <a:ext uri="{FF2B5EF4-FFF2-40B4-BE49-F238E27FC236}">
                  <a16:creationId xmlns:a16="http://schemas.microsoft.com/office/drawing/2014/main" id="{87A01FAA-87B8-4819-AC74-002B7467ACAD}"/>
                </a:ext>
              </a:extLst>
            </p:cNvPr>
            <p:cNvSpPr/>
            <p:nvPr/>
          </p:nvSpPr>
          <p:spPr>
            <a:xfrm rot="14599037">
              <a:off x="8843899" y="1457799"/>
              <a:ext cx="285750" cy="5127757"/>
            </a:xfrm>
            <a:prstGeom prst="rightBrace">
              <a:avLst>
                <a:gd name="adj1" fmla="val 8333"/>
                <a:gd name="adj2" fmla="val 4719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D30C5A-8684-4B57-9555-6B385355B9C5}"/>
                    </a:ext>
                  </a:extLst>
                </p:cNvPr>
                <p:cNvSpPr txBox="1"/>
                <p:nvPr/>
              </p:nvSpPr>
              <p:spPr>
                <a:xfrm rot="19964274">
                  <a:off x="7736324" y="2973402"/>
                  <a:ext cx="1593578" cy="938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FF0000"/>
                                </a:solidFill>
                                <a:latin typeface="Cambria Math" panose="02040503050406030204" pitchFamily="18" charset="0"/>
                              </a:rPr>
                            </m:ctrlPr>
                          </m:sSubPr>
                          <m:e>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𝐿</m:t>
                                </m:r>
                              </m:e>
                            </m:acc>
                          </m:e>
                          <m:sub>
                            <m:r>
                              <a:rPr lang="en-US" sz="5400" b="0" i="1" smtClean="0">
                                <a:solidFill>
                                  <a:srgbClr val="FF0000"/>
                                </a:solidFill>
                                <a:latin typeface="Cambria Math" panose="02040503050406030204" pitchFamily="18" charset="0"/>
                              </a:rPr>
                              <m:t>𝑐𝑎𝑟</m:t>
                            </m:r>
                          </m:sub>
                        </m:sSub>
                      </m:oMath>
                    </m:oMathPara>
                  </a14:m>
                  <a:endParaRPr lang="en-US" sz="5400" b="0" dirty="0">
                    <a:solidFill>
                      <a:schemeClr val="tx1"/>
                    </a:solidFill>
                  </a:endParaRPr>
                </a:p>
              </p:txBody>
            </p:sp>
          </mc:Choice>
          <mc:Fallback xmlns="">
            <p:sp>
              <p:nvSpPr>
                <p:cNvPr id="25" name="TextBox 24">
                  <a:extLst>
                    <a:ext uri="{FF2B5EF4-FFF2-40B4-BE49-F238E27FC236}">
                      <a16:creationId xmlns:a16="http://schemas.microsoft.com/office/drawing/2014/main" id="{5CD30C5A-8684-4B57-9555-6B385355B9C5}"/>
                    </a:ext>
                  </a:extLst>
                </p:cNvPr>
                <p:cNvSpPr txBox="1">
                  <a:spLocks noRot="1" noChangeAspect="1" noMove="1" noResize="1" noEditPoints="1" noAdjustHandles="1" noChangeArrowheads="1" noChangeShapeType="1" noTextEdit="1"/>
                </p:cNvSpPr>
                <p:nvPr/>
              </p:nvSpPr>
              <p:spPr>
                <a:xfrm rot="19964274">
                  <a:off x="7736324" y="2973402"/>
                  <a:ext cx="1593578" cy="938270"/>
                </a:xfrm>
                <a:prstGeom prst="rect">
                  <a:avLst/>
                </a:prstGeom>
                <a:blipFill>
                  <a:blip r:embed="rId28"/>
                  <a:stretch>
                    <a:fillRect/>
                  </a:stretch>
                </a:blipFill>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873CB36D-CE74-4513-AA27-F5E272171875}"/>
              </a:ext>
            </a:extLst>
          </p:cNvPr>
          <p:cNvGrpSpPr/>
          <p:nvPr/>
        </p:nvGrpSpPr>
        <p:grpSpPr>
          <a:xfrm>
            <a:off x="604837" y="5767387"/>
            <a:ext cx="3843338" cy="1090613"/>
            <a:chOff x="604837" y="5767387"/>
            <a:chExt cx="3843338" cy="1090613"/>
          </a:xfrm>
        </p:grpSpPr>
        <p:sp>
          <p:nvSpPr>
            <p:cNvPr id="18" name="Right Brace 17">
              <a:extLst>
                <a:ext uri="{FF2B5EF4-FFF2-40B4-BE49-F238E27FC236}">
                  <a16:creationId xmlns:a16="http://schemas.microsoft.com/office/drawing/2014/main" id="{6013BEC7-EB19-498B-8D85-C0F8D784DB72}"/>
                </a:ext>
              </a:extLst>
            </p:cNvPr>
            <p:cNvSpPr/>
            <p:nvPr/>
          </p:nvSpPr>
          <p:spPr>
            <a:xfrm rot="5400000">
              <a:off x="2383631" y="3988593"/>
              <a:ext cx="285750" cy="3843338"/>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792E95-6F33-4B9D-83F3-4C04D78D6070}"/>
                    </a:ext>
                  </a:extLst>
                </p:cNvPr>
                <p:cNvSpPr txBox="1"/>
                <p:nvPr/>
              </p:nvSpPr>
              <p:spPr>
                <a:xfrm>
                  <a:off x="2309797" y="5934670"/>
                  <a:ext cx="1865126" cy="923330"/>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26" name="TextBox 25">
                  <a:extLst>
                    <a:ext uri="{FF2B5EF4-FFF2-40B4-BE49-F238E27FC236}">
                      <a16:creationId xmlns:a16="http://schemas.microsoft.com/office/drawing/2014/main" id="{E6792E95-6F33-4B9D-83F3-4C04D78D6070}"/>
                    </a:ext>
                  </a:extLst>
                </p:cNvPr>
                <p:cNvSpPr txBox="1">
                  <a:spLocks noRot="1" noChangeAspect="1" noMove="1" noResize="1" noEditPoints="1" noAdjustHandles="1" noChangeArrowheads="1" noChangeShapeType="1" noTextEdit="1"/>
                </p:cNvSpPr>
                <p:nvPr/>
              </p:nvSpPr>
              <p:spPr>
                <a:xfrm>
                  <a:off x="2309797" y="5934670"/>
                  <a:ext cx="1865126" cy="923330"/>
                </a:xfrm>
                <a:prstGeom prst="rect">
                  <a:avLst/>
                </a:prstGeom>
                <a:blipFill>
                  <a:blip r:embed="rId29"/>
                  <a:stretch>
                    <a:fillRect/>
                  </a:stretch>
                </a:blipFill>
              </p:spPr>
              <p:txBody>
                <a:bodyPr/>
                <a:lstStyle/>
                <a:p>
                  <a:r>
                    <a:rPr lang="en-CA">
                      <a:noFill/>
                    </a:rPr>
                    <a:t> </a:t>
                  </a:r>
                </a:p>
              </p:txBody>
            </p:sp>
          </mc:Fallback>
        </mc:AlternateContent>
      </p:grpSp>
      <p:grpSp>
        <p:nvGrpSpPr>
          <p:cNvPr id="134" name="Group 133">
            <a:extLst>
              <a:ext uri="{FF2B5EF4-FFF2-40B4-BE49-F238E27FC236}">
                <a16:creationId xmlns:a16="http://schemas.microsoft.com/office/drawing/2014/main" id="{46AA7EDB-286A-4821-82E2-A2ACC1B0C025}"/>
              </a:ext>
            </a:extLst>
          </p:cNvPr>
          <p:cNvGrpSpPr/>
          <p:nvPr/>
        </p:nvGrpSpPr>
        <p:grpSpPr>
          <a:xfrm>
            <a:off x="6838950" y="5772150"/>
            <a:ext cx="3486150" cy="1085850"/>
            <a:chOff x="6838950" y="5772150"/>
            <a:chExt cx="3486150" cy="1085850"/>
          </a:xfrm>
        </p:grpSpPr>
        <p:sp>
          <p:nvSpPr>
            <p:cNvPr id="17" name="Right Brace 16">
              <a:extLst>
                <a:ext uri="{FF2B5EF4-FFF2-40B4-BE49-F238E27FC236}">
                  <a16:creationId xmlns:a16="http://schemas.microsoft.com/office/drawing/2014/main" id="{B65E5EB9-6E80-4D4E-9E0B-65C1934CDB09}"/>
                </a:ext>
              </a:extLst>
            </p:cNvPr>
            <p:cNvSpPr/>
            <p:nvPr/>
          </p:nvSpPr>
          <p:spPr>
            <a:xfrm rot="5400000">
              <a:off x="8439150" y="4171950"/>
              <a:ext cx="285750" cy="3486150"/>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B913E2-8358-4793-B5D1-A96C043E97B8}"/>
                    </a:ext>
                  </a:extLst>
                </p:cNvPr>
                <p:cNvSpPr txBox="1"/>
                <p:nvPr/>
              </p:nvSpPr>
              <p:spPr>
                <a:xfrm>
                  <a:off x="8291497" y="5934670"/>
                  <a:ext cx="1865126" cy="923330"/>
                </a:xfrm>
                <a:prstGeom prst="rect">
                  <a:avLst/>
                </a:prstGeom>
                <a:noFill/>
              </p:spPr>
              <p:txBody>
                <a:bodyPr wrap="none" rtlCol="0">
                  <a:spAutoFit/>
                </a:bodyPr>
                <a:lstStyle/>
                <a:p>
                  <a14:m>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b="0" i="1" smtClean="0">
                              <a:solidFill>
                                <a:srgbClr val="0070C0"/>
                              </a:solidFill>
                              <a:latin typeface="Cambria Math" panose="02040503050406030204" pitchFamily="18" charset="0"/>
                            </a:rPr>
                            <m:t>𝐿</m:t>
                          </m:r>
                        </m:e>
                        <m:sub>
                          <m:r>
                            <a:rPr lang="en-US" sz="5400" b="0" i="1" smtClean="0">
                              <a:solidFill>
                                <a:srgbClr val="0070C0"/>
                              </a:solidFill>
                              <a:latin typeface="Cambria Math" panose="02040503050406030204" pitchFamily="18" charset="0"/>
                            </a:rPr>
                            <m:t>𝑚𝑎𝑛</m:t>
                          </m:r>
                        </m:sub>
                      </m:sSub>
                    </m:oMath>
                  </a14:m>
                  <a:r>
                    <a:rPr lang="en-US" sz="5400" b="0" dirty="0">
                      <a:solidFill>
                        <a:srgbClr val="0070C0"/>
                      </a:solidFill>
                    </a:rPr>
                    <a:t> </a:t>
                  </a:r>
                  <a:endParaRPr lang="en-US" sz="5400" b="0" dirty="0">
                    <a:solidFill>
                      <a:schemeClr val="tx1"/>
                    </a:solidFill>
                  </a:endParaRPr>
                </a:p>
              </p:txBody>
            </p:sp>
          </mc:Choice>
          <mc:Fallback xmlns="">
            <p:sp>
              <p:nvSpPr>
                <p:cNvPr id="27" name="TextBox 26">
                  <a:extLst>
                    <a:ext uri="{FF2B5EF4-FFF2-40B4-BE49-F238E27FC236}">
                      <a16:creationId xmlns:a16="http://schemas.microsoft.com/office/drawing/2014/main" id="{94B913E2-8358-4793-B5D1-A96C043E97B8}"/>
                    </a:ext>
                  </a:extLst>
                </p:cNvPr>
                <p:cNvSpPr txBox="1">
                  <a:spLocks noRot="1" noChangeAspect="1" noMove="1" noResize="1" noEditPoints="1" noAdjustHandles="1" noChangeArrowheads="1" noChangeShapeType="1" noTextEdit="1"/>
                </p:cNvSpPr>
                <p:nvPr/>
              </p:nvSpPr>
              <p:spPr>
                <a:xfrm>
                  <a:off x="8291497" y="5934670"/>
                  <a:ext cx="1865126" cy="923330"/>
                </a:xfrm>
                <a:prstGeom prst="rect">
                  <a:avLst/>
                </a:prstGeom>
                <a:blipFill>
                  <a:blip r:embed="rId3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5B4144E-DF7F-47AB-AF1D-4A22B5CCC4CC}"/>
                  </a:ext>
                </a:extLst>
              </p:cNvPr>
              <p:cNvSpPr txBox="1"/>
              <p:nvPr/>
            </p:nvSpPr>
            <p:spPr>
              <a:xfrm>
                <a:off x="4710097" y="0"/>
                <a:ext cx="2099421" cy="1363771"/>
              </a:xfrm>
              <a:prstGeom prst="rect">
                <a:avLst/>
              </a:prstGeom>
              <a:noFill/>
              <a:ln w="38100">
                <a:solidFill>
                  <a:schemeClr val="tx1"/>
                </a:solidFill>
              </a:ln>
            </p:spPr>
            <p:txBody>
              <a:bodyPr wrap="none" rtlCol="0">
                <a:spAutoFit/>
              </a:bodyPr>
              <a:lstStyle/>
              <a:p>
                <a:r>
                  <a:rPr lang="en-US" sz="5400" b="0" dirty="0">
                    <a:solidFill>
                      <a:schemeClr val="tx1"/>
                    </a:solidFill>
                  </a:rPr>
                  <a:t> </a:t>
                </a:r>
                <a14:m>
                  <m:oMath xmlns:m="http://schemas.openxmlformats.org/officeDocument/2006/math">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r>
                      <a:rPr lang="en-US" sz="5400" b="0" i="1" smtClean="0">
                        <a:solidFill>
                          <a:schemeClr val="tx1"/>
                        </a:solidFill>
                        <a:latin typeface="Cambria Math" panose="02040503050406030204" pitchFamily="18" charset="0"/>
                      </a:rPr>
                      <m:t>≤1</m:t>
                    </m:r>
                  </m:oMath>
                </a14:m>
                <a:r>
                  <a:rPr lang="en-US" sz="5400" b="0" dirty="0">
                    <a:solidFill>
                      <a:schemeClr val="tx1"/>
                    </a:solidFill>
                  </a:rPr>
                  <a:t> </a:t>
                </a:r>
              </a:p>
            </p:txBody>
          </p:sp>
        </mc:Choice>
        <mc:Fallback xmlns="">
          <p:sp>
            <p:nvSpPr>
              <p:cNvPr id="28" name="TextBox 27">
                <a:extLst>
                  <a:ext uri="{FF2B5EF4-FFF2-40B4-BE49-F238E27FC236}">
                    <a16:creationId xmlns:a16="http://schemas.microsoft.com/office/drawing/2014/main" id="{95B4144E-DF7F-47AB-AF1D-4A22B5CCC4CC}"/>
                  </a:ext>
                </a:extLst>
              </p:cNvPr>
              <p:cNvSpPr txBox="1">
                <a:spLocks noRot="1" noChangeAspect="1" noMove="1" noResize="1" noEditPoints="1" noAdjustHandles="1" noChangeArrowheads="1" noChangeShapeType="1" noTextEdit="1"/>
              </p:cNvSpPr>
              <p:nvPr/>
            </p:nvSpPr>
            <p:spPr>
              <a:xfrm>
                <a:off x="4710097" y="0"/>
                <a:ext cx="2099421" cy="1363771"/>
              </a:xfrm>
              <a:prstGeom prst="rect">
                <a:avLst/>
              </a:prstGeom>
              <a:blipFill>
                <a:blip r:embed="rId32"/>
                <a:stretch>
                  <a:fillRect/>
                </a:stretch>
              </a:blipFill>
              <a:ln w="38100">
                <a:solidFill>
                  <a:schemeClr val="tx1"/>
                </a:solidFill>
              </a:ln>
            </p:spPr>
            <p:txBody>
              <a:bodyPr/>
              <a:lstStyle/>
              <a:p>
                <a:r>
                  <a:rPr lang="en-CA">
                    <a:noFill/>
                  </a:rPr>
                  <a:t> </a:t>
                </a:r>
              </a:p>
            </p:txBody>
          </p:sp>
        </mc:Fallback>
      </mc:AlternateContent>
      <p:cxnSp>
        <p:nvCxnSpPr>
          <p:cNvPr id="138" name="Straight Connector 137">
            <a:extLst>
              <a:ext uri="{FF2B5EF4-FFF2-40B4-BE49-F238E27FC236}">
                <a16:creationId xmlns:a16="http://schemas.microsoft.com/office/drawing/2014/main" id="{3F529BB2-84CC-43E3-89FF-946922C05808}"/>
              </a:ext>
            </a:extLst>
          </p:cNvPr>
          <p:cNvCxnSpPr>
            <a:cxnSpLocks/>
          </p:cNvCxnSpPr>
          <p:nvPr/>
        </p:nvCxnSpPr>
        <p:spPr>
          <a:xfrm>
            <a:off x="5848350" y="1390650"/>
            <a:ext cx="0" cy="546735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72211487"/>
      </p:ext>
    </p:extLst>
  </p:cSld>
  <p:clrMapOvr>
    <a:masterClrMapping/>
  </p:clrMapOvr>
  <mc:AlternateContent xmlns:mc="http://schemas.openxmlformats.org/markup-compatibility/2006" xmlns:p14="http://schemas.microsoft.com/office/powerpoint/2010/main">
    <mc:Choice Requires="p14">
      <p:transition spd="med" p14:dur="700" advTm="11261">
        <p:fade/>
      </p:transition>
    </mc:Choice>
    <mc:Fallback xmlns="">
      <p:transition spd="med" advTm="11261">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4" name="TextBox 3">
            <a:extLst>
              <a:ext uri="{FF2B5EF4-FFF2-40B4-BE49-F238E27FC236}">
                <a16:creationId xmlns:a16="http://schemas.microsoft.com/office/drawing/2014/main" id="{608E96D2-734C-4621-873A-1F90E55A1237}"/>
              </a:ext>
            </a:extLst>
          </p:cNvPr>
          <p:cNvSpPr txBox="1"/>
          <p:nvPr/>
        </p:nvSpPr>
        <p:spPr>
          <a:xfrm>
            <a:off x="358321" y="373743"/>
            <a:ext cx="7339060" cy="1200329"/>
          </a:xfrm>
          <a:prstGeom prst="rect">
            <a:avLst/>
          </a:prstGeom>
          <a:noFill/>
        </p:spPr>
        <p:txBody>
          <a:bodyPr wrap="none" rtlCol="0">
            <a:spAutoFit/>
          </a:bodyPr>
          <a:lstStyle/>
          <a:p>
            <a:r>
              <a:rPr lang="en-US" sz="7200" dirty="0"/>
              <a:t>Length Contraction</a:t>
            </a:r>
            <a:endParaRPr lang="en-CA" sz="7200" dirty="0"/>
          </a:p>
        </p:txBody>
      </p:sp>
      <p:sp>
        <p:nvSpPr>
          <p:cNvPr id="35" name="Rectangle 34">
            <a:extLst>
              <a:ext uri="{FF2B5EF4-FFF2-40B4-BE49-F238E27FC236}">
                <a16:creationId xmlns:a16="http://schemas.microsoft.com/office/drawing/2014/main" id="{2912C3BA-6A8F-4B10-8EB6-7CF0EDFFF297}"/>
              </a:ext>
            </a:extLst>
          </p:cNvPr>
          <p:cNvSpPr/>
          <p:nvPr/>
        </p:nvSpPr>
        <p:spPr>
          <a:xfrm>
            <a:off x="7162800" y="5977889"/>
            <a:ext cx="4019550" cy="630645"/>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a:t>
            </a:r>
            <a:endParaRPr lang="en-CA" sz="4000" dirty="0">
              <a:solidFill>
                <a:schemeClr val="tx1"/>
              </a:solidFill>
            </a:endParaRPr>
          </a:p>
        </p:txBody>
      </p:sp>
      <p:grpSp>
        <p:nvGrpSpPr>
          <p:cNvPr id="27" name="Group 26">
            <a:extLst>
              <a:ext uri="{FF2B5EF4-FFF2-40B4-BE49-F238E27FC236}">
                <a16:creationId xmlns:a16="http://schemas.microsoft.com/office/drawing/2014/main" id="{EC50A8B4-7067-4230-84D4-F4B4EFF73C18}"/>
              </a:ext>
            </a:extLst>
          </p:cNvPr>
          <p:cNvGrpSpPr/>
          <p:nvPr/>
        </p:nvGrpSpPr>
        <p:grpSpPr>
          <a:xfrm>
            <a:off x="9849892" y="1042423"/>
            <a:ext cx="2475458" cy="2777758"/>
            <a:chOff x="1286855" y="4495113"/>
            <a:chExt cx="1641622" cy="1842094"/>
          </a:xfrm>
        </p:grpSpPr>
        <p:grpSp>
          <p:nvGrpSpPr>
            <p:cNvPr id="21" name="Group 20">
              <a:extLst>
                <a:ext uri="{FF2B5EF4-FFF2-40B4-BE49-F238E27FC236}">
                  <a16:creationId xmlns:a16="http://schemas.microsoft.com/office/drawing/2014/main" id="{8D37DFD8-B21C-497C-80C1-A10A3C9E10B2}"/>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EA2FD-BAEF-4BD9-BFFB-610BC08180EC}"/>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1CA283-78E7-450E-BE34-F44DB273C239}"/>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6"/>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DBADB721-4571-4735-BCAB-1DE757F50066}"/>
                </a:ext>
              </a:extLst>
            </p:cNvPr>
            <p:cNvGrpSpPr/>
            <p:nvPr/>
          </p:nvGrpSpPr>
          <p:grpSpPr>
            <a:xfrm>
              <a:off x="1286855" y="5194300"/>
              <a:ext cx="1130259" cy="1142907"/>
              <a:chOff x="4611916" y="637672"/>
              <a:chExt cx="3516345" cy="3555693"/>
            </a:xfrm>
          </p:grpSpPr>
          <p:cxnSp>
            <p:nvCxnSpPr>
              <p:cNvPr id="25" name="Straight Arrow Connector 24">
                <a:extLst>
                  <a:ext uri="{FF2B5EF4-FFF2-40B4-BE49-F238E27FC236}">
                    <a16:creationId xmlns:a16="http://schemas.microsoft.com/office/drawing/2014/main" id="{17628062-8E59-4E75-AD21-4FDC53AC5281}"/>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DD0D2F9-482C-4D24-9308-1080295F392B}"/>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8" name="Group 27">
            <a:extLst>
              <a:ext uri="{FF2B5EF4-FFF2-40B4-BE49-F238E27FC236}">
                <a16:creationId xmlns:a16="http://schemas.microsoft.com/office/drawing/2014/main" id="{D4D022DD-AA3C-4A18-A1F6-B14A463E02FD}"/>
              </a:ext>
            </a:extLst>
          </p:cNvPr>
          <p:cNvGrpSpPr/>
          <p:nvPr/>
        </p:nvGrpSpPr>
        <p:grpSpPr>
          <a:xfrm>
            <a:off x="6639296" y="1257303"/>
            <a:ext cx="2885701" cy="2896904"/>
            <a:chOff x="4382797" y="3188269"/>
            <a:chExt cx="3054229" cy="3066084"/>
          </a:xfrm>
        </p:grpSpPr>
        <p:grpSp>
          <p:nvGrpSpPr>
            <p:cNvPr id="29" name="Group 28">
              <a:extLst>
                <a:ext uri="{FF2B5EF4-FFF2-40B4-BE49-F238E27FC236}">
                  <a16:creationId xmlns:a16="http://schemas.microsoft.com/office/drawing/2014/main" id="{67AF0696-CED8-41FA-88B1-F64BD383B196}"/>
                </a:ext>
              </a:extLst>
            </p:cNvPr>
            <p:cNvGrpSpPr/>
            <p:nvPr/>
          </p:nvGrpSpPr>
          <p:grpSpPr>
            <a:xfrm>
              <a:off x="4811845" y="4257766"/>
              <a:ext cx="1571644" cy="1612623"/>
              <a:chOff x="4598547" y="3250367"/>
              <a:chExt cx="919034" cy="942997"/>
            </a:xfrm>
          </p:grpSpPr>
          <p:cxnSp>
            <p:nvCxnSpPr>
              <p:cNvPr id="32" name="Straight Arrow Connector 31">
                <a:extLst>
                  <a:ext uri="{FF2B5EF4-FFF2-40B4-BE49-F238E27FC236}">
                    <a16:creationId xmlns:a16="http://schemas.microsoft.com/office/drawing/2014/main" id="{7384CAF7-C4CC-4FB9-825C-229BD9B1843E}"/>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06DC55A-651A-413F-A12E-BBF021F46F23}"/>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C228A8-B28B-473E-9C8E-A2708B5683AD}"/>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C67804-B731-4327-B366-52199BEBD855}"/>
                    </a:ext>
                  </a:extLst>
                </p:cNvPr>
                <p:cNvSpPr txBox="1"/>
                <p:nvPr/>
              </p:nvSpPr>
              <p:spPr>
                <a:xfrm>
                  <a:off x="4382797" y="3188269"/>
                  <a:ext cx="1071313"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4382797" y="3188269"/>
                  <a:ext cx="1071313" cy="1074978"/>
                </a:xfrm>
                <a:prstGeom prst="rect">
                  <a:avLst/>
                </a:prstGeom>
                <a:blipFill>
                  <a:blip r:embed="rId8"/>
                  <a:stretch>
                    <a:fillRect/>
                  </a:stretch>
                </a:blipFill>
              </p:spPr>
              <p:txBody>
                <a:bodyPr/>
                <a:lstStyle/>
                <a:p>
                  <a:r>
                    <a:rPr lang="en-CA">
                      <a:noFill/>
                    </a:rPr>
                    <a:t> </a:t>
                  </a:r>
                </a:p>
              </p:txBody>
            </p:sp>
          </mc:Fallback>
        </mc:AlternateContent>
      </p:grpSp>
      <p:sp>
        <p:nvSpPr>
          <p:cNvPr id="34" name="TextBox 33">
            <a:extLst>
              <a:ext uri="{FF2B5EF4-FFF2-40B4-BE49-F238E27FC236}">
                <a16:creationId xmlns:a16="http://schemas.microsoft.com/office/drawing/2014/main" id="{D349F6BE-00EA-469A-8937-3D269C3FC494}"/>
              </a:ext>
            </a:extLst>
          </p:cNvPr>
          <p:cNvSpPr txBox="1"/>
          <p:nvPr/>
        </p:nvSpPr>
        <p:spPr>
          <a:xfrm>
            <a:off x="186870" y="1669143"/>
            <a:ext cx="6175829" cy="4247317"/>
          </a:xfrm>
          <a:prstGeom prst="rect">
            <a:avLst/>
          </a:prstGeom>
          <a:noFill/>
        </p:spPr>
        <p:txBody>
          <a:bodyPr wrap="square" rtlCol="0">
            <a:spAutoFit/>
          </a:bodyPr>
          <a:lstStyle/>
          <a:p>
            <a:r>
              <a:rPr lang="en-US" sz="5400" dirty="0"/>
              <a:t>Measure the </a:t>
            </a:r>
            <a:br>
              <a:rPr lang="en-US" sz="5400" dirty="0"/>
            </a:br>
            <a:r>
              <a:rPr lang="en-US" sz="5400" dirty="0">
                <a:solidFill>
                  <a:srgbClr val="92D050"/>
                </a:solidFill>
              </a:rPr>
              <a:t>distance component </a:t>
            </a:r>
            <a:r>
              <a:rPr lang="en-US" sz="5400" dirty="0"/>
              <a:t>along lines of simultaneity in </a:t>
            </a:r>
            <a:r>
              <a:rPr lang="en-CA" sz="5400" u="sng" dirty="0"/>
              <a:t>different bases</a:t>
            </a:r>
            <a:r>
              <a:rPr lang="en-CA" sz="5400" dirty="0"/>
              <a:t>.</a:t>
            </a:r>
          </a:p>
        </p:txBody>
      </p:sp>
      <p:grpSp>
        <p:nvGrpSpPr>
          <p:cNvPr id="36" name="Group 35">
            <a:extLst>
              <a:ext uri="{FF2B5EF4-FFF2-40B4-BE49-F238E27FC236}">
                <a16:creationId xmlns:a16="http://schemas.microsoft.com/office/drawing/2014/main" id="{21EBE4C3-D27D-4462-8274-95CB9D193258}"/>
              </a:ext>
            </a:extLst>
          </p:cNvPr>
          <p:cNvGrpSpPr/>
          <p:nvPr/>
        </p:nvGrpSpPr>
        <p:grpSpPr>
          <a:xfrm>
            <a:off x="7137999" y="3846283"/>
            <a:ext cx="4046724" cy="2231908"/>
            <a:chOff x="313574" y="454479"/>
            <a:chExt cx="2852056" cy="5774871"/>
          </a:xfrm>
        </p:grpSpPr>
        <p:cxnSp>
          <p:nvCxnSpPr>
            <p:cNvPr id="37" name="Straight Connector 36">
              <a:extLst>
                <a:ext uri="{FF2B5EF4-FFF2-40B4-BE49-F238E27FC236}">
                  <a16:creationId xmlns:a16="http://schemas.microsoft.com/office/drawing/2014/main" id="{7CA8EB78-8702-4551-8AFC-180F6BCF2B4E}"/>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1B4AD6-EB11-4FA1-93C4-706CEA0FB5F9}"/>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3E93EF-652A-4460-A729-AEEE615069E6}"/>
                  </a:ext>
                </a:extLst>
              </p:cNvPr>
              <p:cNvSpPr txBox="1"/>
              <p:nvPr/>
            </p:nvSpPr>
            <p:spPr>
              <a:xfrm>
                <a:off x="11169876" y="5304374"/>
                <a:ext cx="1022124" cy="11277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CA" sz="6000" dirty="0">
                  <a:solidFill>
                    <a:srgbClr val="7030A0"/>
                  </a:solidFill>
                </a:endParaRPr>
              </a:p>
            </p:txBody>
          </p:sp>
        </mc:Choice>
        <mc:Fallback xmlns="">
          <p:sp>
            <p:nvSpPr>
              <p:cNvPr id="44" name="TextBox 43">
                <a:extLst>
                  <a:ext uri="{FF2B5EF4-FFF2-40B4-BE49-F238E27FC236}">
                    <a16:creationId xmlns:a16="http://schemas.microsoft.com/office/drawing/2014/main" id="{CF3E93EF-652A-4460-A729-AEEE615069E6}"/>
                  </a:ext>
                </a:extLst>
              </p:cNvPr>
              <p:cNvSpPr txBox="1">
                <a:spLocks noRot="1" noChangeAspect="1" noMove="1" noResize="1" noEditPoints="1" noAdjustHandles="1" noChangeArrowheads="1" noChangeShapeType="1" noTextEdit="1"/>
              </p:cNvSpPr>
              <p:nvPr/>
            </p:nvSpPr>
            <p:spPr>
              <a:xfrm>
                <a:off x="11169876" y="5304374"/>
                <a:ext cx="1022124" cy="112774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A793A45-3832-40FF-B54C-17791883DD8A}"/>
                  </a:ext>
                </a:extLst>
              </p:cNvPr>
              <p:cNvSpPr txBox="1"/>
              <p:nvPr/>
            </p:nvSpPr>
            <p:spPr>
              <a:xfrm>
                <a:off x="11286368" y="3308923"/>
                <a:ext cx="760491" cy="11277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954ECA"/>
                              </a:solidFill>
                              <a:latin typeface="Cambria Math" panose="02040503050406030204" pitchFamily="18" charset="0"/>
                            </a:rPr>
                          </m:ctrlPr>
                        </m:accPr>
                        <m:e>
                          <m:r>
                            <a:rPr lang="en-US" sz="6000" b="0" i="1" smtClean="0">
                              <a:solidFill>
                                <a:srgbClr val="954ECA"/>
                              </a:solidFill>
                              <a:latin typeface="Cambria Math" panose="02040503050406030204" pitchFamily="18" charset="0"/>
                            </a:rPr>
                            <m:t>𝑀</m:t>
                          </m:r>
                        </m:e>
                      </m:acc>
                    </m:oMath>
                  </m:oMathPara>
                </a14:m>
                <a:endParaRPr lang="en-CA" sz="6000" dirty="0">
                  <a:solidFill>
                    <a:srgbClr val="954ECA"/>
                  </a:solidFill>
                </a:endParaRPr>
              </a:p>
            </p:txBody>
          </p:sp>
        </mc:Choice>
        <mc:Fallback xmlns="">
          <p:sp>
            <p:nvSpPr>
              <p:cNvPr id="47" name="TextBox 46">
                <a:extLst>
                  <a:ext uri="{FF2B5EF4-FFF2-40B4-BE49-F238E27FC236}">
                    <a16:creationId xmlns:a16="http://schemas.microsoft.com/office/drawing/2014/main" id="{0A793A45-3832-40FF-B54C-17791883DD8A}"/>
                  </a:ext>
                </a:extLst>
              </p:cNvPr>
              <p:cNvSpPr txBox="1">
                <a:spLocks noRot="1" noChangeAspect="1" noMove="1" noResize="1" noEditPoints="1" noAdjustHandles="1" noChangeArrowheads="1" noChangeShapeType="1" noTextEdit="1"/>
              </p:cNvSpPr>
              <p:nvPr/>
            </p:nvSpPr>
            <p:spPr>
              <a:xfrm>
                <a:off x="11286368" y="3308923"/>
                <a:ext cx="760491" cy="1127745"/>
              </a:xfrm>
              <a:prstGeom prst="rect">
                <a:avLst/>
              </a:prstGeom>
              <a:blipFill>
                <a:blip r:embed="rId10"/>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7124274" y="5934531"/>
            <a:ext cx="4153326" cy="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75AA5FB2-68CC-4798-8617-B329677723AB}"/>
              </a:ext>
            </a:extLst>
          </p:cNvPr>
          <p:cNvCxnSpPr>
            <a:cxnSpLocks/>
          </p:cNvCxnSpPr>
          <p:nvPr/>
        </p:nvCxnSpPr>
        <p:spPr>
          <a:xfrm flipV="1">
            <a:off x="7116240" y="3921539"/>
            <a:ext cx="4087988" cy="2020234"/>
          </a:xfrm>
          <a:prstGeom prst="straightConnector1">
            <a:avLst/>
          </a:prstGeom>
          <a:ln w="152400">
            <a:solidFill>
              <a:srgbClr val="954ECA"/>
            </a:solidFill>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3062710908"/>
      </p:ext>
    </p:extLst>
  </p:cSld>
  <p:clrMapOvr>
    <a:masterClrMapping/>
  </p:clrMapOvr>
  <mc:AlternateContent xmlns:mc="http://schemas.openxmlformats.org/markup-compatibility/2006" xmlns:p14="http://schemas.microsoft.com/office/powerpoint/2010/main">
    <mc:Choice Requires="p14">
      <p:transition spd="slow" p14:dur="2000" advTm="10887"/>
    </mc:Choice>
    <mc:Fallback xmlns="">
      <p:transition spd="slow" advTm="108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4"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1054674-29AF-450B-8597-1AD71C71C18B}"/>
              </a:ext>
            </a:extLst>
          </p:cNvPr>
          <p:cNvGrpSpPr/>
          <p:nvPr/>
        </p:nvGrpSpPr>
        <p:grpSpPr>
          <a:xfrm>
            <a:off x="163285" y="1300848"/>
            <a:ext cx="2930418" cy="1992088"/>
            <a:chOff x="163285" y="653148"/>
            <a:chExt cx="2930418" cy="1992088"/>
          </a:xfrm>
        </p:grpSpPr>
        <p:grpSp>
          <p:nvGrpSpPr>
            <p:cNvPr id="34" name="Group 33">
              <a:extLst>
                <a:ext uri="{FF2B5EF4-FFF2-40B4-BE49-F238E27FC236}">
                  <a16:creationId xmlns:a16="http://schemas.microsoft.com/office/drawing/2014/main" id="{CB838EA0-E021-4430-BBB8-D21940E72C9D}"/>
                </a:ext>
              </a:extLst>
            </p:cNvPr>
            <p:cNvGrpSpPr/>
            <p:nvPr/>
          </p:nvGrpSpPr>
          <p:grpSpPr>
            <a:xfrm>
              <a:off x="1177763" y="1784232"/>
              <a:ext cx="901745" cy="861004"/>
              <a:chOff x="3334043" y="3727938"/>
              <a:chExt cx="854539" cy="815927"/>
            </a:xfrm>
          </p:grpSpPr>
          <p:sp>
            <p:nvSpPr>
              <p:cNvPr id="35" name="Oval 34">
                <a:extLst>
                  <a:ext uri="{FF2B5EF4-FFF2-40B4-BE49-F238E27FC236}">
                    <a16:creationId xmlns:a16="http://schemas.microsoft.com/office/drawing/2014/main" id="{7F7324DA-6952-4B81-8555-16F96A64EBE0}"/>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950AD6-7AAF-40B9-9F4F-AD259E643B2D}"/>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36" name="TextBox 35">
                    <a:extLst>
                      <a:ext uri="{FF2B5EF4-FFF2-40B4-BE49-F238E27FC236}">
                        <a16:creationId xmlns:a16="http://schemas.microsoft.com/office/drawing/2014/main" id="{64950AD6-7AAF-40B9-9F4F-AD259E643B2D}"/>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6"/>
                    <a:stretch>
                      <a:fillRect/>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8A08AA-5E93-4EC5-BBB4-75BAFA30040A}"/>
                    </a:ext>
                  </a:extLst>
                </p:cNvPr>
                <p:cNvSpPr txBox="1"/>
                <p:nvPr/>
              </p:nvSpPr>
              <p:spPr>
                <a:xfrm>
                  <a:off x="163285" y="653148"/>
                  <a:ext cx="2930418" cy="1077218"/>
                </a:xfrm>
                <a:prstGeom prst="rect">
                  <a:avLst/>
                </a:prstGeom>
                <a:noFill/>
              </p:spPr>
              <p:txBody>
                <a:bodyPr wrap="none" rtlCol="0">
                  <a:spAutoFit/>
                </a:bodyPr>
                <a:lstStyle/>
                <a:p>
                  <a:r>
                    <a:rPr lang="en-US" sz="3200" dirty="0"/>
                    <a:t>stationary muon</a:t>
                  </a: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𝑣</m:t>
                        </m:r>
                        <m:r>
                          <a:rPr lang="en-US" sz="3200" b="0" i="1" smtClean="0">
                            <a:latin typeface="Cambria Math" panose="02040503050406030204" pitchFamily="18" charset="0"/>
                          </a:rPr>
                          <m:t>=0</m:t>
                        </m:r>
                      </m:oMath>
                    </m:oMathPara>
                  </a14:m>
                  <a:endParaRPr lang="en-CA" sz="3200" dirty="0"/>
                </a:p>
              </p:txBody>
            </p:sp>
          </mc:Choice>
          <mc:Fallback xmlns="">
            <p:sp>
              <p:nvSpPr>
                <p:cNvPr id="2" name="TextBox 1">
                  <a:extLst>
                    <a:ext uri="{FF2B5EF4-FFF2-40B4-BE49-F238E27FC236}">
                      <a16:creationId xmlns:a16="http://schemas.microsoft.com/office/drawing/2014/main" id="{6E8A08AA-5E93-4EC5-BBB4-75BAFA30040A}"/>
                    </a:ext>
                  </a:extLst>
                </p:cNvPr>
                <p:cNvSpPr txBox="1">
                  <a:spLocks noRot="1" noChangeAspect="1" noMove="1" noResize="1" noEditPoints="1" noAdjustHandles="1" noChangeArrowheads="1" noChangeShapeType="1" noTextEdit="1"/>
                </p:cNvSpPr>
                <p:nvPr/>
              </p:nvSpPr>
              <p:spPr>
                <a:xfrm>
                  <a:off x="163285" y="653148"/>
                  <a:ext cx="2930418" cy="1077218"/>
                </a:xfrm>
                <a:prstGeom prst="rect">
                  <a:avLst/>
                </a:prstGeom>
                <a:blipFill>
                  <a:blip r:embed="rId7"/>
                  <a:stretch>
                    <a:fillRect l="-5417" t="-7345" r="-4375"/>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1716F795-C091-4784-B6F8-185E0DDCC1D1}"/>
              </a:ext>
            </a:extLst>
          </p:cNvPr>
          <p:cNvGrpSpPr/>
          <p:nvPr/>
        </p:nvGrpSpPr>
        <p:grpSpPr>
          <a:xfrm>
            <a:off x="2628900" y="2852063"/>
            <a:ext cx="2432957" cy="688189"/>
            <a:chOff x="2628900" y="2204363"/>
            <a:chExt cx="2432957" cy="688189"/>
          </a:xfrm>
        </p:grpSpPr>
        <p:cxnSp>
          <p:nvCxnSpPr>
            <p:cNvPr id="8" name="Straight Arrow Connector 7">
              <a:extLst>
                <a:ext uri="{FF2B5EF4-FFF2-40B4-BE49-F238E27FC236}">
                  <a16:creationId xmlns:a16="http://schemas.microsoft.com/office/drawing/2014/main" id="{8F5FA5CF-CC22-455A-B183-8F0C1EE9AE96}"/>
                </a:ext>
              </a:extLst>
            </p:cNvPr>
            <p:cNvCxnSpPr/>
            <p:nvPr/>
          </p:nvCxnSpPr>
          <p:spPr>
            <a:xfrm>
              <a:off x="2628900" y="2204363"/>
              <a:ext cx="2432957"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3736113-EB17-4551-8248-86D36D3435AF}"/>
                    </a:ext>
                  </a:extLst>
                </p:cNvPr>
                <p:cNvSpPr txBox="1"/>
                <p:nvPr/>
              </p:nvSpPr>
              <p:spPr>
                <a:xfrm>
                  <a:off x="3320143" y="2307777"/>
                  <a:ext cx="10170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002060"/>
                            </a:solidFill>
                            <a:latin typeface="Cambria Math" panose="02040503050406030204" pitchFamily="18" charset="0"/>
                          </a:rPr>
                          <m:t>2 </m:t>
                        </m:r>
                        <m:r>
                          <a:rPr lang="en-US" sz="3200" b="0" i="1" smtClean="0">
                            <a:solidFill>
                              <a:srgbClr val="002060"/>
                            </a:solidFill>
                            <a:latin typeface="Cambria Math" panose="02040503050406030204" pitchFamily="18" charset="0"/>
                          </a:rPr>
                          <m:t>𝜇</m:t>
                        </m:r>
                        <m:r>
                          <a:rPr lang="en-US" sz="3200" b="0" i="1" smtClean="0">
                            <a:solidFill>
                              <a:srgbClr val="002060"/>
                            </a:solidFill>
                            <a:latin typeface="Cambria Math" panose="02040503050406030204" pitchFamily="18" charset="0"/>
                          </a:rPr>
                          <m:t>𝑠</m:t>
                        </m:r>
                      </m:oMath>
                    </m:oMathPara>
                  </a14:m>
                  <a:endParaRPr lang="en-CA" sz="3200" dirty="0">
                    <a:solidFill>
                      <a:srgbClr val="002060"/>
                    </a:solidFill>
                  </a:endParaRPr>
                </a:p>
              </p:txBody>
            </p:sp>
          </mc:Choice>
          <mc:Fallback xmlns="">
            <p:sp>
              <p:nvSpPr>
                <p:cNvPr id="41" name="TextBox 40">
                  <a:extLst>
                    <a:ext uri="{FF2B5EF4-FFF2-40B4-BE49-F238E27FC236}">
                      <a16:creationId xmlns:a16="http://schemas.microsoft.com/office/drawing/2014/main" id="{53736113-EB17-4551-8248-86D36D3435AF}"/>
                    </a:ext>
                  </a:extLst>
                </p:cNvPr>
                <p:cNvSpPr txBox="1">
                  <a:spLocks noRot="1" noChangeAspect="1" noMove="1" noResize="1" noEditPoints="1" noAdjustHandles="1" noChangeArrowheads="1" noChangeShapeType="1" noTextEdit="1"/>
                </p:cNvSpPr>
                <p:nvPr/>
              </p:nvSpPr>
              <p:spPr>
                <a:xfrm>
                  <a:off x="3320143" y="2307777"/>
                  <a:ext cx="1017010" cy="584775"/>
                </a:xfrm>
                <a:prstGeom prst="rect">
                  <a:avLst/>
                </a:prstGeom>
                <a:blipFill>
                  <a:blip r:embed="rId8"/>
                  <a:stretch>
                    <a:fillRect/>
                  </a:stretch>
                </a:blipFill>
              </p:spPr>
              <p:txBody>
                <a:bodyPr/>
                <a:lstStyle/>
                <a:p>
                  <a:r>
                    <a:rPr lang="en-CA">
                      <a:noFill/>
                    </a:rPr>
                    <a:t> </a:t>
                  </a:r>
                </a:p>
              </p:txBody>
            </p:sp>
          </mc:Fallback>
        </mc:AlternateContent>
      </p:grpSp>
      <p:grpSp>
        <p:nvGrpSpPr>
          <p:cNvPr id="56" name="Group 55">
            <a:extLst>
              <a:ext uri="{FF2B5EF4-FFF2-40B4-BE49-F238E27FC236}">
                <a16:creationId xmlns:a16="http://schemas.microsoft.com/office/drawing/2014/main" id="{952A43B8-82ED-4102-B224-AB5918310371}"/>
              </a:ext>
            </a:extLst>
          </p:cNvPr>
          <p:cNvGrpSpPr/>
          <p:nvPr/>
        </p:nvGrpSpPr>
        <p:grpSpPr>
          <a:xfrm>
            <a:off x="5159829" y="1698177"/>
            <a:ext cx="1551214" cy="1953986"/>
            <a:chOff x="5159829" y="1050477"/>
            <a:chExt cx="1551214" cy="1953986"/>
          </a:xfrm>
        </p:grpSpPr>
        <p:grpSp>
          <p:nvGrpSpPr>
            <p:cNvPr id="26" name="Group 25">
              <a:extLst>
                <a:ext uri="{FF2B5EF4-FFF2-40B4-BE49-F238E27FC236}">
                  <a16:creationId xmlns:a16="http://schemas.microsoft.com/office/drawing/2014/main" id="{A84BF4DC-1FBA-4845-BFFD-F52B000AD711}"/>
                </a:ext>
              </a:extLst>
            </p:cNvPr>
            <p:cNvGrpSpPr/>
            <p:nvPr/>
          </p:nvGrpSpPr>
          <p:grpSpPr>
            <a:xfrm>
              <a:off x="5393870" y="1050477"/>
              <a:ext cx="1149867" cy="1600203"/>
              <a:chOff x="5393870" y="1050477"/>
              <a:chExt cx="1149867" cy="1600203"/>
            </a:xfrm>
          </p:grpSpPr>
          <p:grpSp>
            <p:nvGrpSpPr>
              <p:cNvPr id="32" name="Group 31">
                <a:extLst>
                  <a:ext uri="{FF2B5EF4-FFF2-40B4-BE49-F238E27FC236}">
                    <a16:creationId xmlns:a16="http://schemas.microsoft.com/office/drawing/2014/main" id="{2FED6195-4E45-4AB4-BB38-34AE68843D48}"/>
                  </a:ext>
                </a:extLst>
              </p:cNvPr>
              <p:cNvGrpSpPr/>
              <p:nvPr/>
            </p:nvGrpSpPr>
            <p:grpSpPr>
              <a:xfrm>
                <a:off x="5526604" y="1789676"/>
                <a:ext cx="901745" cy="861004"/>
                <a:chOff x="3334043" y="3727938"/>
                <a:chExt cx="854539" cy="815927"/>
              </a:xfrm>
            </p:grpSpPr>
            <p:sp>
              <p:nvSpPr>
                <p:cNvPr id="33" name="Oval 32">
                  <a:extLst>
                    <a:ext uri="{FF2B5EF4-FFF2-40B4-BE49-F238E27FC236}">
                      <a16:creationId xmlns:a16="http://schemas.microsoft.com/office/drawing/2014/main" id="{FCB59D70-6D73-47CB-BDC3-E03AFC77FEAF}"/>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975C7D8-07DE-4110-87E3-0DD3811C0410}"/>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39" name="TextBox 38">
                      <a:extLst>
                        <a:ext uri="{FF2B5EF4-FFF2-40B4-BE49-F238E27FC236}">
                          <a16:creationId xmlns:a16="http://schemas.microsoft.com/office/drawing/2014/main" id="{4975C7D8-07DE-4110-87E3-0DD3811C0410}"/>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9"/>
                      <a:stretch>
                        <a:fillRect/>
                      </a:stretch>
                    </a:blipFill>
                    <a:ln>
                      <a:noFill/>
                    </a:ln>
                  </p:spPr>
                  <p:txBody>
                    <a:bodyPr/>
                    <a:lstStyle/>
                    <a:p>
                      <a:r>
                        <a:rPr lang="en-CA">
                          <a:noFill/>
                        </a:rPr>
                        <a:t> </a:t>
                      </a:r>
                    </a:p>
                  </p:txBody>
                </p:sp>
              </mc:Fallback>
            </mc:AlternateContent>
          </p:grpSp>
          <p:sp>
            <p:nvSpPr>
              <p:cNvPr id="40" name="TextBox 39">
                <a:extLst>
                  <a:ext uri="{FF2B5EF4-FFF2-40B4-BE49-F238E27FC236}">
                    <a16:creationId xmlns:a16="http://schemas.microsoft.com/office/drawing/2014/main" id="{540A6B85-8677-4CF3-A68A-524564AF7A91}"/>
                  </a:ext>
                </a:extLst>
              </p:cNvPr>
              <p:cNvSpPr txBox="1"/>
              <p:nvPr/>
            </p:nvSpPr>
            <p:spPr>
              <a:xfrm>
                <a:off x="5393870" y="1050477"/>
                <a:ext cx="1149867" cy="584775"/>
              </a:xfrm>
              <a:prstGeom prst="rect">
                <a:avLst/>
              </a:prstGeom>
              <a:noFill/>
            </p:spPr>
            <p:txBody>
              <a:bodyPr wrap="none" rtlCol="0">
                <a:spAutoFit/>
              </a:bodyPr>
              <a:lstStyle/>
              <a:p>
                <a:r>
                  <a:rPr lang="en-US" sz="3200" dirty="0">
                    <a:solidFill>
                      <a:srgbClr val="FF0000"/>
                    </a:solidFill>
                  </a:rPr>
                  <a:t>decay</a:t>
                </a:r>
                <a:endParaRPr lang="en-CA" sz="3200" dirty="0">
                  <a:solidFill>
                    <a:srgbClr val="FF0000"/>
                  </a:solidFill>
                </a:endParaRPr>
              </a:p>
            </p:txBody>
          </p:sp>
        </p:grpSp>
        <p:sp>
          <p:nvSpPr>
            <p:cNvPr id="9" name="Multiplication Sign 8">
              <a:extLst>
                <a:ext uri="{FF2B5EF4-FFF2-40B4-BE49-F238E27FC236}">
                  <a16:creationId xmlns:a16="http://schemas.microsoft.com/office/drawing/2014/main" id="{68648EEF-6B88-4605-A070-0616736304C6}"/>
                </a:ext>
              </a:extLst>
            </p:cNvPr>
            <p:cNvSpPr/>
            <p:nvPr/>
          </p:nvSpPr>
          <p:spPr>
            <a:xfrm>
              <a:off x="5159829" y="1453249"/>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a:extLst>
              <a:ext uri="{FF2B5EF4-FFF2-40B4-BE49-F238E27FC236}">
                <a16:creationId xmlns:a16="http://schemas.microsoft.com/office/drawing/2014/main" id="{38299B4F-74C6-4EDC-AEBD-8270985FE27D}"/>
              </a:ext>
            </a:extLst>
          </p:cNvPr>
          <p:cNvGrpSpPr/>
          <p:nvPr/>
        </p:nvGrpSpPr>
        <p:grpSpPr>
          <a:xfrm>
            <a:off x="380999" y="4495485"/>
            <a:ext cx="2489592" cy="1992088"/>
            <a:chOff x="380999" y="4054926"/>
            <a:chExt cx="2489592" cy="1992088"/>
          </a:xfrm>
        </p:grpSpPr>
        <p:grpSp>
          <p:nvGrpSpPr>
            <p:cNvPr id="43" name="Group 42">
              <a:extLst>
                <a:ext uri="{FF2B5EF4-FFF2-40B4-BE49-F238E27FC236}">
                  <a16:creationId xmlns:a16="http://schemas.microsoft.com/office/drawing/2014/main" id="{BEFA06EA-1D86-48F5-B681-83ECD7E8AFEB}"/>
                </a:ext>
              </a:extLst>
            </p:cNvPr>
            <p:cNvGrpSpPr/>
            <p:nvPr/>
          </p:nvGrpSpPr>
          <p:grpSpPr>
            <a:xfrm>
              <a:off x="1166877" y="5186010"/>
              <a:ext cx="901745" cy="861004"/>
              <a:chOff x="3334043" y="3727938"/>
              <a:chExt cx="854539" cy="815927"/>
            </a:xfrm>
          </p:grpSpPr>
          <p:sp>
            <p:nvSpPr>
              <p:cNvPr id="44" name="Oval 43">
                <a:extLst>
                  <a:ext uri="{FF2B5EF4-FFF2-40B4-BE49-F238E27FC236}">
                    <a16:creationId xmlns:a16="http://schemas.microsoft.com/office/drawing/2014/main" id="{A9DB70F8-6224-41EB-8683-930017B1F92F}"/>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227D73-FB14-4A56-94D4-C74C30470AA0}"/>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45" name="TextBox 44">
                    <a:extLst>
                      <a:ext uri="{FF2B5EF4-FFF2-40B4-BE49-F238E27FC236}">
                        <a16:creationId xmlns:a16="http://schemas.microsoft.com/office/drawing/2014/main" id="{79227D73-FB14-4A56-94D4-C74C30470AA0}"/>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0"/>
                    <a:stretch>
                      <a:fillRect/>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3FC0C6D-D52B-4310-8499-BFC2CEA64B09}"/>
                    </a:ext>
                  </a:extLst>
                </p:cNvPr>
                <p:cNvSpPr txBox="1"/>
                <p:nvPr/>
              </p:nvSpPr>
              <p:spPr>
                <a:xfrm>
                  <a:off x="380999" y="4054926"/>
                  <a:ext cx="2489592" cy="1077218"/>
                </a:xfrm>
                <a:prstGeom prst="rect">
                  <a:avLst/>
                </a:prstGeom>
                <a:noFill/>
              </p:spPr>
              <p:txBody>
                <a:bodyPr wrap="none" rtlCol="0">
                  <a:spAutoFit/>
                </a:bodyPr>
                <a:lstStyle/>
                <a:p>
                  <a:r>
                    <a:rPr lang="en-US" sz="3200" dirty="0"/>
                    <a:t>moving muon</a:t>
                  </a: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𝑣</m:t>
                        </m:r>
                        <m:r>
                          <a:rPr lang="en-US" sz="3200" b="0" i="1" smtClean="0">
                            <a:latin typeface="Cambria Math" panose="02040503050406030204" pitchFamily="18" charset="0"/>
                          </a:rPr>
                          <m:t>=0.995</m:t>
                        </m:r>
                        <m:r>
                          <a:rPr lang="en-US" sz="3200" b="0" i="1" smtClean="0">
                            <a:latin typeface="Cambria Math" panose="02040503050406030204" pitchFamily="18" charset="0"/>
                          </a:rPr>
                          <m:t>𝑐</m:t>
                        </m:r>
                      </m:oMath>
                    </m:oMathPara>
                  </a14:m>
                  <a:endParaRPr lang="en-CA" sz="3200" dirty="0"/>
                </a:p>
              </p:txBody>
            </p:sp>
          </mc:Choice>
          <mc:Fallback xmlns="">
            <p:sp>
              <p:nvSpPr>
                <p:cNvPr id="46" name="TextBox 45">
                  <a:extLst>
                    <a:ext uri="{FF2B5EF4-FFF2-40B4-BE49-F238E27FC236}">
                      <a16:creationId xmlns:a16="http://schemas.microsoft.com/office/drawing/2014/main" id="{63FC0C6D-D52B-4310-8499-BFC2CEA64B09}"/>
                    </a:ext>
                  </a:extLst>
                </p:cNvPr>
                <p:cNvSpPr txBox="1">
                  <a:spLocks noRot="1" noChangeAspect="1" noMove="1" noResize="1" noEditPoints="1" noAdjustHandles="1" noChangeArrowheads="1" noChangeShapeType="1" noTextEdit="1"/>
                </p:cNvSpPr>
                <p:nvPr/>
              </p:nvSpPr>
              <p:spPr>
                <a:xfrm>
                  <a:off x="380999" y="4054926"/>
                  <a:ext cx="2489592" cy="1077218"/>
                </a:xfrm>
                <a:prstGeom prst="rect">
                  <a:avLst/>
                </a:prstGeom>
                <a:blipFill>
                  <a:blip r:embed="rId11"/>
                  <a:stretch>
                    <a:fillRect l="-6112" t="-7345" r="-5379"/>
                  </a:stretch>
                </a:blipFill>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F084270F-FBDE-44F4-A0AE-B62CB6BE8DFF}"/>
              </a:ext>
            </a:extLst>
          </p:cNvPr>
          <p:cNvGrpSpPr/>
          <p:nvPr/>
        </p:nvGrpSpPr>
        <p:grpSpPr>
          <a:xfrm>
            <a:off x="2618014" y="6046700"/>
            <a:ext cx="7930243" cy="811300"/>
            <a:chOff x="2618014" y="5606141"/>
            <a:chExt cx="7930243" cy="811300"/>
          </a:xfrm>
        </p:grpSpPr>
        <p:cxnSp>
          <p:nvCxnSpPr>
            <p:cNvPr id="47" name="Straight Arrow Connector 46">
              <a:extLst>
                <a:ext uri="{FF2B5EF4-FFF2-40B4-BE49-F238E27FC236}">
                  <a16:creationId xmlns:a16="http://schemas.microsoft.com/office/drawing/2014/main" id="{51BC3BE2-CDD4-474D-896B-2793A5D6DDAE}"/>
                </a:ext>
              </a:extLst>
            </p:cNvPr>
            <p:cNvCxnSpPr>
              <a:cxnSpLocks/>
            </p:cNvCxnSpPr>
            <p:nvPr/>
          </p:nvCxnSpPr>
          <p:spPr>
            <a:xfrm>
              <a:off x="2618014" y="5606141"/>
              <a:ext cx="793024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2F6B660-6B07-44B4-9A34-B46F8F543291}"/>
                    </a:ext>
                  </a:extLst>
                </p:cNvPr>
                <p:cNvSpPr txBox="1"/>
                <p:nvPr/>
              </p:nvSpPr>
              <p:spPr>
                <a:xfrm>
                  <a:off x="6036128" y="5709555"/>
                  <a:ext cx="150804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2060"/>
                            </a:solidFill>
                            <a:latin typeface="Cambria Math" panose="02040503050406030204" pitchFamily="18" charset="0"/>
                          </a:rPr>
                          <m:t>20 </m:t>
                        </m:r>
                        <m:r>
                          <a:rPr lang="en-US" sz="4000" b="0" i="1" smtClean="0">
                            <a:solidFill>
                              <a:srgbClr val="002060"/>
                            </a:solidFill>
                            <a:latin typeface="Cambria Math" panose="02040503050406030204" pitchFamily="18" charset="0"/>
                          </a:rPr>
                          <m:t>𝜇</m:t>
                        </m:r>
                        <m:r>
                          <a:rPr lang="en-US" sz="4000" b="0" i="1" smtClean="0">
                            <a:solidFill>
                              <a:srgbClr val="002060"/>
                            </a:solidFill>
                            <a:latin typeface="Cambria Math" panose="02040503050406030204" pitchFamily="18" charset="0"/>
                          </a:rPr>
                          <m:t>𝑠</m:t>
                        </m:r>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E2F6B660-6B07-44B4-9A34-B46F8F543291}"/>
                    </a:ext>
                  </a:extLst>
                </p:cNvPr>
                <p:cNvSpPr txBox="1">
                  <a:spLocks noRot="1" noChangeAspect="1" noMove="1" noResize="1" noEditPoints="1" noAdjustHandles="1" noChangeArrowheads="1" noChangeShapeType="1" noTextEdit="1"/>
                </p:cNvSpPr>
                <p:nvPr/>
              </p:nvSpPr>
              <p:spPr>
                <a:xfrm>
                  <a:off x="6036128" y="5709555"/>
                  <a:ext cx="1508042" cy="707886"/>
                </a:xfrm>
                <a:prstGeom prst="rect">
                  <a:avLst/>
                </a:prstGeom>
                <a:blipFill>
                  <a:blip r:embed="rId12"/>
                  <a:stretch>
                    <a:fillRect/>
                  </a:stretch>
                </a:blipFill>
              </p:spPr>
              <p:txBody>
                <a:bodyPr/>
                <a:lstStyle/>
                <a:p>
                  <a:r>
                    <a:rPr lang="en-CA">
                      <a:noFill/>
                    </a:rPr>
                    <a:t> </a:t>
                  </a:r>
                </a:p>
              </p:txBody>
            </p:sp>
          </mc:Fallback>
        </mc:AlternateContent>
      </p:grpSp>
      <p:grpSp>
        <p:nvGrpSpPr>
          <p:cNvPr id="54" name="Group 53">
            <a:extLst>
              <a:ext uri="{FF2B5EF4-FFF2-40B4-BE49-F238E27FC236}">
                <a16:creationId xmlns:a16="http://schemas.microsoft.com/office/drawing/2014/main" id="{098B6AD8-6170-4989-9140-226A59F705B7}"/>
              </a:ext>
            </a:extLst>
          </p:cNvPr>
          <p:cNvGrpSpPr/>
          <p:nvPr/>
        </p:nvGrpSpPr>
        <p:grpSpPr>
          <a:xfrm>
            <a:off x="10640786" y="4892814"/>
            <a:ext cx="1551214" cy="1953986"/>
            <a:chOff x="10640786" y="4452255"/>
            <a:chExt cx="1551214" cy="1953986"/>
          </a:xfrm>
        </p:grpSpPr>
        <p:grpSp>
          <p:nvGrpSpPr>
            <p:cNvPr id="48" name="Group 47">
              <a:extLst>
                <a:ext uri="{FF2B5EF4-FFF2-40B4-BE49-F238E27FC236}">
                  <a16:creationId xmlns:a16="http://schemas.microsoft.com/office/drawing/2014/main" id="{90F8B2CA-F3C1-4672-B699-04EC209643C9}"/>
                </a:ext>
              </a:extLst>
            </p:cNvPr>
            <p:cNvGrpSpPr/>
            <p:nvPr/>
          </p:nvGrpSpPr>
          <p:grpSpPr>
            <a:xfrm>
              <a:off x="11007561" y="5191454"/>
              <a:ext cx="901745" cy="861004"/>
              <a:chOff x="3334043" y="3727938"/>
              <a:chExt cx="854539" cy="815927"/>
            </a:xfrm>
          </p:grpSpPr>
          <p:sp>
            <p:nvSpPr>
              <p:cNvPr id="49" name="Oval 48">
                <a:extLst>
                  <a:ext uri="{FF2B5EF4-FFF2-40B4-BE49-F238E27FC236}">
                    <a16:creationId xmlns:a16="http://schemas.microsoft.com/office/drawing/2014/main" id="{B8CEA516-D2CA-49D1-9E9F-8871B7523B6A}"/>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A484C40-5382-47AE-AC4C-1EE6EA5CC5F3}"/>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50" name="TextBox 49">
                    <a:extLst>
                      <a:ext uri="{FF2B5EF4-FFF2-40B4-BE49-F238E27FC236}">
                        <a16:creationId xmlns:a16="http://schemas.microsoft.com/office/drawing/2014/main" id="{FA484C40-5382-47AE-AC4C-1EE6EA5CC5F3}"/>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3"/>
                    <a:stretch>
                      <a:fillRect/>
                    </a:stretch>
                  </a:blipFill>
                  <a:ln>
                    <a:noFill/>
                  </a:ln>
                </p:spPr>
                <p:txBody>
                  <a:bodyPr/>
                  <a:lstStyle/>
                  <a:p>
                    <a:r>
                      <a:rPr lang="en-CA">
                        <a:noFill/>
                      </a:rPr>
                      <a:t> </a:t>
                    </a:r>
                  </a:p>
                </p:txBody>
              </p:sp>
            </mc:Fallback>
          </mc:AlternateContent>
        </p:grpSp>
        <p:sp>
          <p:nvSpPr>
            <p:cNvPr id="51" name="TextBox 50">
              <a:extLst>
                <a:ext uri="{FF2B5EF4-FFF2-40B4-BE49-F238E27FC236}">
                  <a16:creationId xmlns:a16="http://schemas.microsoft.com/office/drawing/2014/main" id="{8819EFD5-E431-4EB2-B6B1-068419C4A282}"/>
                </a:ext>
              </a:extLst>
            </p:cNvPr>
            <p:cNvSpPr txBox="1"/>
            <p:nvPr/>
          </p:nvSpPr>
          <p:spPr>
            <a:xfrm>
              <a:off x="10874827" y="4452255"/>
              <a:ext cx="1149867" cy="584775"/>
            </a:xfrm>
            <a:prstGeom prst="rect">
              <a:avLst/>
            </a:prstGeom>
            <a:noFill/>
          </p:spPr>
          <p:txBody>
            <a:bodyPr wrap="none" rtlCol="0">
              <a:spAutoFit/>
            </a:bodyPr>
            <a:lstStyle/>
            <a:p>
              <a:r>
                <a:rPr lang="en-US" sz="3200" dirty="0">
                  <a:solidFill>
                    <a:srgbClr val="FF0000"/>
                  </a:solidFill>
                </a:rPr>
                <a:t>decay</a:t>
              </a:r>
              <a:endParaRPr lang="en-CA" sz="3200" dirty="0">
                <a:solidFill>
                  <a:srgbClr val="FF0000"/>
                </a:solidFill>
              </a:endParaRPr>
            </a:p>
          </p:txBody>
        </p:sp>
        <p:sp>
          <p:nvSpPr>
            <p:cNvPr id="53" name="Multiplication Sign 52">
              <a:extLst>
                <a:ext uri="{FF2B5EF4-FFF2-40B4-BE49-F238E27FC236}">
                  <a16:creationId xmlns:a16="http://schemas.microsoft.com/office/drawing/2014/main" id="{6036F81A-15BF-4768-83C0-FE706A41AC2B}"/>
                </a:ext>
              </a:extLst>
            </p:cNvPr>
            <p:cNvSpPr/>
            <p:nvPr/>
          </p:nvSpPr>
          <p:spPr>
            <a:xfrm>
              <a:off x="10640786" y="4855027"/>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D40B33A-8CFE-41FB-AD60-D9BD01B8A9EB}"/>
                  </a:ext>
                </a:extLst>
              </p:cNvPr>
              <p:cNvSpPr txBox="1"/>
              <p:nvPr/>
            </p:nvSpPr>
            <p:spPr>
              <a:xfrm>
                <a:off x="3276599" y="4350705"/>
                <a:ext cx="3497368" cy="1147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7030A0"/>
                          </a:solidFill>
                          <a:latin typeface="Cambria Math" panose="02040503050406030204" pitchFamily="18" charset="0"/>
                        </a:rPr>
                        <m:t>𝛽</m:t>
                      </m:r>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𝑣</m:t>
                          </m:r>
                        </m:num>
                        <m:den>
                          <m:r>
                            <a:rPr lang="en-US" sz="4000" b="0" i="1" smtClean="0">
                              <a:latin typeface="Cambria Math" panose="02040503050406030204" pitchFamily="18" charset="0"/>
                            </a:rPr>
                            <m:t>𝑐</m:t>
                          </m:r>
                        </m:den>
                      </m:f>
                      <m:r>
                        <a:rPr lang="en-US" sz="4000" b="0" i="1" smtClean="0">
                          <a:latin typeface="Cambria Math" panose="02040503050406030204" pitchFamily="18" charset="0"/>
                        </a:rPr>
                        <m:t>=0.995</m:t>
                      </m:r>
                    </m:oMath>
                  </m:oMathPara>
                </a14:m>
                <a:endParaRPr lang="en-CA" sz="4000" dirty="0"/>
              </a:p>
            </p:txBody>
          </p:sp>
        </mc:Choice>
        <mc:Fallback xmlns="">
          <p:sp>
            <p:nvSpPr>
              <p:cNvPr id="42" name="TextBox 41">
                <a:extLst>
                  <a:ext uri="{FF2B5EF4-FFF2-40B4-BE49-F238E27FC236}">
                    <a16:creationId xmlns:a16="http://schemas.microsoft.com/office/drawing/2014/main" id="{2D40B33A-8CFE-41FB-AD60-D9BD01B8A9EB}"/>
                  </a:ext>
                </a:extLst>
              </p:cNvPr>
              <p:cNvSpPr txBox="1">
                <a:spLocks noRot="1" noChangeAspect="1" noMove="1" noResize="1" noEditPoints="1" noAdjustHandles="1" noChangeArrowheads="1" noChangeShapeType="1" noTextEdit="1"/>
              </p:cNvSpPr>
              <p:nvPr/>
            </p:nvSpPr>
            <p:spPr>
              <a:xfrm>
                <a:off x="3276599" y="4350705"/>
                <a:ext cx="3497368" cy="1147815"/>
              </a:xfrm>
              <a:prstGeom prst="rect">
                <a:avLst/>
              </a:prstGeom>
              <a:blipFill>
                <a:blip r:embed="rId18"/>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8E36CF4B-9A38-4A10-87BC-6F818A7DA811}"/>
              </a:ext>
            </a:extLst>
          </p:cNvPr>
          <p:cNvGrpSpPr/>
          <p:nvPr/>
        </p:nvGrpSpPr>
        <p:grpSpPr>
          <a:xfrm>
            <a:off x="10094542" y="1919909"/>
            <a:ext cx="1464468" cy="1330414"/>
            <a:chOff x="10094542" y="1272209"/>
            <a:chExt cx="1464468" cy="1330414"/>
          </a:xfrm>
        </p:grpSpPr>
        <p:grpSp>
          <p:nvGrpSpPr>
            <p:cNvPr id="37" name="Group 36">
              <a:extLst>
                <a:ext uri="{FF2B5EF4-FFF2-40B4-BE49-F238E27FC236}">
                  <a16:creationId xmlns:a16="http://schemas.microsoft.com/office/drawing/2014/main" id="{AE4F4AAB-80CA-41A4-BDC4-009862BD1963}"/>
                </a:ext>
              </a:extLst>
            </p:cNvPr>
            <p:cNvGrpSpPr/>
            <p:nvPr/>
          </p:nvGrpSpPr>
          <p:grpSpPr>
            <a:xfrm>
              <a:off x="10799695" y="1893601"/>
              <a:ext cx="759315" cy="709022"/>
              <a:chOff x="3334043" y="3727938"/>
              <a:chExt cx="873807" cy="815927"/>
            </a:xfrm>
          </p:grpSpPr>
          <p:sp>
            <p:nvSpPr>
              <p:cNvPr id="38" name="Oval 37">
                <a:extLst>
                  <a:ext uri="{FF2B5EF4-FFF2-40B4-BE49-F238E27FC236}">
                    <a16:creationId xmlns:a16="http://schemas.microsoft.com/office/drawing/2014/main" id="{30E0B991-C8B9-42A7-B09F-876A8D3CEC9F}"/>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53408A-8FED-4D38-A880-51056366DC25}"/>
                      </a:ext>
                    </a:extLst>
                  </p:cNvPr>
                  <p:cNvSpPr txBox="1"/>
                  <p:nvPr/>
                </p:nvSpPr>
                <p:spPr>
                  <a:xfrm>
                    <a:off x="3346886" y="3776129"/>
                    <a:ext cx="860964" cy="67294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4000" dirty="0"/>
                  </a:p>
                </p:txBody>
              </p:sp>
            </mc:Choice>
            <mc:Fallback xmlns="">
              <p:sp>
                <p:nvSpPr>
                  <p:cNvPr id="67" name="TextBox 66">
                    <a:extLst>
                      <a:ext uri="{FF2B5EF4-FFF2-40B4-BE49-F238E27FC236}">
                        <a16:creationId xmlns:a16="http://schemas.microsoft.com/office/drawing/2014/main" id="{6768E6CA-2E33-4D16-96EB-63FBCA9B5DAB}"/>
                      </a:ext>
                    </a:extLst>
                  </p:cNvPr>
                  <p:cNvSpPr txBox="1">
                    <a:spLocks noRot="1" noChangeAspect="1" noMove="1" noResize="1" noEditPoints="1" noAdjustHandles="1" noChangeArrowheads="1" noChangeShapeType="1" noTextEdit="1"/>
                  </p:cNvSpPr>
                  <p:nvPr/>
                </p:nvSpPr>
                <p:spPr>
                  <a:xfrm>
                    <a:off x="3346886" y="3776129"/>
                    <a:ext cx="860964" cy="672946"/>
                  </a:xfrm>
                  <a:prstGeom prst="rect">
                    <a:avLst/>
                  </a:prstGeom>
                  <a:blipFill>
                    <a:blip r:embed="rId16"/>
                    <a:stretch>
                      <a:fillRect/>
                    </a:stretch>
                  </a:blipFill>
                  <a:ln>
                    <a:noFill/>
                  </a:ln>
                </p:spPr>
                <p:txBody>
                  <a:bodyPr/>
                  <a:lstStyle/>
                  <a:p>
                    <a:r>
                      <a:rPr lang="en-CA">
                        <a:noFill/>
                      </a:rPr>
                      <a:t> </a:t>
                    </a:r>
                  </a:p>
                </p:txBody>
              </p:sp>
            </mc:Fallback>
          </mc:AlternateContent>
        </p:grpSp>
        <p:grpSp>
          <p:nvGrpSpPr>
            <p:cNvPr id="59" name="Group 58">
              <a:extLst>
                <a:ext uri="{FF2B5EF4-FFF2-40B4-BE49-F238E27FC236}">
                  <a16:creationId xmlns:a16="http://schemas.microsoft.com/office/drawing/2014/main" id="{DA94DBCB-359A-4D7D-8948-567D139CBA97}"/>
                </a:ext>
              </a:extLst>
            </p:cNvPr>
            <p:cNvGrpSpPr/>
            <p:nvPr/>
          </p:nvGrpSpPr>
          <p:grpSpPr>
            <a:xfrm>
              <a:off x="10094542" y="1272209"/>
              <a:ext cx="1256260" cy="1289050"/>
              <a:chOff x="5733747" y="4155645"/>
              <a:chExt cx="2218987" cy="2276905"/>
            </a:xfrm>
          </p:grpSpPr>
          <p:cxnSp>
            <p:nvCxnSpPr>
              <p:cNvPr id="60" name="Straight Arrow Connector 59">
                <a:extLst>
                  <a:ext uri="{FF2B5EF4-FFF2-40B4-BE49-F238E27FC236}">
                    <a16:creationId xmlns:a16="http://schemas.microsoft.com/office/drawing/2014/main" id="{A40432C1-E8C2-45E8-BD10-DA3EAFF7DC77}"/>
                  </a:ext>
                </a:extLst>
              </p:cNvPr>
              <p:cNvCxnSpPr>
                <a:cxnSpLocks/>
              </p:cNvCxnSpPr>
              <p:nvPr/>
            </p:nvCxnSpPr>
            <p:spPr>
              <a:xfrm flipV="1">
                <a:off x="5733747" y="4155645"/>
                <a:ext cx="1848153" cy="2276905"/>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3FD8B064-B0E7-4D2E-97FC-65B071A5C18A}"/>
                  </a:ext>
                </a:extLst>
              </p:cNvPr>
              <p:cNvCxnSpPr>
                <a:cxnSpLocks/>
              </p:cNvCxnSpPr>
              <p:nvPr/>
            </p:nvCxnSpPr>
            <p:spPr>
              <a:xfrm flipV="1">
                <a:off x="5753686" y="4552950"/>
                <a:ext cx="2199048" cy="1833782"/>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 name="Group 2">
            <a:extLst>
              <a:ext uri="{FF2B5EF4-FFF2-40B4-BE49-F238E27FC236}">
                <a16:creationId xmlns:a16="http://schemas.microsoft.com/office/drawing/2014/main" id="{EBBE7C90-EEDD-4291-B714-F203D1DA295A}"/>
              </a:ext>
            </a:extLst>
          </p:cNvPr>
          <p:cNvGrpSpPr/>
          <p:nvPr/>
        </p:nvGrpSpPr>
        <p:grpSpPr>
          <a:xfrm>
            <a:off x="8141034" y="1977059"/>
            <a:ext cx="1210860" cy="1208395"/>
            <a:chOff x="8141034" y="1329359"/>
            <a:chExt cx="1210860" cy="1208395"/>
          </a:xfrm>
        </p:grpSpPr>
        <p:pic>
          <p:nvPicPr>
            <p:cNvPr id="58" name="Picture 2" descr="Earth, Blue Planet, Globe, Planet, Space, Universe">
              <a:extLst>
                <a:ext uri="{FF2B5EF4-FFF2-40B4-BE49-F238E27FC236}">
                  <a16:creationId xmlns:a16="http://schemas.microsoft.com/office/drawing/2014/main" id="{5A89165A-4410-42B5-B2B2-57023719863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42244" y="1329359"/>
              <a:ext cx="1009650" cy="100965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FA2AE102-11B6-4E42-BD77-A9646BCFDD51}"/>
                </a:ext>
              </a:extLst>
            </p:cNvPr>
            <p:cNvGrpSpPr/>
            <p:nvPr/>
          </p:nvGrpSpPr>
          <p:grpSpPr>
            <a:xfrm>
              <a:off x="8141034" y="1440822"/>
              <a:ext cx="1077510" cy="1096932"/>
              <a:chOff x="7609290" y="5673513"/>
              <a:chExt cx="273404" cy="278332"/>
            </a:xfrm>
          </p:grpSpPr>
          <p:cxnSp>
            <p:nvCxnSpPr>
              <p:cNvPr id="63" name="Straight Arrow Connector 62">
                <a:extLst>
                  <a:ext uri="{FF2B5EF4-FFF2-40B4-BE49-F238E27FC236}">
                    <a16:creationId xmlns:a16="http://schemas.microsoft.com/office/drawing/2014/main" id="{DEF52625-5C14-48F1-84F9-91EF947BD336}"/>
                  </a:ext>
                </a:extLst>
              </p:cNvPr>
              <p:cNvCxnSpPr>
                <a:cxnSpLocks/>
              </p:cNvCxnSpPr>
              <p:nvPr/>
            </p:nvCxnSpPr>
            <p:spPr>
              <a:xfrm flipV="1">
                <a:off x="7612319" y="567351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BF277836-72AC-418A-AF40-A89004E7A5C3}"/>
                  </a:ext>
                </a:extLst>
              </p:cNvPr>
              <p:cNvCxnSpPr>
                <a:cxnSpLocks/>
              </p:cNvCxnSpPr>
              <p:nvPr/>
            </p:nvCxnSpPr>
            <p:spPr>
              <a:xfrm rot="5400000" flipV="1">
                <a:off x="7745992" y="581514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sp>
        <p:nvSpPr>
          <p:cNvPr id="5" name="TextBox 4">
            <a:extLst>
              <a:ext uri="{FF2B5EF4-FFF2-40B4-BE49-F238E27FC236}">
                <a16:creationId xmlns:a16="http://schemas.microsoft.com/office/drawing/2014/main" id="{EB3C95C2-5E32-429B-AF03-CD1FCFBB37EB}"/>
              </a:ext>
            </a:extLst>
          </p:cNvPr>
          <p:cNvSpPr txBox="1"/>
          <p:nvPr/>
        </p:nvSpPr>
        <p:spPr>
          <a:xfrm>
            <a:off x="0" y="0"/>
            <a:ext cx="7058984" cy="1015663"/>
          </a:xfrm>
          <a:prstGeom prst="rect">
            <a:avLst/>
          </a:prstGeom>
          <a:noFill/>
        </p:spPr>
        <p:txBody>
          <a:bodyPr wrap="none" rtlCol="0">
            <a:spAutoFit/>
          </a:bodyPr>
          <a:lstStyle/>
          <a:p>
            <a:r>
              <a:rPr lang="en-US" sz="6000" dirty="0"/>
              <a:t>Example: Muon decay</a:t>
            </a:r>
            <a:endParaRPr lang="en-CA" sz="6000" dirty="0"/>
          </a:p>
        </p:txBody>
      </p:sp>
    </p:spTree>
    <p:custDataLst>
      <p:tags r:id="rId1"/>
    </p:custDataLst>
    <p:extLst>
      <p:ext uri="{BB962C8B-B14F-4D97-AF65-F5344CB8AC3E}">
        <p14:creationId xmlns:p14="http://schemas.microsoft.com/office/powerpoint/2010/main" val="2181163471"/>
      </p:ext>
    </p:extLst>
  </p:cSld>
  <p:clrMapOvr>
    <a:masterClrMapping/>
  </p:clrMapOvr>
  <mc:AlternateContent xmlns:mc="http://schemas.openxmlformats.org/markup-compatibility/2006" xmlns:p14="http://schemas.microsoft.com/office/powerpoint/2010/main">
    <mc:Choice Requires="p14">
      <p:transition spd="slow" p14:dur="2000" advTm="33130"/>
    </mc:Choice>
    <mc:Fallback xmlns="">
      <p:transition spd="slow" advTm="33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F8C2DC4-2CFC-4D34-BAE1-245453FEA6B2}"/>
                  </a:ext>
                </a:extLst>
              </p:cNvPr>
              <p:cNvSpPr txBox="1"/>
              <p:nvPr/>
            </p:nvSpPr>
            <p:spPr>
              <a:xfrm>
                <a:off x="327659" y="252546"/>
                <a:ext cx="3497368" cy="1147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7030A0"/>
                          </a:solidFill>
                          <a:latin typeface="Cambria Math" panose="02040503050406030204" pitchFamily="18" charset="0"/>
                        </a:rPr>
                        <m:t>𝛽</m:t>
                      </m:r>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𝑣</m:t>
                          </m:r>
                        </m:num>
                        <m:den>
                          <m:r>
                            <a:rPr lang="en-US" sz="4000" b="0" i="1" smtClean="0">
                              <a:latin typeface="Cambria Math" panose="02040503050406030204" pitchFamily="18" charset="0"/>
                            </a:rPr>
                            <m:t>𝑐</m:t>
                          </m:r>
                        </m:den>
                      </m:f>
                      <m:r>
                        <a:rPr lang="en-US" sz="4000" b="0" i="1" smtClean="0">
                          <a:latin typeface="Cambria Math" panose="02040503050406030204" pitchFamily="18" charset="0"/>
                        </a:rPr>
                        <m:t>=</m:t>
                      </m:r>
                      <m:r>
                        <a:rPr lang="en-US" sz="4000" b="0" i="1" smtClean="0">
                          <a:solidFill>
                            <a:srgbClr val="7030A0"/>
                          </a:solidFill>
                          <a:latin typeface="Cambria Math" panose="02040503050406030204" pitchFamily="18" charset="0"/>
                        </a:rPr>
                        <m:t>0.995</m:t>
                      </m:r>
                    </m:oMath>
                  </m:oMathPara>
                </a14:m>
                <a:endParaRPr lang="en-CA" sz="4000" dirty="0"/>
              </a:p>
            </p:txBody>
          </p:sp>
        </mc:Choice>
        <mc:Fallback xmlns="">
          <p:sp>
            <p:nvSpPr>
              <p:cNvPr id="37" name="TextBox 36">
                <a:extLst>
                  <a:ext uri="{FF2B5EF4-FFF2-40B4-BE49-F238E27FC236}">
                    <a16:creationId xmlns:a16="http://schemas.microsoft.com/office/drawing/2014/main" id="{1F8C2DC4-2CFC-4D34-BAE1-245453FEA6B2}"/>
                  </a:ext>
                </a:extLst>
              </p:cNvPr>
              <p:cNvSpPr txBox="1">
                <a:spLocks noRot="1" noChangeAspect="1" noMove="1" noResize="1" noEditPoints="1" noAdjustHandles="1" noChangeArrowheads="1" noChangeShapeType="1" noTextEdit="1"/>
              </p:cNvSpPr>
              <p:nvPr/>
            </p:nvSpPr>
            <p:spPr>
              <a:xfrm>
                <a:off x="327659" y="252546"/>
                <a:ext cx="3497368" cy="114781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A9ACF6D-E96B-4DE1-A99F-7B062FB505DA}"/>
                  </a:ext>
                </a:extLst>
              </p:cNvPr>
              <p:cNvSpPr txBox="1"/>
              <p:nvPr/>
            </p:nvSpPr>
            <p:spPr>
              <a:xfrm>
                <a:off x="342899" y="1856556"/>
                <a:ext cx="4431213" cy="489198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a:p>
                <a:pPr/>
                <a14:m>
                  <m:oMathPara xmlns:m="http://schemas.openxmlformats.org/officeDocument/2006/math">
                    <m:oMathParaPr>
                      <m:jc m:val="left"/>
                    </m:oMathParaPr>
                    <m:oMath xmlns:m="http://schemas.openxmlformats.org/officeDocument/2006/math">
                      <m:r>
                        <a:rPr lang="en-US" sz="4000" i="1" smtClean="0">
                          <a:solidFill>
                            <a:schemeClr val="bg1"/>
                          </a:solidFill>
                          <a:latin typeface="Cambria Math" panose="02040503050406030204" pitchFamily="18" charset="0"/>
                        </a:rPr>
                        <m:t>𝛾</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1</m:t>
                          </m:r>
                        </m:num>
                        <m:den>
                          <m:rad>
                            <m:radPr>
                              <m:degHide m:val="on"/>
                              <m:ctrlPr>
                                <a:rPr lang="en-US" sz="4000" i="1">
                                  <a:latin typeface="Cambria Math" panose="02040503050406030204" pitchFamily="18" charset="0"/>
                                </a:rPr>
                              </m:ctrlPr>
                            </m:radPr>
                            <m:deg/>
                            <m:e>
                              <m:r>
                                <a:rPr lang="en-US" sz="4000" i="1">
                                  <a:latin typeface="Cambria Math" panose="02040503050406030204" pitchFamily="18" charset="0"/>
                                </a:rPr>
                                <m:t>1−</m:t>
                              </m:r>
                              <m:sSup>
                                <m:sSupPr>
                                  <m:ctrlPr>
                                    <a:rPr lang="en-US" sz="4000" i="1">
                                      <a:latin typeface="Cambria Math" panose="02040503050406030204" pitchFamily="18" charset="0"/>
                                    </a:rPr>
                                  </m:ctrlPr>
                                </m:sSupPr>
                                <m:e>
                                  <m:d>
                                    <m:dPr>
                                      <m:ctrlPr>
                                        <a:rPr lang="en-US" sz="4000" b="0" i="1" smtClean="0">
                                          <a:latin typeface="Cambria Math" panose="02040503050406030204" pitchFamily="18" charset="0"/>
                                        </a:rPr>
                                      </m:ctrlPr>
                                    </m:dPr>
                                    <m:e>
                                      <m:r>
                                        <a:rPr lang="en-US" sz="4000" i="1">
                                          <a:solidFill>
                                            <a:srgbClr val="7030A0"/>
                                          </a:solidFill>
                                          <a:latin typeface="Cambria Math" panose="02040503050406030204" pitchFamily="18" charset="0"/>
                                        </a:rPr>
                                        <m:t>0.995</m:t>
                                      </m:r>
                                    </m:e>
                                  </m:d>
                                </m:e>
                                <m:sup>
                                  <m:r>
                                    <a:rPr lang="en-US" sz="4000" i="1">
                                      <a:latin typeface="Cambria Math" panose="02040503050406030204" pitchFamily="18" charset="0"/>
                                    </a:rPr>
                                    <m:t>2</m:t>
                                  </m:r>
                                </m:sup>
                              </m:sSup>
                            </m:e>
                          </m:rad>
                        </m:den>
                      </m:f>
                    </m:oMath>
                  </m:oMathPara>
                </a14:m>
                <a:endParaRPr lang="en-CA" sz="4000" dirty="0"/>
              </a:p>
              <a:p>
                <a:endParaRPr lang="en-CA" sz="2000" dirty="0"/>
              </a:p>
              <a:p>
                <a:pPr/>
                <a14:m>
                  <m:oMathPara xmlns:m="http://schemas.openxmlformats.org/officeDocument/2006/math">
                    <m:oMathParaPr>
                      <m:jc m:val="left"/>
                    </m:oMathParaPr>
                    <m:oMath xmlns:m="http://schemas.openxmlformats.org/officeDocument/2006/math">
                      <m:r>
                        <a:rPr lang="en-US" sz="5400" i="1" smtClean="0">
                          <a:solidFill>
                            <a:schemeClr val="bg1"/>
                          </a:solidFill>
                          <a:latin typeface="Cambria Math" panose="02040503050406030204" pitchFamily="18" charset="0"/>
                        </a:rPr>
                        <m:t>𝛾</m:t>
                      </m:r>
                      <m:r>
                        <a:rPr lang="en-US" sz="5400" b="0" i="1" smtClean="0">
                          <a:latin typeface="Cambria Math" panose="02040503050406030204" pitchFamily="18" charset="0"/>
                        </a:rPr>
                        <m:t>≈10.0125</m:t>
                      </m:r>
                    </m:oMath>
                  </m:oMathPara>
                </a14:m>
                <a:endParaRPr lang="en-CA" sz="5400" dirty="0"/>
              </a:p>
              <a:p>
                <a:pPr/>
                <a14:m>
                  <m:oMathPara xmlns:m="http://schemas.openxmlformats.org/officeDocument/2006/math">
                    <m:oMathParaPr>
                      <m:jc m:val="left"/>
                    </m:oMathParaPr>
                    <m:oMath xmlns:m="http://schemas.openxmlformats.org/officeDocument/2006/math">
                      <m:r>
                        <a:rPr lang="en-US" sz="5400" i="1" smtClean="0">
                          <a:solidFill>
                            <a:schemeClr val="bg1"/>
                          </a:solidFill>
                          <a:latin typeface="Cambria Math" panose="02040503050406030204" pitchFamily="18" charset="0"/>
                        </a:rPr>
                        <m:t>𝛾</m:t>
                      </m:r>
                      <m:r>
                        <a:rPr lang="en-US" sz="5400" i="1">
                          <a:latin typeface="Cambria Math" panose="02040503050406030204" pitchFamily="18" charset="0"/>
                        </a:rPr>
                        <m:t>≈10</m:t>
                      </m:r>
                    </m:oMath>
                  </m:oMathPara>
                </a14:m>
                <a:endParaRPr lang="en-CA" sz="5400" dirty="0"/>
              </a:p>
            </p:txBody>
          </p:sp>
        </mc:Choice>
        <mc:Fallback xmlns="">
          <p:sp>
            <p:nvSpPr>
              <p:cNvPr id="38" name="TextBox 37">
                <a:extLst>
                  <a:ext uri="{FF2B5EF4-FFF2-40B4-BE49-F238E27FC236}">
                    <a16:creationId xmlns:a16="http://schemas.microsoft.com/office/drawing/2014/main" id="{DA9ACF6D-E96B-4DE1-A99F-7B062FB505DA}"/>
                  </a:ext>
                </a:extLst>
              </p:cNvPr>
              <p:cNvSpPr txBox="1">
                <a:spLocks noRot="1" noChangeAspect="1" noMove="1" noResize="1" noEditPoints="1" noAdjustHandles="1" noChangeArrowheads="1" noChangeShapeType="1" noTextEdit="1"/>
              </p:cNvSpPr>
              <p:nvPr/>
            </p:nvSpPr>
            <p:spPr>
              <a:xfrm>
                <a:off x="342899" y="1856556"/>
                <a:ext cx="4431213" cy="4891980"/>
              </a:xfrm>
              <a:prstGeom prst="rect">
                <a:avLst/>
              </a:prstGeom>
              <a:blipFill>
                <a:blip r:embed="rId12"/>
                <a:stretch>
                  <a:fillRect/>
                </a:stretch>
              </a:blipFill>
            </p:spPr>
            <p:txBody>
              <a:bodyPr/>
              <a:lstStyle/>
              <a:p>
                <a:r>
                  <a:rPr lang="en-CA">
                    <a:noFill/>
                  </a:rPr>
                  <a:t> </a:t>
                </a:r>
              </a:p>
            </p:txBody>
          </p:sp>
        </mc:Fallback>
      </mc:AlternateContent>
      <p:grpSp>
        <p:nvGrpSpPr>
          <p:cNvPr id="55" name="Group 54">
            <a:extLst>
              <a:ext uri="{FF2B5EF4-FFF2-40B4-BE49-F238E27FC236}">
                <a16:creationId xmlns:a16="http://schemas.microsoft.com/office/drawing/2014/main" id="{6DE4CA11-E208-48CB-83E8-5B4CAE03D3A0}"/>
              </a:ext>
            </a:extLst>
          </p:cNvPr>
          <p:cNvGrpSpPr/>
          <p:nvPr/>
        </p:nvGrpSpPr>
        <p:grpSpPr>
          <a:xfrm>
            <a:off x="5702983" y="430530"/>
            <a:ext cx="4988463" cy="2303453"/>
            <a:chOff x="6286499" y="3151126"/>
            <a:chExt cx="4988463" cy="2303453"/>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BDF887B-19FF-49B1-8A89-351FAC0F8717}"/>
                    </a:ext>
                  </a:extLst>
                </p:cNvPr>
                <p:cNvSpPr txBox="1"/>
                <p:nvPr/>
              </p:nvSpPr>
              <p:spPr>
                <a:xfrm>
                  <a:off x="6335316" y="3151126"/>
                  <a:ext cx="4287550" cy="584775"/>
                </a:xfrm>
                <a:prstGeom prst="rect">
                  <a:avLst/>
                </a:prstGeom>
                <a:noFill/>
              </p:spPr>
              <p:txBody>
                <a:bodyPr wrap="square" rtlCol="0">
                  <a:spAutoFit/>
                </a:bodyPr>
                <a:lstStyle/>
                <a:p>
                  <a:r>
                    <a:rPr lang="en-US" sz="3200" dirty="0"/>
                    <a:t>Basis: Earth </a:t>
                  </a:r>
                  <a14:m>
                    <m:oMath xmlns:m="http://schemas.openxmlformats.org/officeDocument/2006/math">
                      <m:r>
                        <a:rPr lang="en-US" sz="3200" b="0" i="1" smtClean="0">
                          <a:latin typeface="Cambria Math" panose="02040503050406030204" pitchFamily="18" charset="0"/>
                        </a:rPr>
                        <m:t>→</m:t>
                      </m:r>
                    </m:oMath>
                  </a14:m>
                  <a:r>
                    <a:rPr lang="en-CA" sz="3200" dirty="0"/>
                    <a:t> Muon</a:t>
                  </a:r>
                </a:p>
              </p:txBody>
            </p:sp>
          </mc:Choice>
          <mc:Fallback xmlns="">
            <p:sp>
              <p:nvSpPr>
                <p:cNvPr id="58" name="TextBox 57">
                  <a:extLst>
                    <a:ext uri="{FF2B5EF4-FFF2-40B4-BE49-F238E27FC236}">
                      <a16:creationId xmlns:a16="http://schemas.microsoft.com/office/drawing/2014/main" id="{FBDF887B-19FF-49B1-8A89-351FAC0F8717}"/>
                    </a:ext>
                  </a:extLst>
                </p:cNvPr>
                <p:cNvSpPr txBox="1">
                  <a:spLocks noRot="1" noChangeAspect="1" noMove="1" noResize="1" noEditPoints="1" noAdjustHandles="1" noChangeArrowheads="1" noChangeShapeType="1" noTextEdit="1"/>
                </p:cNvSpPr>
                <p:nvPr/>
              </p:nvSpPr>
              <p:spPr>
                <a:xfrm>
                  <a:off x="6335316" y="3151126"/>
                  <a:ext cx="4287550" cy="584775"/>
                </a:xfrm>
                <a:prstGeom prst="rect">
                  <a:avLst/>
                </a:prstGeom>
                <a:blipFill>
                  <a:blip r:embed="rId13"/>
                  <a:stretch>
                    <a:fillRect l="-3698" t="-12500" b="-34375"/>
                  </a:stretch>
                </a:blipFill>
              </p:spPr>
              <p:txBody>
                <a:bodyPr/>
                <a:lstStyle/>
                <a:p>
                  <a:r>
                    <a:rPr lang="en-CA">
                      <a:noFill/>
                    </a:rPr>
                    <a:t> </a:t>
                  </a:r>
                </a:p>
              </p:txBody>
            </p:sp>
          </mc:Fallback>
        </mc:AlternateContent>
        <p:grpSp>
          <p:nvGrpSpPr>
            <p:cNvPr id="59" name="Group 58">
              <a:extLst>
                <a:ext uri="{FF2B5EF4-FFF2-40B4-BE49-F238E27FC236}">
                  <a16:creationId xmlns:a16="http://schemas.microsoft.com/office/drawing/2014/main" id="{DBE1F672-CC72-4C6E-A644-091059551E35}"/>
                </a:ext>
              </a:extLst>
            </p:cNvPr>
            <p:cNvGrpSpPr/>
            <p:nvPr/>
          </p:nvGrpSpPr>
          <p:grpSpPr>
            <a:xfrm>
              <a:off x="6286499" y="3185952"/>
              <a:ext cx="4988463" cy="2268627"/>
              <a:chOff x="6286499" y="3185952"/>
              <a:chExt cx="4988463" cy="2268627"/>
            </a:xfrm>
          </p:grpSpPr>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2365B5F-6B0C-43C5-92B8-06737792A9EB}"/>
                      </a:ext>
                    </a:extLst>
                  </p:cNvPr>
                  <p:cNvSpPr txBox="1"/>
                  <p:nvPr/>
                </p:nvSpPr>
                <p:spPr>
                  <a:xfrm>
                    <a:off x="6286499" y="3695700"/>
                    <a:ext cx="4988463" cy="175887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solidFill>
                                    <a:srgbClr val="7030A0"/>
                                  </a:solidFill>
                                  <a:latin typeface="Cambria Math" panose="02040503050406030204" pitchFamily="18" charset="0"/>
                                </a:rPr>
                                <m:t>𝛽</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CA" sz="4800" dirty="0"/>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499" y="3695700"/>
                    <a:ext cx="4988463" cy="1758879"/>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61" name="Rectangle 60">
                <a:extLst>
                  <a:ext uri="{FF2B5EF4-FFF2-40B4-BE49-F238E27FC236}">
                    <a16:creationId xmlns:a16="http://schemas.microsoft.com/office/drawing/2014/main" id="{5F9EAECD-7414-4DA4-B58A-5572E6F3A63B}"/>
                  </a:ext>
                </a:extLst>
              </p:cNvPr>
              <p:cNvSpPr/>
              <p:nvPr/>
            </p:nvSpPr>
            <p:spPr>
              <a:xfrm>
                <a:off x="6287323" y="3185952"/>
                <a:ext cx="364021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2" name="Group 61">
            <a:extLst>
              <a:ext uri="{FF2B5EF4-FFF2-40B4-BE49-F238E27FC236}">
                <a16:creationId xmlns:a16="http://schemas.microsoft.com/office/drawing/2014/main" id="{59785134-0913-4131-BF99-FCC7C819B674}"/>
              </a:ext>
            </a:extLst>
          </p:cNvPr>
          <p:cNvGrpSpPr/>
          <p:nvPr/>
        </p:nvGrpSpPr>
        <p:grpSpPr>
          <a:xfrm>
            <a:off x="5695727" y="7410632"/>
            <a:ext cx="5220802" cy="2114234"/>
            <a:chOff x="6286500" y="3151126"/>
            <a:chExt cx="5220802" cy="2114234"/>
          </a:xfrm>
        </p:grpSpPr>
        <p:sp>
          <p:nvSpPr>
            <p:cNvPr id="63" name="TextBox 62">
              <a:extLst>
                <a:ext uri="{FF2B5EF4-FFF2-40B4-BE49-F238E27FC236}">
                  <a16:creationId xmlns:a16="http://schemas.microsoft.com/office/drawing/2014/main" id="{CF593DED-AD50-4BB4-B185-92A66E6F0CCE}"/>
                </a:ext>
              </a:extLst>
            </p:cNvPr>
            <p:cNvSpPr txBox="1"/>
            <p:nvPr/>
          </p:nvSpPr>
          <p:spPr>
            <a:xfrm>
              <a:off x="6306288" y="3151126"/>
              <a:ext cx="4415234" cy="523220"/>
            </a:xfrm>
            <a:prstGeom prst="rect">
              <a:avLst/>
            </a:prstGeom>
            <a:noFill/>
          </p:spPr>
          <p:txBody>
            <a:bodyPr wrap="square" rtlCol="0">
              <a:spAutoFit/>
            </a:bodyPr>
            <a:lstStyle/>
            <a:p>
              <a:r>
                <a:rPr lang="en-US" sz="2800" dirty="0"/>
                <a:t>Forward (components)</a:t>
              </a:r>
              <a:endParaRPr lang="en-CA" sz="3200" dirty="0"/>
            </a:p>
          </p:txBody>
        </p:sp>
        <p:grpSp>
          <p:nvGrpSpPr>
            <p:cNvPr id="64" name="Group 63">
              <a:extLst>
                <a:ext uri="{FF2B5EF4-FFF2-40B4-BE49-F238E27FC236}">
                  <a16:creationId xmlns:a16="http://schemas.microsoft.com/office/drawing/2014/main" id="{BBC3D045-5891-452B-ACD8-2E6B72D008FE}"/>
                </a:ext>
              </a:extLst>
            </p:cNvPr>
            <p:cNvGrpSpPr/>
            <p:nvPr/>
          </p:nvGrpSpPr>
          <p:grpSpPr>
            <a:xfrm>
              <a:off x="6286500" y="3185952"/>
              <a:ext cx="5220802" cy="2079408"/>
              <a:chOff x="6286500" y="3185952"/>
              <a:chExt cx="5220802" cy="2079408"/>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6A57F47-DFBA-4577-A6C4-48D8AE63226A}"/>
                      </a:ext>
                    </a:extLst>
                  </p:cNvPr>
                  <p:cNvSpPr txBox="1"/>
                  <p:nvPr/>
                </p:nvSpPr>
                <p:spPr>
                  <a:xfrm>
                    <a:off x="6286500" y="3695700"/>
                    <a:ext cx="5220802"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55" name="TextBox 54">
                    <a:extLst>
                      <a:ext uri="{FF2B5EF4-FFF2-40B4-BE49-F238E27FC236}">
                        <a16:creationId xmlns:a16="http://schemas.microsoft.com/office/drawing/2014/main" id="{D8E36944-41C2-4D0D-A305-2FC0515241AE}"/>
                      </a:ext>
                    </a:extLst>
                  </p:cNvPr>
                  <p:cNvSpPr txBox="1">
                    <a:spLocks noRot="1" noChangeAspect="1" noMove="1" noResize="1" noEditPoints="1" noAdjustHandles="1" noChangeArrowheads="1" noChangeShapeType="1" noTextEdit="1"/>
                  </p:cNvSpPr>
                  <p:nvPr/>
                </p:nvSpPr>
                <p:spPr>
                  <a:xfrm>
                    <a:off x="6286500" y="3695700"/>
                    <a:ext cx="5220802" cy="1569660"/>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sp>
            <p:nvSpPr>
              <p:cNvPr id="66" name="Rectangle 65">
                <a:extLst>
                  <a:ext uri="{FF2B5EF4-FFF2-40B4-BE49-F238E27FC236}">
                    <a16:creationId xmlns:a16="http://schemas.microsoft.com/office/drawing/2014/main" id="{B4F6E6B8-0715-4D28-A2BD-384797968DCE}"/>
                  </a:ext>
                </a:extLst>
              </p:cNvPr>
              <p:cNvSpPr/>
              <p:nvPr/>
            </p:nvSpPr>
            <p:spPr>
              <a:xfrm>
                <a:off x="6287323" y="3185952"/>
                <a:ext cx="3495075"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A3141CC-329D-418F-82BC-477E15DEE8E9}"/>
                  </a:ext>
                </a:extLst>
              </p:cNvPr>
              <p:cNvSpPr txBox="1"/>
              <p:nvPr/>
            </p:nvSpPr>
            <p:spPr>
              <a:xfrm>
                <a:off x="5848351" y="2922014"/>
                <a:ext cx="6819899" cy="175887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=10</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0.995</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=10</m:t>
                      </m:r>
                      <m:d>
                        <m:dPr>
                          <m:ctrlPr>
                            <a:rPr lang="en-US" sz="4800" i="1">
                              <a:latin typeface="Cambria Math" panose="02040503050406030204" pitchFamily="18" charset="0"/>
                            </a:rPr>
                          </m:ctrlPr>
                        </m:dPr>
                        <m:e>
                          <m:r>
                            <a:rPr lang="en-US" sz="4800" i="1">
                              <a:solidFill>
                                <a:srgbClr val="7030A0"/>
                              </a:solidFill>
                              <a:latin typeface="Cambria Math" panose="02040503050406030204" pitchFamily="18" charset="0"/>
                            </a:rPr>
                            <m:t>0.995</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d>
                    </m:oMath>
                  </m:oMathPara>
                </a14:m>
                <a:endParaRPr lang="en-CA" sz="4800" dirty="0"/>
              </a:p>
            </p:txBody>
          </p:sp>
        </mc:Choice>
        <mc:Fallback xmlns="">
          <p:sp>
            <p:nvSpPr>
              <p:cNvPr id="67" name="TextBox 66">
                <a:extLst>
                  <a:ext uri="{FF2B5EF4-FFF2-40B4-BE49-F238E27FC236}">
                    <a16:creationId xmlns:a16="http://schemas.microsoft.com/office/drawing/2014/main" id="{5A3141CC-329D-418F-82BC-477E15DEE8E9}"/>
                  </a:ext>
                </a:extLst>
              </p:cNvPr>
              <p:cNvSpPr txBox="1">
                <a:spLocks noRot="1" noChangeAspect="1" noMove="1" noResize="1" noEditPoints="1" noAdjustHandles="1" noChangeArrowheads="1" noChangeShapeType="1" noTextEdit="1"/>
              </p:cNvSpPr>
              <p:nvPr/>
            </p:nvSpPr>
            <p:spPr>
              <a:xfrm>
                <a:off x="5848351" y="2922014"/>
                <a:ext cx="6819899" cy="1758879"/>
              </a:xfrm>
              <a:prstGeom prst="rect">
                <a:avLst/>
              </a:prstGeom>
              <a:blipFill>
                <a:blip r:embed="rId1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989CEC6-CF7B-4ECE-B801-983704E7AB38}"/>
                  </a:ext>
                </a:extLst>
              </p:cNvPr>
              <p:cNvSpPr txBox="1"/>
              <p:nvPr/>
            </p:nvSpPr>
            <p:spPr>
              <a:xfrm>
                <a:off x="5886451" y="5135624"/>
                <a:ext cx="6819899" cy="175887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    10</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9.95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9.95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10</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CA" sz="4800" dirty="0"/>
              </a:p>
            </p:txBody>
          </p:sp>
        </mc:Choice>
        <mc:Fallback xmlns="">
          <p:sp>
            <p:nvSpPr>
              <p:cNvPr id="68" name="TextBox 67">
                <a:extLst>
                  <a:ext uri="{FF2B5EF4-FFF2-40B4-BE49-F238E27FC236}">
                    <a16:creationId xmlns:a16="http://schemas.microsoft.com/office/drawing/2014/main" id="{8989CEC6-CF7B-4ECE-B801-983704E7AB38}"/>
                  </a:ext>
                </a:extLst>
              </p:cNvPr>
              <p:cNvSpPr txBox="1">
                <a:spLocks noRot="1" noChangeAspect="1" noMove="1" noResize="1" noEditPoints="1" noAdjustHandles="1" noChangeArrowheads="1" noChangeShapeType="1" noTextEdit="1"/>
              </p:cNvSpPr>
              <p:nvPr/>
            </p:nvSpPr>
            <p:spPr>
              <a:xfrm>
                <a:off x="5886451" y="5135624"/>
                <a:ext cx="6819899" cy="1758879"/>
              </a:xfrm>
              <a:prstGeom prst="rect">
                <a:avLst/>
              </a:prstGeom>
              <a:blipFill>
                <a:blip r:embed="rId15"/>
                <a:stretch>
                  <a:fillRect/>
                </a:stretch>
              </a:blipFill>
              <a:ln w="3810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967345349"/>
      </p:ext>
    </p:extLst>
  </p:cSld>
  <p:clrMapOvr>
    <a:masterClrMapping/>
  </p:clrMapOvr>
  <mc:AlternateContent xmlns:mc="http://schemas.openxmlformats.org/markup-compatibility/2006" xmlns:p14="http://schemas.microsoft.com/office/powerpoint/2010/main">
    <mc:Choice Requires="p14">
      <p:transition spd="slow" p14:dur="2000" advTm="10524"/>
    </mc:Choice>
    <mc:Fallback xmlns="">
      <p:transition spd="slow" advTm="105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1000"/>
                                        <p:tgtEl>
                                          <p:spTgt spid="55"/>
                                        </p:tgtEl>
                                      </p:cBhvr>
                                    </p:animEffect>
                                    <p:anim calcmode="lin" valueType="num">
                                      <p:cBhvr>
                                        <p:cTn id="17" dur="1000" fill="hold"/>
                                        <p:tgtEl>
                                          <p:spTgt spid="55"/>
                                        </p:tgtEl>
                                        <p:attrNameLst>
                                          <p:attrName>ppt_x</p:attrName>
                                        </p:attrNameLst>
                                      </p:cBhvr>
                                      <p:tavLst>
                                        <p:tav tm="0">
                                          <p:val>
                                            <p:strVal val="#ppt_x"/>
                                          </p:val>
                                        </p:tav>
                                        <p:tav tm="100000">
                                          <p:val>
                                            <p:strVal val="#ppt_x"/>
                                          </p:val>
                                        </p:tav>
                                      </p:tavLst>
                                    </p:anim>
                                    <p:anim calcmode="lin" valueType="num">
                                      <p:cBhvr>
                                        <p:cTn id="18"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67" grpId="0"/>
      <p:bldP spid="6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D38F0B-A2BB-4F11-9D3F-4505B7185E35}"/>
                  </a:ext>
                </a:extLst>
              </p:cNvPr>
              <p:cNvSpPr txBox="1"/>
              <p:nvPr/>
            </p:nvSpPr>
            <p:spPr>
              <a:xfrm>
                <a:off x="133644" y="1276382"/>
                <a:ext cx="5774787" cy="175887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    10</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i="1" smtClean="0">
                          <a:solidFill>
                            <a:schemeClr val="tx1"/>
                          </a:solidFill>
                          <a:latin typeface="Cambria Math" panose="02040503050406030204" pitchFamily="18" charset="0"/>
                        </a:rPr>
                        <m:t>9.</m:t>
                      </m:r>
                      <m:r>
                        <a:rPr lang="en-US" sz="4800" i="1">
                          <a:solidFill>
                            <a:schemeClr val="tx1"/>
                          </a:solidFill>
                          <a:latin typeface="Cambria Math" panose="02040503050406030204" pitchFamily="18" charset="0"/>
                        </a:rPr>
                        <m:t>95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b="0" dirty="0"/>
              </a:p>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r>
                        <a:rPr lang="en-US" sz="4800" b="0" i="1" smtClean="0">
                          <a:latin typeface="Cambria Math" panose="02040503050406030204" pitchFamily="18" charset="0"/>
                        </a:rPr>
                        <m:t>=</m:t>
                      </m:r>
                      <m:r>
                        <a:rPr lang="en-US" sz="4800" i="1" smtClean="0">
                          <a:solidFill>
                            <a:schemeClr val="tx1"/>
                          </a:solidFill>
                          <a:latin typeface="Cambria Math" panose="02040503050406030204" pitchFamily="18" charset="0"/>
                        </a:rPr>
                        <m:t>9.</m:t>
                      </m:r>
                      <m:r>
                        <a:rPr lang="en-US" sz="4800" i="1">
                          <a:solidFill>
                            <a:schemeClr val="tx1"/>
                          </a:solidFill>
                          <a:latin typeface="Cambria Math" panose="02040503050406030204" pitchFamily="18" charset="0"/>
                        </a:rPr>
                        <m:t>95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10</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CA" sz="4800" dirty="0"/>
              </a:p>
            </p:txBody>
          </p:sp>
        </mc:Choice>
        <mc:Fallback xmlns="">
          <p:sp>
            <p:nvSpPr>
              <p:cNvPr id="4" name="TextBox 3">
                <a:extLst>
                  <a:ext uri="{FF2B5EF4-FFF2-40B4-BE49-F238E27FC236}">
                    <a16:creationId xmlns:a16="http://schemas.microsoft.com/office/drawing/2014/main" id="{93D38F0B-A2BB-4F11-9D3F-4505B7185E35}"/>
                  </a:ext>
                </a:extLst>
              </p:cNvPr>
              <p:cNvSpPr txBox="1">
                <a:spLocks noRot="1" noChangeAspect="1" noMove="1" noResize="1" noEditPoints="1" noAdjustHandles="1" noChangeArrowheads="1" noChangeShapeType="1" noTextEdit="1"/>
              </p:cNvSpPr>
              <p:nvPr/>
            </p:nvSpPr>
            <p:spPr>
              <a:xfrm>
                <a:off x="133644" y="1276382"/>
                <a:ext cx="5774787" cy="1758879"/>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266054A-7788-465B-AAD0-CDBEE4918740}"/>
                  </a:ext>
                </a:extLst>
              </p:cNvPr>
              <p:cNvSpPr txBox="1"/>
              <p:nvPr/>
            </p:nvSpPr>
            <p:spPr>
              <a:xfrm>
                <a:off x="137160" y="213858"/>
                <a:ext cx="3010761"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7030A0"/>
                          </a:solidFill>
                          <a:latin typeface="Cambria Math" panose="02040503050406030204" pitchFamily="18" charset="0"/>
                        </a:rPr>
                        <m:t>𝛽</m:t>
                      </m:r>
                      <m:r>
                        <a:rPr lang="en-US" sz="4800" b="0" i="1" smtClean="0">
                          <a:latin typeface="Cambria Math" panose="02040503050406030204" pitchFamily="18" charset="0"/>
                        </a:rPr>
                        <m:t>=</m:t>
                      </m:r>
                      <m:r>
                        <a:rPr lang="en-US" sz="4800" b="0" i="1" smtClean="0">
                          <a:solidFill>
                            <a:srgbClr val="7030A0"/>
                          </a:solidFill>
                          <a:latin typeface="Cambria Math" panose="02040503050406030204" pitchFamily="18" charset="0"/>
                        </a:rPr>
                        <m:t>0.995</m:t>
                      </m:r>
                    </m:oMath>
                  </m:oMathPara>
                </a14:m>
                <a:endParaRPr lang="en-CA" sz="4400" dirty="0"/>
              </a:p>
            </p:txBody>
          </p:sp>
        </mc:Choice>
        <mc:Fallback xmlns="">
          <p:sp>
            <p:nvSpPr>
              <p:cNvPr id="5" name="TextBox 4">
                <a:extLst>
                  <a:ext uri="{FF2B5EF4-FFF2-40B4-BE49-F238E27FC236}">
                    <a16:creationId xmlns:a16="http://schemas.microsoft.com/office/drawing/2014/main" id="{1266054A-7788-465B-AAD0-CDBEE4918740}"/>
                  </a:ext>
                </a:extLst>
              </p:cNvPr>
              <p:cNvSpPr txBox="1">
                <a:spLocks noRot="1" noChangeAspect="1" noMove="1" noResize="1" noEditPoints="1" noAdjustHandles="1" noChangeArrowheads="1" noChangeShapeType="1" noTextEdit="1"/>
              </p:cNvSpPr>
              <p:nvPr/>
            </p:nvSpPr>
            <p:spPr>
              <a:xfrm>
                <a:off x="137160" y="213858"/>
                <a:ext cx="3010761"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5D018F-735D-4D92-B5B8-028ECD29C137}"/>
                  </a:ext>
                </a:extLst>
              </p:cNvPr>
              <p:cNvSpPr txBox="1"/>
              <p:nvPr/>
            </p:nvSpPr>
            <p:spPr>
              <a:xfrm>
                <a:off x="3559126" y="60286"/>
                <a:ext cx="2630079" cy="101566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6000" i="1">
                          <a:latin typeface="Cambria Math" panose="02040503050406030204" pitchFamily="18" charset="0"/>
                        </a:rPr>
                        <m:t>𝛾</m:t>
                      </m:r>
                      <m:r>
                        <a:rPr lang="en-US" sz="6000" b="0" i="1" smtClean="0">
                          <a:latin typeface="Cambria Math" panose="02040503050406030204" pitchFamily="18" charset="0"/>
                        </a:rPr>
                        <m:t>≈10</m:t>
                      </m:r>
                    </m:oMath>
                  </m:oMathPara>
                </a14:m>
                <a:endParaRPr lang="en-CA" sz="6000" dirty="0"/>
              </a:p>
            </p:txBody>
          </p:sp>
        </mc:Choice>
        <mc:Fallback xmlns="">
          <p:sp>
            <p:nvSpPr>
              <p:cNvPr id="6" name="TextBox 5">
                <a:extLst>
                  <a:ext uri="{FF2B5EF4-FFF2-40B4-BE49-F238E27FC236}">
                    <a16:creationId xmlns:a16="http://schemas.microsoft.com/office/drawing/2014/main" id="{735D018F-735D-4D92-B5B8-028ECD29C137}"/>
                  </a:ext>
                </a:extLst>
              </p:cNvPr>
              <p:cNvSpPr txBox="1">
                <a:spLocks noRot="1" noChangeAspect="1" noMove="1" noResize="1" noEditPoints="1" noAdjustHandles="1" noChangeArrowheads="1" noChangeShapeType="1" noTextEdit="1"/>
              </p:cNvSpPr>
              <p:nvPr/>
            </p:nvSpPr>
            <p:spPr>
              <a:xfrm>
                <a:off x="3559126" y="60286"/>
                <a:ext cx="2630079" cy="1015663"/>
              </a:xfrm>
              <a:prstGeom prst="rect">
                <a:avLst/>
              </a:prstGeom>
              <a:blipFill>
                <a:blip r:embed="rId6"/>
                <a:stretch>
                  <a:fillRect/>
                </a:stretch>
              </a:blipFill>
            </p:spPr>
            <p:txBody>
              <a:bodyPr/>
              <a:lstStyle/>
              <a:p>
                <a:r>
                  <a:rPr lang="en-CA">
                    <a:noFill/>
                  </a:rPr>
                  <a:t> </a:t>
                </a:r>
              </a:p>
            </p:txBody>
          </p:sp>
        </mc:Fallback>
      </mc:AlternateContent>
      <p:pic>
        <p:nvPicPr>
          <p:cNvPr id="17" name="Picture 16">
            <a:extLst>
              <a:ext uri="{FF2B5EF4-FFF2-40B4-BE49-F238E27FC236}">
                <a16:creationId xmlns:a16="http://schemas.microsoft.com/office/drawing/2014/main" id="{F5F5F9FC-4AAA-47D4-8873-3262F75C69D8}"/>
              </a:ext>
            </a:extLst>
          </p:cNvPr>
          <p:cNvPicPr>
            <a:picLocks noChangeAspect="1"/>
          </p:cNvPicPr>
          <p:nvPr/>
        </p:nvPicPr>
        <p:blipFill rotWithShape="1">
          <a:blip r:embed="rId7">
            <a:alphaModFix/>
          </a:blip>
          <a:srcRect l="47974" t="25585" r="28720" b="34566"/>
          <a:stretch/>
        </p:blipFill>
        <p:spPr>
          <a:xfrm rot="5400000">
            <a:off x="7214191" y="2316760"/>
            <a:ext cx="4010124" cy="4005945"/>
          </a:xfrm>
          <a:prstGeom prst="rect">
            <a:avLst/>
          </a:prstGeom>
        </p:spPr>
      </p:pic>
      <p:grpSp>
        <p:nvGrpSpPr>
          <p:cNvPr id="57" name="Group 56">
            <a:extLst>
              <a:ext uri="{FF2B5EF4-FFF2-40B4-BE49-F238E27FC236}">
                <a16:creationId xmlns:a16="http://schemas.microsoft.com/office/drawing/2014/main" id="{01D12892-D888-43EA-AF43-6D562CCD003B}"/>
              </a:ext>
            </a:extLst>
          </p:cNvPr>
          <p:cNvGrpSpPr/>
          <p:nvPr/>
        </p:nvGrpSpPr>
        <p:grpSpPr>
          <a:xfrm>
            <a:off x="7615326" y="3198117"/>
            <a:ext cx="2741" cy="2748800"/>
            <a:chOff x="8068233" y="3133243"/>
            <a:chExt cx="2381" cy="2387769"/>
          </a:xfrm>
        </p:grpSpPr>
        <p:cxnSp>
          <p:nvCxnSpPr>
            <p:cNvPr id="10" name="Straight Arrow Connector 9">
              <a:extLst>
                <a:ext uri="{FF2B5EF4-FFF2-40B4-BE49-F238E27FC236}">
                  <a16:creationId xmlns:a16="http://schemas.microsoft.com/office/drawing/2014/main" id="{030316BB-D51C-444D-8CA3-61E699015F04}"/>
                </a:ext>
              </a:extLst>
            </p:cNvPr>
            <p:cNvCxnSpPr>
              <a:cxnSpLocks/>
            </p:cNvCxnSpPr>
            <p:nvPr/>
          </p:nvCxnSpPr>
          <p:spPr>
            <a:xfrm flipV="1">
              <a:off x="8070614" y="5283517"/>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80D1F06-4D78-4F23-99BF-C00C5AC08C2B}"/>
                </a:ext>
              </a:extLst>
            </p:cNvPr>
            <p:cNvCxnSpPr>
              <a:cxnSpLocks/>
            </p:cNvCxnSpPr>
            <p:nvPr/>
          </p:nvCxnSpPr>
          <p:spPr>
            <a:xfrm flipV="1">
              <a:off x="8070614" y="504539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AECC928F-2D23-45A0-8761-5B9906FC3976}"/>
                </a:ext>
              </a:extLst>
            </p:cNvPr>
            <p:cNvCxnSpPr>
              <a:cxnSpLocks/>
            </p:cNvCxnSpPr>
            <p:nvPr/>
          </p:nvCxnSpPr>
          <p:spPr>
            <a:xfrm flipV="1">
              <a:off x="8070614" y="4806474"/>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A0E9A430-3797-4A28-B1EA-7375822DE162}"/>
                </a:ext>
              </a:extLst>
            </p:cNvPr>
            <p:cNvCxnSpPr>
              <a:cxnSpLocks/>
            </p:cNvCxnSpPr>
            <p:nvPr/>
          </p:nvCxnSpPr>
          <p:spPr>
            <a:xfrm flipV="1">
              <a:off x="8070614" y="456676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F9BA9CD2-AA05-4C2E-9603-4D8F781C066B}"/>
                </a:ext>
              </a:extLst>
            </p:cNvPr>
            <p:cNvCxnSpPr>
              <a:cxnSpLocks/>
            </p:cNvCxnSpPr>
            <p:nvPr/>
          </p:nvCxnSpPr>
          <p:spPr>
            <a:xfrm flipV="1">
              <a:off x="8070614" y="4328637"/>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A8AD2EBA-13D8-4791-8D7B-037C7EFDDC34}"/>
                </a:ext>
              </a:extLst>
            </p:cNvPr>
            <p:cNvCxnSpPr>
              <a:cxnSpLocks/>
            </p:cNvCxnSpPr>
            <p:nvPr/>
          </p:nvCxnSpPr>
          <p:spPr>
            <a:xfrm flipV="1">
              <a:off x="8068233" y="4088123"/>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973CF134-B369-4599-A1A7-A82FBD5811A0}"/>
                </a:ext>
              </a:extLst>
            </p:cNvPr>
            <p:cNvCxnSpPr>
              <a:cxnSpLocks/>
            </p:cNvCxnSpPr>
            <p:nvPr/>
          </p:nvCxnSpPr>
          <p:spPr>
            <a:xfrm flipV="1">
              <a:off x="8068233" y="3849998"/>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B0E0A85E-59FB-4086-A310-5364EC2EEBAA}"/>
                </a:ext>
              </a:extLst>
            </p:cNvPr>
            <p:cNvCxnSpPr>
              <a:cxnSpLocks/>
            </p:cNvCxnSpPr>
            <p:nvPr/>
          </p:nvCxnSpPr>
          <p:spPr>
            <a:xfrm flipV="1">
              <a:off x="8068233" y="3611080"/>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455981A2-542A-40E3-8F69-28CD42A1834D}"/>
                </a:ext>
              </a:extLst>
            </p:cNvPr>
            <p:cNvCxnSpPr>
              <a:cxnSpLocks/>
            </p:cNvCxnSpPr>
            <p:nvPr/>
          </p:nvCxnSpPr>
          <p:spPr>
            <a:xfrm flipV="1">
              <a:off x="8068233" y="3371368"/>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50A70EC6-3657-4BF1-B579-BB2B5D726614}"/>
                </a:ext>
              </a:extLst>
            </p:cNvPr>
            <p:cNvCxnSpPr>
              <a:cxnSpLocks/>
            </p:cNvCxnSpPr>
            <p:nvPr/>
          </p:nvCxnSpPr>
          <p:spPr>
            <a:xfrm flipV="1">
              <a:off x="8068233" y="3133243"/>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04" name="Group 103">
            <a:extLst>
              <a:ext uri="{FF2B5EF4-FFF2-40B4-BE49-F238E27FC236}">
                <a16:creationId xmlns:a16="http://schemas.microsoft.com/office/drawing/2014/main" id="{2CCEC42C-05FB-44E4-8266-A05DC075FDB0}"/>
              </a:ext>
            </a:extLst>
          </p:cNvPr>
          <p:cNvGrpSpPr/>
          <p:nvPr/>
        </p:nvGrpSpPr>
        <p:grpSpPr>
          <a:xfrm>
            <a:off x="7612394" y="3211268"/>
            <a:ext cx="2713435" cy="2755"/>
            <a:chOff x="8065686" y="2674767"/>
            <a:chExt cx="2357049" cy="2393"/>
          </a:xfrm>
        </p:grpSpPr>
        <p:cxnSp>
          <p:nvCxnSpPr>
            <p:cNvPr id="90" name="Straight Arrow Connector 89">
              <a:extLst>
                <a:ext uri="{FF2B5EF4-FFF2-40B4-BE49-F238E27FC236}">
                  <a16:creationId xmlns:a16="http://schemas.microsoft.com/office/drawing/2014/main" id="{CDC513BD-691C-4044-A8C1-ECEDB34D9F35}"/>
                </a:ext>
              </a:extLst>
            </p:cNvPr>
            <p:cNvCxnSpPr>
              <a:cxnSpLocks/>
            </p:cNvCxnSpPr>
            <p:nvPr/>
          </p:nvCxnSpPr>
          <p:spPr>
            <a:xfrm>
              <a:off x="10207329" y="2674767"/>
              <a:ext cx="215406" cy="0"/>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71E08932-E920-47CF-B71C-FB57548A62E0}"/>
                </a:ext>
              </a:extLst>
            </p:cNvPr>
            <p:cNvCxnSpPr>
              <a:cxnSpLocks/>
            </p:cNvCxnSpPr>
            <p:nvPr/>
          </p:nvCxnSpPr>
          <p:spPr>
            <a:xfrm rot="5400000" flipV="1">
              <a:off x="8184434"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ED534524-0515-4477-BB50-DC315569E6E8}"/>
                </a:ext>
              </a:extLst>
            </p:cNvPr>
            <p:cNvCxnSpPr>
              <a:cxnSpLocks/>
            </p:cNvCxnSpPr>
            <p:nvPr/>
          </p:nvCxnSpPr>
          <p:spPr>
            <a:xfrm rot="5400000" flipV="1">
              <a:off x="8422559"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96">
              <a:extLst>
                <a:ext uri="{FF2B5EF4-FFF2-40B4-BE49-F238E27FC236}">
                  <a16:creationId xmlns:a16="http://schemas.microsoft.com/office/drawing/2014/main" id="{49606C49-D587-4EFA-BC1F-3B52C26116A4}"/>
                </a:ext>
              </a:extLst>
            </p:cNvPr>
            <p:cNvCxnSpPr>
              <a:cxnSpLocks/>
            </p:cNvCxnSpPr>
            <p:nvPr/>
          </p:nvCxnSpPr>
          <p:spPr>
            <a:xfrm rot="5400000" flipV="1">
              <a:off x="8661477"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97">
              <a:extLst>
                <a:ext uri="{FF2B5EF4-FFF2-40B4-BE49-F238E27FC236}">
                  <a16:creationId xmlns:a16="http://schemas.microsoft.com/office/drawing/2014/main" id="{71CA2524-E7B6-4534-8E55-0E6FAC7B300C}"/>
                </a:ext>
              </a:extLst>
            </p:cNvPr>
            <p:cNvCxnSpPr>
              <a:cxnSpLocks/>
            </p:cNvCxnSpPr>
            <p:nvPr/>
          </p:nvCxnSpPr>
          <p:spPr>
            <a:xfrm rot="5400000" flipV="1">
              <a:off x="8901189"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80B39FCB-0414-4F4A-A2E1-213740D27657}"/>
                </a:ext>
              </a:extLst>
            </p:cNvPr>
            <p:cNvCxnSpPr>
              <a:cxnSpLocks/>
            </p:cNvCxnSpPr>
            <p:nvPr/>
          </p:nvCxnSpPr>
          <p:spPr>
            <a:xfrm rot="5400000" flipV="1">
              <a:off x="9139314"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99">
              <a:extLst>
                <a:ext uri="{FF2B5EF4-FFF2-40B4-BE49-F238E27FC236}">
                  <a16:creationId xmlns:a16="http://schemas.microsoft.com/office/drawing/2014/main" id="{149C5CFF-277A-4518-8ED8-4C69A4FE3ED6}"/>
                </a:ext>
              </a:extLst>
            </p:cNvPr>
            <p:cNvCxnSpPr>
              <a:cxnSpLocks/>
            </p:cNvCxnSpPr>
            <p:nvPr/>
          </p:nvCxnSpPr>
          <p:spPr>
            <a:xfrm rot="5400000" flipV="1">
              <a:off x="9379828"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6AA62251-AAD5-4153-814A-C4316C142499}"/>
                </a:ext>
              </a:extLst>
            </p:cNvPr>
            <p:cNvCxnSpPr>
              <a:cxnSpLocks/>
            </p:cNvCxnSpPr>
            <p:nvPr/>
          </p:nvCxnSpPr>
          <p:spPr>
            <a:xfrm rot="5400000" flipV="1">
              <a:off x="9617953"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DA0BD214-6B7F-495D-8253-53273679B248}"/>
                </a:ext>
              </a:extLst>
            </p:cNvPr>
            <p:cNvCxnSpPr>
              <a:cxnSpLocks/>
            </p:cNvCxnSpPr>
            <p:nvPr/>
          </p:nvCxnSpPr>
          <p:spPr>
            <a:xfrm rot="5400000" flipV="1">
              <a:off x="9856871"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02">
              <a:extLst>
                <a:ext uri="{FF2B5EF4-FFF2-40B4-BE49-F238E27FC236}">
                  <a16:creationId xmlns:a16="http://schemas.microsoft.com/office/drawing/2014/main" id="{A7CF2DFE-7675-4DA8-B413-1040DE1A581E}"/>
                </a:ext>
              </a:extLst>
            </p:cNvPr>
            <p:cNvCxnSpPr>
              <a:cxnSpLocks/>
            </p:cNvCxnSpPr>
            <p:nvPr/>
          </p:nvCxnSpPr>
          <p:spPr>
            <a:xfrm rot="5400000" flipV="1">
              <a:off x="10096583"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05" name="Group 104">
            <a:extLst>
              <a:ext uri="{FF2B5EF4-FFF2-40B4-BE49-F238E27FC236}">
                <a16:creationId xmlns:a16="http://schemas.microsoft.com/office/drawing/2014/main" id="{3724CAEA-912D-41BA-8396-EB91010D1F98}"/>
              </a:ext>
            </a:extLst>
          </p:cNvPr>
          <p:cNvGrpSpPr/>
          <p:nvPr/>
        </p:nvGrpSpPr>
        <p:grpSpPr>
          <a:xfrm rot="5400000">
            <a:off x="8982319" y="4576075"/>
            <a:ext cx="2741" cy="2748800"/>
            <a:chOff x="8068233" y="3133243"/>
            <a:chExt cx="2381" cy="2387769"/>
          </a:xfrm>
        </p:grpSpPr>
        <p:cxnSp>
          <p:nvCxnSpPr>
            <p:cNvPr id="106" name="Straight Arrow Connector 105">
              <a:extLst>
                <a:ext uri="{FF2B5EF4-FFF2-40B4-BE49-F238E27FC236}">
                  <a16:creationId xmlns:a16="http://schemas.microsoft.com/office/drawing/2014/main" id="{1D3DDA1C-9EA1-4AE9-8F47-FC313231A528}"/>
                </a:ext>
              </a:extLst>
            </p:cNvPr>
            <p:cNvCxnSpPr>
              <a:cxnSpLocks/>
            </p:cNvCxnSpPr>
            <p:nvPr/>
          </p:nvCxnSpPr>
          <p:spPr>
            <a:xfrm flipV="1">
              <a:off x="8070614" y="5283517"/>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7C9D9990-9F26-42F6-98F6-4EA70CE56360}"/>
                </a:ext>
              </a:extLst>
            </p:cNvPr>
            <p:cNvCxnSpPr>
              <a:cxnSpLocks/>
            </p:cNvCxnSpPr>
            <p:nvPr/>
          </p:nvCxnSpPr>
          <p:spPr>
            <a:xfrm flipV="1">
              <a:off x="8070614" y="504539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07">
              <a:extLst>
                <a:ext uri="{FF2B5EF4-FFF2-40B4-BE49-F238E27FC236}">
                  <a16:creationId xmlns:a16="http://schemas.microsoft.com/office/drawing/2014/main" id="{97C3F3DB-FB97-470A-888A-1D47B5FFA67A}"/>
                </a:ext>
              </a:extLst>
            </p:cNvPr>
            <p:cNvCxnSpPr>
              <a:cxnSpLocks/>
            </p:cNvCxnSpPr>
            <p:nvPr/>
          </p:nvCxnSpPr>
          <p:spPr>
            <a:xfrm flipV="1">
              <a:off x="8070614" y="4806474"/>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a:extLst>
                <a:ext uri="{FF2B5EF4-FFF2-40B4-BE49-F238E27FC236}">
                  <a16:creationId xmlns:a16="http://schemas.microsoft.com/office/drawing/2014/main" id="{F89F4BD3-9563-4691-AE1D-CF857A17F9DC}"/>
                </a:ext>
              </a:extLst>
            </p:cNvPr>
            <p:cNvCxnSpPr>
              <a:cxnSpLocks/>
            </p:cNvCxnSpPr>
            <p:nvPr/>
          </p:nvCxnSpPr>
          <p:spPr>
            <a:xfrm flipV="1">
              <a:off x="8070614" y="456676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09">
              <a:extLst>
                <a:ext uri="{FF2B5EF4-FFF2-40B4-BE49-F238E27FC236}">
                  <a16:creationId xmlns:a16="http://schemas.microsoft.com/office/drawing/2014/main" id="{77CAEB93-827B-46B8-9B0A-E950605ED433}"/>
                </a:ext>
              </a:extLst>
            </p:cNvPr>
            <p:cNvCxnSpPr>
              <a:cxnSpLocks/>
            </p:cNvCxnSpPr>
            <p:nvPr/>
          </p:nvCxnSpPr>
          <p:spPr>
            <a:xfrm flipV="1">
              <a:off x="8070614" y="4328637"/>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a:extLst>
                <a:ext uri="{FF2B5EF4-FFF2-40B4-BE49-F238E27FC236}">
                  <a16:creationId xmlns:a16="http://schemas.microsoft.com/office/drawing/2014/main" id="{8009509E-7C8B-49AD-9C9C-7E31CA61C5CE}"/>
                </a:ext>
              </a:extLst>
            </p:cNvPr>
            <p:cNvCxnSpPr>
              <a:cxnSpLocks/>
            </p:cNvCxnSpPr>
            <p:nvPr/>
          </p:nvCxnSpPr>
          <p:spPr>
            <a:xfrm flipV="1">
              <a:off x="8068233" y="4088123"/>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43DB6947-E52C-4E3B-ACF2-8C775E5F9246}"/>
                </a:ext>
              </a:extLst>
            </p:cNvPr>
            <p:cNvCxnSpPr>
              <a:cxnSpLocks/>
            </p:cNvCxnSpPr>
            <p:nvPr/>
          </p:nvCxnSpPr>
          <p:spPr>
            <a:xfrm flipV="1">
              <a:off x="8068233" y="3849998"/>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2">
              <a:extLst>
                <a:ext uri="{FF2B5EF4-FFF2-40B4-BE49-F238E27FC236}">
                  <a16:creationId xmlns:a16="http://schemas.microsoft.com/office/drawing/2014/main" id="{A4FFAA11-87D8-4E0E-8C29-1B5CB87DB181}"/>
                </a:ext>
              </a:extLst>
            </p:cNvPr>
            <p:cNvCxnSpPr>
              <a:cxnSpLocks/>
            </p:cNvCxnSpPr>
            <p:nvPr/>
          </p:nvCxnSpPr>
          <p:spPr>
            <a:xfrm flipV="1">
              <a:off x="8068233" y="3611080"/>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6776EAA8-2A77-4A3C-92EE-7818AF1DDC44}"/>
                </a:ext>
              </a:extLst>
            </p:cNvPr>
            <p:cNvCxnSpPr>
              <a:cxnSpLocks/>
            </p:cNvCxnSpPr>
            <p:nvPr/>
          </p:nvCxnSpPr>
          <p:spPr>
            <a:xfrm flipV="1">
              <a:off x="8068233" y="3371368"/>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14">
              <a:extLst>
                <a:ext uri="{FF2B5EF4-FFF2-40B4-BE49-F238E27FC236}">
                  <a16:creationId xmlns:a16="http://schemas.microsoft.com/office/drawing/2014/main" id="{A03FB44B-FCD8-4834-9503-3B40CD4DCCEE}"/>
                </a:ext>
              </a:extLst>
            </p:cNvPr>
            <p:cNvCxnSpPr>
              <a:cxnSpLocks/>
            </p:cNvCxnSpPr>
            <p:nvPr/>
          </p:nvCxnSpPr>
          <p:spPr>
            <a:xfrm flipV="1">
              <a:off x="8068233" y="3133243"/>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16" name="Group 115">
            <a:extLst>
              <a:ext uri="{FF2B5EF4-FFF2-40B4-BE49-F238E27FC236}">
                <a16:creationId xmlns:a16="http://schemas.microsoft.com/office/drawing/2014/main" id="{F1555FC0-BBEB-46DF-8DBC-78A7C6A7EC90}"/>
              </a:ext>
            </a:extLst>
          </p:cNvPr>
          <p:cNvGrpSpPr/>
          <p:nvPr/>
        </p:nvGrpSpPr>
        <p:grpSpPr>
          <a:xfrm rot="16200000">
            <a:off x="8983042" y="4596536"/>
            <a:ext cx="2713435" cy="2755"/>
            <a:chOff x="8065686" y="2674767"/>
            <a:chExt cx="2357049" cy="2393"/>
          </a:xfrm>
        </p:grpSpPr>
        <p:cxnSp>
          <p:nvCxnSpPr>
            <p:cNvPr id="117" name="Straight Arrow Connector 116">
              <a:extLst>
                <a:ext uri="{FF2B5EF4-FFF2-40B4-BE49-F238E27FC236}">
                  <a16:creationId xmlns:a16="http://schemas.microsoft.com/office/drawing/2014/main" id="{F34449CA-9C69-424E-9C08-D10C7CA3FA17}"/>
                </a:ext>
              </a:extLst>
            </p:cNvPr>
            <p:cNvCxnSpPr>
              <a:cxnSpLocks/>
            </p:cNvCxnSpPr>
            <p:nvPr/>
          </p:nvCxnSpPr>
          <p:spPr>
            <a:xfrm>
              <a:off x="10207329" y="2674767"/>
              <a:ext cx="215406" cy="0"/>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0DA7F5B8-C489-4786-8188-1D1C93582987}"/>
                </a:ext>
              </a:extLst>
            </p:cNvPr>
            <p:cNvCxnSpPr>
              <a:cxnSpLocks/>
            </p:cNvCxnSpPr>
            <p:nvPr/>
          </p:nvCxnSpPr>
          <p:spPr>
            <a:xfrm rot="5400000" flipV="1">
              <a:off x="8184434"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CA72CE96-F5C2-4C04-80CD-75C9BC97815D}"/>
                </a:ext>
              </a:extLst>
            </p:cNvPr>
            <p:cNvCxnSpPr>
              <a:cxnSpLocks/>
            </p:cNvCxnSpPr>
            <p:nvPr/>
          </p:nvCxnSpPr>
          <p:spPr>
            <a:xfrm rot="5400000" flipV="1">
              <a:off x="8422559"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19">
              <a:extLst>
                <a:ext uri="{FF2B5EF4-FFF2-40B4-BE49-F238E27FC236}">
                  <a16:creationId xmlns:a16="http://schemas.microsoft.com/office/drawing/2014/main" id="{35D110B5-F038-4F19-AD26-AD25D3879BB1}"/>
                </a:ext>
              </a:extLst>
            </p:cNvPr>
            <p:cNvCxnSpPr>
              <a:cxnSpLocks/>
            </p:cNvCxnSpPr>
            <p:nvPr/>
          </p:nvCxnSpPr>
          <p:spPr>
            <a:xfrm rot="5400000" flipV="1">
              <a:off x="8661477"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1" name="Straight Arrow Connector 120">
              <a:extLst>
                <a:ext uri="{FF2B5EF4-FFF2-40B4-BE49-F238E27FC236}">
                  <a16:creationId xmlns:a16="http://schemas.microsoft.com/office/drawing/2014/main" id="{2100FC8A-107B-4F94-9488-DCE4B64A7CFF}"/>
                </a:ext>
              </a:extLst>
            </p:cNvPr>
            <p:cNvCxnSpPr>
              <a:cxnSpLocks/>
            </p:cNvCxnSpPr>
            <p:nvPr/>
          </p:nvCxnSpPr>
          <p:spPr>
            <a:xfrm rot="5400000" flipV="1">
              <a:off x="8901189"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21">
              <a:extLst>
                <a:ext uri="{FF2B5EF4-FFF2-40B4-BE49-F238E27FC236}">
                  <a16:creationId xmlns:a16="http://schemas.microsoft.com/office/drawing/2014/main" id="{2D6CD98F-E3AB-4606-8206-73D69F6163A1}"/>
                </a:ext>
              </a:extLst>
            </p:cNvPr>
            <p:cNvCxnSpPr>
              <a:cxnSpLocks/>
            </p:cNvCxnSpPr>
            <p:nvPr/>
          </p:nvCxnSpPr>
          <p:spPr>
            <a:xfrm rot="5400000" flipV="1">
              <a:off x="9139314" y="2558412"/>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3" name="Straight Arrow Connector 122">
              <a:extLst>
                <a:ext uri="{FF2B5EF4-FFF2-40B4-BE49-F238E27FC236}">
                  <a16:creationId xmlns:a16="http://schemas.microsoft.com/office/drawing/2014/main" id="{14346277-F1C8-41B9-B988-3F306FD07042}"/>
                </a:ext>
              </a:extLst>
            </p:cNvPr>
            <p:cNvCxnSpPr>
              <a:cxnSpLocks/>
            </p:cNvCxnSpPr>
            <p:nvPr/>
          </p:nvCxnSpPr>
          <p:spPr>
            <a:xfrm rot="5400000" flipV="1">
              <a:off x="9379828"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4" name="Straight Arrow Connector 123">
              <a:extLst>
                <a:ext uri="{FF2B5EF4-FFF2-40B4-BE49-F238E27FC236}">
                  <a16:creationId xmlns:a16="http://schemas.microsoft.com/office/drawing/2014/main" id="{38053966-042A-41D5-AC46-C858F19D8DDF}"/>
                </a:ext>
              </a:extLst>
            </p:cNvPr>
            <p:cNvCxnSpPr>
              <a:cxnSpLocks/>
            </p:cNvCxnSpPr>
            <p:nvPr/>
          </p:nvCxnSpPr>
          <p:spPr>
            <a:xfrm rot="5400000" flipV="1">
              <a:off x="9617953"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5" name="Straight Arrow Connector 124">
              <a:extLst>
                <a:ext uri="{FF2B5EF4-FFF2-40B4-BE49-F238E27FC236}">
                  <a16:creationId xmlns:a16="http://schemas.microsoft.com/office/drawing/2014/main" id="{E23EAB8C-21BC-43F4-8CFF-4FE2267B4AC6}"/>
                </a:ext>
              </a:extLst>
            </p:cNvPr>
            <p:cNvCxnSpPr>
              <a:cxnSpLocks/>
            </p:cNvCxnSpPr>
            <p:nvPr/>
          </p:nvCxnSpPr>
          <p:spPr>
            <a:xfrm rot="5400000" flipV="1">
              <a:off x="9856871"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25">
              <a:extLst>
                <a:ext uri="{FF2B5EF4-FFF2-40B4-BE49-F238E27FC236}">
                  <a16:creationId xmlns:a16="http://schemas.microsoft.com/office/drawing/2014/main" id="{D4CA1ABD-7B51-4518-81CC-263824B84FF4}"/>
                </a:ext>
              </a:extLst>
            </p:cNvPr>
            <p:cNvCxnSpPr>
              <a:cxnSpLocks/>
            </p:cNvCxnSpPr>
            <p:nvPr/>
          </p:nvCxnSpPr>
          <p:spPr>
            <a:xfrm rot="5400000" flipV="1">
              <a:off x="10096583" y="2556031"/>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A82B22D9-8233-4E5F-AFB5-FDD2C66D5503}"/>
              </a:ext>
            </a:extLst>
          </p:cNvPr>
          <p:cNvCxnSpPr>
            <a:cxnSpLocks/>
          </p:cNvCxnSpPr>
          <p:nvPr/>
        </p:nvCxnSpPr>
        <p:spPr>
          <a:xfrm flipV="1">
            <a:off x="7608881" y="3209637"/>
            <a:ext cx="2711462" cy="2740155"/>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7A3462A8-C39B-474B-ABBF-7F8506A4EA88}"/>
                  </a:ext>
                </a:extLst>
              </p:cNvPr>
              <p:cNvSpPr txBox="1"/>
              <p:nvPr/>
            </p:nvSpPr>
            <p:spPr>
              <a:xfrm>
                <a:off x="8262431" y="3778514"/>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CA" sz="4800" dirty="0"/>
              </a:p>
            </p:txBody>
          </p:sp>
        </mc:Choice>
        <mc:Fallback xmlns="">
          <p:sp>
            <p:nvSpPr>
              <p:cNvPr id="135" name="TextBox 134">
                <a:extLst>
                  <a:ext uri="{FF2B5EF4-FFF2-40B4-BE49-F238E27FC236}">
                    <a16:creationId xmlns:a16="http://schemas.microsoft.com/office/drawing/2014/main" id="{7A3462A8-C39B-474B-ABBF-7F8506A4EA88}"/>
                  </a:ext>
                </a:extLst>
              </p:cNvPr>
              <p:cNvSpPr txBox="1">
                <a:spLocks noRot="1" noChangeAspect="1" noMove="1" noResize="1" noEditPoints="1" noAdjustHandles="1" noChangeArrowheads="1" noChangeShapeType="1" noTextEdit="1"/>
              </p:cNvSpPr>
              <p:nvPr/>
            </p:nvSpPr>
            <p:spPr>
              <a:xfrm>
                <a:off x="8262431" y="3778514"/>
                <a:ext cx="754964" cy="923651"/>
              </a:xfrm>
              <a:prstGeom prst="rect">
                <a:avLst/>
              </a:prstGeom>
              <a:blipFill>
                <a:blip r:embed="rId14"/>
                <a:stretch>
                  <a:fillRect/>
                </a:stretch>
              </a:blipFill>
              <a:ln w="38100">
                <a:noFill/>
              </a:ln>
            </p:spPr>
            <p:txBody>
              <a:bodyPr/>
              <a:lstStyle/>
              <a:p>
                <a:r>
                  <a:rPr lang="en-CA">
                    <a:noFill/>
                  </a:rPr>
                  <a:t> </a:t>
                </a:r>
              </a:p>
            </p:txBody>
          </p:sp>
        </mc:Fallback>
      </mc:AlternateContent>
      <p:cxnSp>
        <p:nvCxnSpPr>
          <p:cNvPr id="14" name="Straight Arrow Connector 13">
            <a:extLst>
              <a:ext uri="{FF2B5EF4-FFF2-40B4-BE49-F238E27FC236}">
                <a16:creationId xmlns:a16="http://schemas.microsoft.com/office/drawing/2014/main" id="{2655B720-B969-44BA-A810-820FAFDA6E92}"/>
              </a:ext>
            </a:extLst>
          </p:cNvPr>
          <p:cNvCxnSpPr>
            <a:cxnSpLocks/>
          </p:cNvCxnSpPr>
          <p:nvPr/>
        </p:nvCxnSpPr>
        <p:spPr>
          <a:xfrm flipV="1">
            <a:off x="7616722" y="3239792"/>
            <a:ext cx="2731033" cy="2722651"/>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37C0072D-43A0-43AE-8C5F-A5B6108FD03A}"/>
                  </a:ext>
                </a:extLst>
              </p:cNvPr>
              <p:cNvSpPr txBox="1"/>
              <p:nvPr/>
            </p:nvSpPr>
            <p:spPr>
              <a:xfrm>
                <a:off x="8953897" y="4516286"/>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CA" sz="4800" dirty="0"/>
              </a:p>
            </p:txBody>
          </p:sp>
        </mc:Choice>
        <mc:Fallback xmlns="">
          <p:sp>
            <p:nvSpPr>
              <p:cNvPr id="136" name="TextBox 135">
                <a:extLst>
                  <a:ext uri="{FF2B5EF4-FFF2-40B4-BE49-F238E27FC236}">
                    <a16:creationId xmlns:a16="http://schemas.microsoft.com/office/drawing/2014/main" id="{37C0072D-43A0-43AE-8C5F-A5B6108FD03A}"/>
                  </a:ext>
                </a:extLst>
              </p:cNvPr>
              <p:cNvSpPr txBox="1">
                <a:spLocks noRot="1" noChangeAspect="1" noMove="1" noResize="1" noEditPoints="1" noAdjustHandles="1" noChangeArrowheads="1" noChangeShapeType="1" noTextEdit="1"/>
              </p:cNvSpPr>
              <p:nvPr/>
            </p:nvSpPr>
            <p:spPr>
              <a:xfrm>
                <a:off x="8953897" y="4516286"/>
                <a:ext cx="754964" cy="923651"/>
              </a:xfrm>
              <a:prstGeom prst="rect">
                <a:avLst/>
              </a:prstGeom>
              <a:blipFill>
                <a:blip r:embed="rId1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3B14E4DF-1FBE-41F6-B031-503D52CCB427}"/>
                  </a:ext>
                </a:extLst>
              </p:cNvPr>
              <p:cNvSpPr txBox="1"/>
              <p:nvPr/>
            </p:nvSpPr>
            <p:spPr>
              <a:xfrm>
                <a:off x="6081937" y="4073938"/>
                <a:ext cx="1331741"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CA" sz="4800" dirty="0"/>
              </a:p>
            </p:txBody>
          </p:sp>
        </mc:Choice>
        <mc:Fallback xmlns="">
          <p:sp>
            <p:nvSpPr>
              <p:cNvPr id="137" name="TextBox 136">
                <a:extLst>
                  <a:ext uri="{FF2B5EF4-FFF2-40B4-BE49-F238E27FC236}">
                    <a16:creationId xmlns:a16="http://schemas.microsoft.com/office/drawing/2014/main" id="{3B14E4DF-1FBE-41F6-B031-503D52CCB427}"/>
                  </a:ext>
                </a:extLst>
              </p:cNvPr>
              <p:cNvSpPr txBox="1">
                <a:spLocks noRot="1" noChangeAspect="1" noMove="1" noResize="1" noEditPoints="1" noAdjustHandles="1" noChangeArrowheads="1" noChangeShapeType="1" noTextEdit="1"/>
              </p:cNvSpPr>
              <p:nvPr/>
            </p:nvSpPr>
            <p:spPr>
              <a:xfrm>
                <a:off x="6081937" y="4073938"/>
                <a:ext cx="1331741" cy="830997"/>
              </a:xfrm>
              <a:prstGeom prst="rect">
                <a:avLst/>
              </a:prstGeom>
              <a:blipFill>
                <a:blip r:embed="rId16"/>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C3ECF3E-7BCC-48EC-BF1D-36457230DA3B}"/>
                  </a:ext>
                </a:extLst>
              </p:cNvPr>
              <p:cNvSpPr txBox="1"/>
              <p:nvPr/>
            </p:nvSpPr>
            <p:spPr>
              <a:xfrm>
                <a:off x="8260085" y="6027003"/>
                <a:ext cx="1331741"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p>
            </p:txBody>
          </p:sp>
        </mc:Choice>
        <mc:Fallback xmlns="">
          <p:sp>
            <p:nvSpPr>
              <p:cNvPr id="138" name="TextBox 137">
                <a:extLst>
                  <a:ext uri="{FF2B5EF4-FFF2-40B4-BE49-F238E27FC236}">
                    <a16:creationId xmlns:a16="http://schemas.microsoft.com/office/drawing/2014/main" id="{AC3ECF3E-7BCC-48EC-BF1D-36457230DA3B}"/>
                  </a:ext>
                </a:extLst>
              </p:cNvPr>
              <p:cNvSpPr txBox="1">
                <a:spLocks noRot="1" noChangeAspect="1" noMove="1" noResize="1" noEditPoints="1" noAdjustHandles="1" noChangeArrowheads="1" noChangeShapeType="1" noTextEdit="1"/>
              </p:cNvSpPr>
              <p:nvPr/>
            </p:nvSpPr>
            <p:spPr>
              <a:xfrm>
                <a:off x="8260085" y="6027003"/>
                <a:ext cx="1331741" cy="830997"/>
              </a:xfrm>
              <a:prstGeom prst="rect">
                <a:avLst/>
              </a:prstGeom>
              <a:blipFill>
                <a:blip r:embed="rId17"/>
                <a:stretch>
                  <a:fillRect r="-1835"/>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1E48F70E-DA08-4754-AF03-E87766B572D7}"/>
                  </a:ext>
                </a:extLst>
              </p:cNvPr>
              <p:cNvSpPr txBox="1"/>
              <p:nvPr/>
            </p:nvSpPr>
            <p:spPr>
              <a:xfrm>
                <a:off x="7976387" y="2296720"/>
                <a:ext cx="1899137"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9.95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p>
            </p:txBody>
          </p:sp>
        </mc:Choice>
        <mc:Fallback xmlns="">
          <p:sp>
            <p:nvSpPr>
              <p:cNvPr id="139" name="TextBox 138">
                <a:extLst>
                  <a:ext uri="{FF2B5EF4-FFF2-40B4-BE49-F238E27FC236}">
                    <a16:creationId xmlns:a16="http://schemas.microsoft.com/office/drawing/2014/main" id="{1E48F70E-DA08-4754-AF03-E87766B572D7}"/>
                  </a:ext>
                </a:extLst>
              </p:cNvPr>
              <p:cNvSpPr txBox="1">
                <a:spLocks noRot="1" noChangeAspect="1" noMove="1" noResize="1" noEditPoints="1" noAdjustHandles="1" noChangeArrowheads="1" noChangeShapeType="1" noTextEdit="1"/>
              </p:cNvSpPr>
              <p:nvPr/>
            </p:nvSpPr>
            <p:spPr>
              <a:xfrm>
                <a:off x="7976387" y="2296720"/>
                <a:ext cx="1899137" cy="830997"/>
              </a:xfrm>
              <a:prstGeom prst="rect">
                <a:avLst/>
              </a:prstGeom>
              <a:blipFill>
                <a:blip r:embed="rId18"/>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92110191-9A84-40B6-8812-9058176EF81D}"/>
                  </a:ext>
                </a:extLst>
              </p:cNvPr>
              <p:cNvSpPr txBox="1"/>
              <p:nvPr/>
            </p:nvSpPr>
            <p:spPr>
              <a:xfrm>
                <a:off x="10389581" y="4080972"/>
                <a:ext cx="1899137"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9.95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p>
            </p:txBody>
          </p:sp>
        </mc:Choice>
        <mc:Fallback xmlns="">
          <p:sp>
            <p:nvSpPr>
              <p:cNvPr id="140" name="TextBox 139">
                <a:extLst>
                  <a:ext uri="{FF2B5EF4-FFF2-40B4-BE49-F238E27FC236}">
                    <a16:creationId xmlns:a16="http://schemas.microsoft.com/office/drawing/2014/main" id="{92110191-9A84-40B6-8812-9058176EF81D}"/>
                  </a:ext>
                </a:extLst>
              </p:cNvPr>
              <p:cNvSpPr txBox="1">
                <a:spLocks noRot="1" noChangeAspect="1" noMove="1" noResize="1" noEditPoints="1" noAdjustHandles="1" noChangeArrowheads="1" noChangeShapeType="1" noTextEdit="1"/>
              </p:cNvSpPr>
              <p:nvPr/>
            </p:nvSpPr>
            <p:spPr>
              <a:xfrm>
                <a:off x="10389581" y="4080972"/>
                <a:ext cx="1899137" cy="830997"/>
              </a:xfrm>
              <a:prstGeom prst="rect">
                <a:avLst/>
              </a:prstGeom>
              <a:blipFill>
                <a:blip r:embed="rId19"/>
                <a:stretch>
                  <a:fillRect/>
                </a:stretch>
              </a:blipFill>
              <a:ln w="38100">
                <a:noFill/>
              </a:ln>
            </p:spPr>
            <p:txBody>
              <a:bodyPr/>
              <a:lstStyle/>
              <a:p>
                <a:r>
                  <a:rPr lang="en-CA">
                    <a:noFill/>
                  </a:rPr>
                  <a:t> </a:t>
                </a:r>
              </a:p>
            </p:txBody>
          </p:sp>
        </mc:Fallback>
      </mc:AlternateContent>
      <p:grpSp>
        <p:nvGrpSpPr>
          <p:cNvPr id="144" name="Group 143">
            <a:extLst>
              <a:ext uri="{FF2B5EF4-FFF2-40B4-BE49-F238E27FC236}">
                <a16:creationId xmlns:a16="http://schemas.microsoft.com/office/drawing/2014/main" id="{CAAE22C7-931E-4916-A437-88690DE4486C}"/>
              </a:ext>
            </a:extLst>
          </p:cNvPr>
          <p:cNvGrpSpPr/>
          <p:nvPr/>
        </p:nvGrpSpPr>
        <p:grpSpPr>
          <a:xfrm>
            <a:off x="154745" y="3587262"/>
            <a:ext cx="5824024" cy="2574387"/>
            <a:chOff x="154745" y="3587262"/>
            <a:chExt cx="5824024" cy="2574387"/>
          </a:xfrm>
        </p:grpSpPr>
        <p:pic>
          <p:nvPicPr>
            <p:cNvPr id="133" name="Picture 132">
              <a:extLst>
                <a:ext uri="{FF2B5EF4-FFF2-40B4-BE49-F238E27FC236}">
                  <a16:creationId xmlns:a16="http://schemas.microsoft.com/office/drawing/2014/main" id="{EE35052B-58C1-4D3E-8BE4-9BFE51158416}"/>
                </a:ext>
              </a:extLst>
            </p:cNvPr>
            <p:cNvPicPr>
              <a:picLocks noChangeAspect="1"/>
            </p:cNvPicPr>
            <p:nvPr/>
          </p:nvPicPr>
          <p:blipFill rotWithShape="1">
            <a:blip r:embed="rId20"/>
            <a:srcRect l="36199" b="36464"/>
            <a:stretch/>
          </p:blipFill>
          <p:spPr>
            <a:xfrm>
              <a:off x="3767910" y="3854915"/>
              <a:ext cx="2046515" cy="2018347"/>
            </a:xfrm>
            <a:prstGeom prst="rect">
              <a:avLst/>
            </a:prstGeom>
          </p:spPr>
        </p:pic>
        <p:sp>
          <p:nvSpPr>
            <p:cNvPr id="142" name="TextBox 141">
              <a:extLst>
                <a:ext uri="{FF2B5EF4-FFF2-40B4-BE49-F238E27FC236}">
                  <a16:creationId xmlns:a16="http://schemas.microsoft.com/office/drawing/2014/main" id="{7DF2098D-B017-4872-8A98-5844429B492D}"/>
                </a:ext>
              </a:extLst>
            </p:cNvPr>
            <p:cNvSpPr txBox="1"/>
            <p:nvPr/>
          </p:nvSpPr>
          <p:spPr>
            <a:xfrm>
              <a:off x="222739" y="3743678"/>
              <a:ext cx="4194518" cy="2308324"/>
            </a:xfrm>
            <a:prstGeom prst="rect">
              <a:avLst/>
            </a:prstGeom>
            <a:noFill/>
          </p:spPr>
          <p:txBody>
            <a:bodyPr wrap="square" rtlCol="0">
              <a:spAutoFit/>
            </a:bodyPr>
            <a:lstStyle/>
            <a:p>
              <a:r>
                <a:rPr lang="en-US" sz="4800" dirty="0"/>
                <a:t>Drawing this </a:t>
              </a:r>
              <a:br>
                <a:rPr lang="en-US" sz="4800" dirty="0"/>
              </a:br>
              <a:r>
                <a:rPr lang="en-US" sz="4800" dirty="0"/>
                <a:t>to-scale is </a:t>
              </a:r>
              <a:br>
                <a:rPr lang="en-US" sz="4800" dirty="0"/>
              </a:br>
              <a:r>
                <a:rPr lang="en-US" sz="4800" dirty="0"/>
                <a:t>too difficult.</a:t>
              </a:r>
              <a:endParaRPr lang="en-CA" sz="4800" dirty="0"/>
            </a:p>
          </p:txBody>
        </p:sp>
        <p:sp>
          <p:nvSpPr>
            <p:cNvPr id="143" name="Rectangle 142">
              <a:extLst>
                <a:ext uri="{FF2B5EF4-FFF2-40B4-BE49-F238E27FC236}">
                  <a16:creationId xmlns:a16="http://schemas.microsoft.com/office/drawing/2014/main" id="{6685347A-265A-4C2E-A0BD-0138F7499670}"/>
                </a:ext>
              </a:extLst>
            </p:cNvPr>
            <p:cNvSpPr/>
            <p:nvPr/>
          </p:nvSpPr>
          <p:spPr>
            <a:xfrm>
              <a:off x="154745" y="3587262"/>
              <a:ext cx="5824024" cy="257438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248797262"/>
      </p:ext>
    </p:extLst>
  </p:cSld>
  <p:clrMapOvr>
    <a:masterClrMapping/>
  </p:clrMapOvr>
  <mc:AlternateContent xmlns:mc="http://schemas.openxmlformats.org/markup-compatibility/2006" xmlns:p14="http://schemas.microsoft.com/office/powerpoint/2010/main">
    <mc:Choice Requires="p14">
      <p:transition spd="slow" p14:dur="2000" advTm="14417"/>
    </mc:Choice>
    <mc:Fallback xmlns="">
      <p:transition spd="slow" advTm="144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down)">
                                      <p:cBhvr>
                                        <p:cTn id="11" dur="500"/>
                                        <p:tgtEl>
                                          <p:spTgt spid="5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37"/>
                                        </p:tgtEl>
                                        <p:attrNameLst>
                                          <p:attrName>style.visibility</p:attrName>
                                        </p:attrNameLst>
                                      </p:cBhvr>
                                      <p:to>
                                        <p:strVal val="visible"/>
                                      </p:to>
                                    </p:set>
                                    <p:animEffect transition="in" filter="wipe(down)">
                                      <p:cBhvr>
                                        <p:cTn id="14" dur="500"/>
                                        <p:tgtEl>
                                          <p:spTgt spid="13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wipe(left)">
                                      <p:cBhvr>
                                        <p:cTn id="21" dur="500"/>
                                        <p:tgtEl>
                                          <p:spTgt spid="1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animEffect transition="in" filter="wipe(down)">
                                      <p:cBhvr>
                                        <p:cTn id="29" dur="500"/>
                                        <p:tgtEl>
                                          <p:spTgt spid="1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wipe(left)">
                                      <p:cBhvr>
                                        <p:cTn id="34" dur="500"/>
                                        <p:tgtEl>
                                          <p:spTgt spid="138"/>
                                        </p:tgtEl>
                                      </p:cBhvr>
                                    </p:animEffect>
                                  </p:childTnLst>
                                </p:cTn>
                              </p:par>
                              <p:par>
                                <p:cTn id="35" presetID="22" presetClass="entr" presetSubtype="8"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wipe(down)">
                                      <p:cBhvr>
                                        <p:cTn id="41" dur="500"/>
                                        <p:tgtEl>
                                          <p:spTgt spid="140"/>
                                        </p:tgtEl>
                                      </p:cBhvr>
                                    </p:animEffect>
                                  </p:childTnLst>
                                </p:cTn>
                              </p:par>
                              <p:par>
                                <p:cTn id="42" presetID="22" presetClass="entr" presetSubtype="4" fill="hold"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down)">
                                      <p:cBhvr>
                                        <p:cTn id="44" dur="500"/>
                                        <p:tgtEl>
                                          <p:spTgt spid="11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down)">
                                      <p:cBhvr>
                                        <p:cTn id="52" dur="500"/>
                                        <p:tgtEl>
                                          <p:spTgt spid="1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animEffect transition="in" filter="fade">
                                      <p:cBhvr>
                                        <p:cTn id="5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5" grpId="0"/>
      <p:bldP spid="136" grpId="0"/>
      <p:bldP spid="137" grpId="0"/>
      <p:bldP spid="138" grpId="0"/>
      <p:bldP spid="139" grpId="0"/>
      <p:bldP spid="14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78724CBE-3E65-4850-AA32-7E6E5FA59ADB}"/>
              </a:ext>
            </a:extLst>
          </p:cNvPr>
          <p:cNvGrpSpPr/>
          <p:nvPr/>
        </p:nvGrpSpPr>
        <p:grpSpPr>
          <a:xfrm>
            <a:off x="268684" y="162278"/>
            <a:ext cx="4855765" cy="6518345"/>
            <a:chOff x="268684" y="162278"/>
            <a:chExt cx="4855765" cy="6518345"/>
          </a:xfrm>
        </p:grpSpPr>
        <p:sp>
          <p:nvSpPr>
            <p:cNvPr id="5" name="TextBox 4">
              <a:extLst>
                <a:ext uri="{FF2B5EF4-FFF2-40B4-BE49-F238E27FC236}">
                  <a16:creationId xmlns:a16="http://schemas.microsoft.com/office/drawing/2014/main" id="{320328F0-E3BA-4B3C-AAE4-8E891A4FB35B}"/>
                </a:ext>
              </a:extLst>
            </p:cNvPr>
            <p:cNvSpPr txBox="1"/>
            <p:nvPr/>
          </p:nvSpPr>
          <p:spPr>
            <a:xfrm>
              <a:off x="394189" y="162278"/>
              <a:ext cx="4194518" cy="1446550"/>
            </a:xfrm>
            <a:prstGeom prst="rect">
              <a:avLst/>
            </a:prstGeom>
            <a:noFill/>
          </p:spPr>
          <p:txBody>
            <a:bodyPr wrap="square" rtlCol="0">
              <a:spAutoFit/>
            </a:bodyPr>
            <a:lstStyle/>
            <a:p>
              <a:pPr algn="ctr"/>
              <a:r>
                <a:rPr lang="en-US" sz="4400" dirty="0"/>
                <a:t>Correct scale</a:t>
              </a:r>
              <a:br>
                <a:rPr lang="en-US" sz="4400" dirty="0"/>
              </a:br>
              <a:r>
                <a:rPr lang="en-US" sz="4400" dirty="0"/>
                <a:t>(but hard to see)</a:t>
              </a:r>
              <a:endParaRPr lang="en-CA" sz="4400" dirty="0"/>
            </a:p>
          </p:txBody>
        </p:sp>
        <p:grpSp>
          <p:nvGrpSpPr>
            <p:cNvPr id="61" name="Group 60">
              <a:extLst>
                <a:ext uri="{FF2B5EF4-FFF2-40B4-BE49-F238E27FC236}">
                  <a16:creationId xmlns:a16="http://schemas.microsoft.com/office/drawing/2014/main" id="{CB550DCD-4B39-47AB-B4A4-CC78D239A69E}"/>
                </a:ext>
              </a:extLst>
            </p:cNvPr>
            <p:cNvGrpSpPr/>
            <p:nvPr/>
          </p:nvGrpSpPr>
          <p:grpSpPr>
            <a:xfrm>
              <a:off x="268684" y="1819792"/>
              <a:ext cx="4855765" cy="4860831"/>
              <a:chOff x="491630" y="2314672"/>
              <a:chExt cx="4005945" cy="4010124"/>
            </a:xfrm>
          </p:grpSpPr>
          <p:pic>
            <p:nvPicPr>
              <p:cNvPr id="8" name="Picture 7">
                <a:extLst>
                  <a:ext uri="{FF2B5EF4-FFF2-40B4-BE49-F238E27FC236}">
                    <a16:creationId xmlns:a16="http://schemas.microsoft.com/office/drawing/2014/main" id="{8D23D804-3DC1-4772-B2CD-1C60320031F6}"/>
                  </a:ext>
                </a:extLst>
              </p:cNvPr>
              <p:cNvPicPr>
                <a:picLocks noChangeAspect="1"/>
              </p:cNvPicPr>
              <p:nvPr/>
            </p:nvPicPr>
            <p:blipFill rotWithShape="1">
              <a:blip r:embed="rId4">
                <a:alphaModFix/>
              </a:blip>
              <a:srcRect l="47974" t="25585" r="28720" b="34566"/>
              <a:stretch/>
            </p:blipFill>
            <p:spPr>
              <a:xfrm rot="5400000">
                <a:off x="489541" y="2316761"/>
                <a:ext cx="4010124" cy="4005945"/>
              </a:xfrm>
              <a:prstGeom prst="rect">
                <a:avLst/>
              </a:prstGeom>
            </p:spPr>
          </p:pic>
          <p:cxnSp>
            <p:nvCxnSpPr>
              <p:cNvPr id="10" name="Straight Arrow Connector 9">
                <a:extLst>
                  <a:ext uri="{FF2B5EF4-FFF2-40B4-BE49-F238E27FC236}">
                    <a16:creationId xmlns:a16="http://schemas.microsoft.com/office/drawing/2014/main" id="{B19FA6CE-01D2-40BD-9F03-071090114429}"/>
                  </a:ext>
                </a:extLst>
              </p:cNvPr>
              <p:cNvCxnSpPr>
                <a:cxnSpLocks/>
              </p:cNvCxnSpPr>
              <p:nvPr/>
            </p:nvCxnSpPr>
            <p:spPr>
              <a:xfrm flipV="1">
                <a:off x="893417" y="5673514"/>
                <a:ext cx="0" cy="273404"/>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BC944E14-93D1-40A6-8860-71C9160FD841}"/>
                  </a:ext>
                </a:extLst>
              </p:cNvPr>
              <p:cNvCxnSpPr>
                <a:cxnSpLocks/>
              </p:cNvCxnSpPr>
              <p:nvPr/>
            </p:nvCxnSpPr>
            <p:spPr>
              <a:xfrm rot="5400000" flipV="1">
                <a:off x="1021342" y="5815144"/>
                <a:ext cx="0" cy="273404"/>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E459624A-9547-47CA-B699-CC222EE9049F}"/>
                  </a:ext>
                </a:extLst>
              </p:cNvPr>
              <p:cNvCxnSpPr>
                <a:cxnSpLocks/>
              </p:cNvCxnSpPr>
              <p:nvPr/>
            </p:nvCxnSpPr>
            <p:spPr>
              <a:xfrm flipV="1">
                <a:off x="884231" y="3209638"/>
                <a:ext cx="2711462" cy="2740155"/>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E3B5E6-0368-4F33-9121-7588C154F2C4}"/>
                      </a:ext>
                    </a:extLst>
                  </p:cNvPr>
                  <p:cNvSpPr txBox="1"/>
                  <p:nvPr/>
                </p:nvSpPr>
                <p:spPr>
                  <a:xfrm>
                    <a:off x="1537781" y="3778515"/>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CA" sz="4800" dirty="0"/>
                  </a:p>
                </p:txBody>
              </p:sp>
            </mc:Choice>
            <mc:Fallback xmlns="">
              <p:sp>
                <p:nvSpPr>
                  <p:cNvPr id="54" name="TextBox 53">
                    <a:extLst>
                      <a:ext uri="{FF2B5EF4-FFF2-40B4-BE49-F238E27FC236}">
                        <a16:creationId xmlns:a16="http://schemas.microsoft.com/office/drawing/2014/main" id="{8CE3B5E6-0368-4F33-9121-7588C154F2C4}"/>
                      </a:ext>
                    </a:extLst>
                  </p:cNvPr>
                  <p:cNvSpPr txBox="1">
                    <a:spLocks noRot="1" noChangeAspect="1" noMove="1" noResize="1" noEditPoints="1" noAdjustHandles="1" noChangeArrowheads="1" noChangeShapeType="1" noTextEdit="1"/>
                  </p:cNvSpPr>
                  <p:nvPr/>
                </p:nvSpPr>
                <p:spPr>
                  <a:xfrm>
                    <a:off x="1537781" y="3778515"/>
                    <a:ext cx="754964" cy="923651"/>
                  </a:xfrm>
                  <a:prstGeom prst="rect">
                    <a:avLst/>
                  </a:prstGeom>
                  <a:blipFill>
                    <a:blip r:embed="rId5"/>
                    <a:stretch>
                      <a:fillRect/>
                    </a:stretch>
                  </a:blipFill>
                  <a:ln w="38100">
                    <a:noFill/>
                  </a:ln>
                </p:spPr>
                <p:txBody>
                  <a:bodyPr/>
                  <a:lstStyle/>
                  <a:p>
                    <a:r>
                      <a:rPr lang="en-CA">
                        <a:noFill/>
                      </a:rPr>
                      <a:t> </a:t>
                    </a:r>
                  </a:p>
                </p:txBody>
              </p:sp>
            </mc:Fallback>
          </mc:AlternateContent>
          <p:cxnSp>
            <p:nvCxnSpPr>
              <p:cNvPr id="55" name="Straight Arrow Connector 54">
                <a:extLst>
                  <a:ext uri="{FF2B5EF4-FFF2-40B4-BE49-F238E27FC236}">
                    <a16:creationId xmlns:a16="http://schemas.microsoft.com/office/drawing/2014/main" id="{9577E1D1-119E-4EA5-BAFF-FD58AA73BA4A}"/>
                  </a:ext>
                </a:extLst>
              </p:cNvPr>
              <p:cNvCxnSpPr>
                <a:cxnSpLocks/>
              </p:cNvCxnSpPr>
              <p:nvPr/>
            </p:nvCxnSpPr>
            <p:spPr>
              <a:xfrm flipV="1">
                <a:off x="892072" y="3239793"/>
                <a:ext cx="2731033" cy="2722651"/>
              </a:xfrm>
              <a:prstGeom prst="straightConnector1">
                <a:avLst/>
              </a:prstGeom>
              <a:ln w="127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761A4B9-80FD-4E98-A4C8-A2CBA6FAAC00}"/>
                      </a:ext>
                    </a:extLst>
                  </p:cNvPr>
                  <p:cNvSpPr txBox="1"/>
                  <p:nvPr/>
                </p:nvSpPr>
                <p:spPr>
                  <a:xfrm>
                    <a:off x="2229247" y="4516287"/>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CA" sz="4800" dirty="0"/>
                  </a:p>
                </p:txBody>
              </p:sp>
            </mc:Choice>
            <mc:Fallback xmlns="">
              <p:sp>
                <p:nvSpPr>
                  <p:cNvPr id="56" name="TextBox 55">
                    <a:extLst>
                      <a:ext uri="{FF2B5EF4-FFF2-40B4-BE49-F238E27FC236}">
                        <a16:creationId xmlns:a16="http://schemas.microsoft.com/office/drawing/2014/main" id="{B761A4B9-80FD-4E98-A4C8-A2CBA6FAAC00}"/>
                      </a:ext>
                    </a:extLst>
                  </p:cNvPr>
                  <p:cNvSpPr txBox="1">
                    <a:spLocks noRot="1" noChangeAspect="1" noMove="1" noResize="1" noEditPoints="1" noAdjustHandles="1" noChangeArrowheads="1" noChangeShapeType="1" noTextEdit="1"/>
                  </p:cNvSpPr>
                  <p:nvPr/>
                </p:nvSpPr>
                <p:spPr>
                  <a:xfrm>
                    <a:off x="2229247" y="4516287"/>
                    <a:ext cx="754964" cy="923651"/>
                  </a:xfrm>
                  <a:prstGeom prst="rect">
                    <a:avLst/>
                  </a:prstGeom>
                  <a:blipFill>
                    <a:blip r:embed="rId6"/>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7BCF36-CE2C-4233-A272-326FEDDDC6D8}"/>
                      </a:ext>
                    </a:extLst>
                  </p:cNvPr>
                  <p:cNvSpPr txBox="1"/>
                  <p:nvPr/>
                </p:nvSpPr>
                <p:spPr>
                  <a:xfrm>
                    <a:off x="1190697" y="5614689"/>
                    <a:ext cx="745169" cy="69928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p>
                </p:txBody>
              </p:sp>
            </mc:Choice>
            <mc:Fallback xmlns="">
              <p:sp>
                <p:nvSpPr>
                  <p:cNvPr id="57" name="TextBox 56">
                    <a:extLst>
                      <a:ext uri="{FF2B5EF4-FFF2-40B4-BE49-F238E27FC236}">
                        <a16:creationId xmlns:a16="http://schemas.microsoft.com/office/drawing/2014/main" id="{4F7BCF36-CE2C-4233-A272-326FEDDDC6D8}"/>
                      </a:ext>
                    </a:extLst>
                  </p:cNvPr>
                  <p:cNvSpPr txBox="1">
                    <a:spLocks noRot="1" noChangeAspect="1" noMove="1" noResize="1" noEditPoints="1" noAdjustHandles="1" noChangeArrowheads="1" noChangeShapeType="1" noTextEdit="1"/>
                  </p:cNvSpPr>
                  <p:nvPr/>
                </p:nvSpPr>
                <p:spPr>
                  <a:xfrm>
                    <a:off x="1190697" y="5614689"/>
                    <a:ext cx="745169" cy="699281"/>
                  </a:xfrm>
                  <a:prstGeom prst="rect">
                    <a:avLst/>
                  </a:prstGeom>
                  <a:blipFill>
                    <a:blip r:embed="rId9"/>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2D915C-74F6-40A0-B684-1A0FA0981953}"/>
                      </a:ext>
                    </a:extLst>
                  </p:cNvPr>
                  <p:cNvSpPr txBox="1"/>
                  <p:nvPr/>
                </p:nvSpPr>
                <p:spPr>
                  <a:xfrm>
                    <a:off x="592975" y="4973422"/>
                    <a:ext cx="619955" cy="68556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p>
                </p:txBody>
              </p:sp>
            </mc:Choice>
            <mc:Fallback xmlns="">
              <p:sp>
                <p:nvSpPr>
                  <p:cNvPr id="60" name="TextBox 59">
                    <a:extLst>
                      <a:ext uri="{FF2B5EF4-FFF2-40B4-BE49-F238E27FC236}">
                        <a16:creationId xmlns:a16="http://schemas.microsoft.com/office/drawing/2014/main" id="{B42D915C-74F6-40A0-B684-1A0FA0981953}"/>
                      </a:ext>
                    </a:extLst>
                  </p:cNvPr>
                  <p:cNvSpPr txBox="1">
                    <a:spLocks noRot="1" noChangeAspect="1" noMove="1" noResize="1" noEditPoints="1" noAdjustHandles="1" noChangeArrowheads="1" noChangeShapeType="1" noTextEdit="1"/>
                  </p:cNvSpPr>
                  <p:nvPr/>
                </p:nvSpPr>
                <p:spPr>
                  <a:xfrm>
                    <a:off x="592975" y="4973422"/>
                    <a:ext cx="619955" cy="685562"/>
                  </a:xfrm>
                  <a:prstGeom prst="rect">
                    <a:avLst/>
                  </a:prstGeom>
                  <a:blipFill>
                    <a:blip r:embed="rId10"/>
                    <a:stretch>
                      <a:fillRect/>
                    </a:stretch>
                  </a:blipFill>
                  <a:ln w="38100">
                    <a:noFill/>
                  </a:ln>
                </p:spPr>
                <p:txBody>
                  <a:bodyPr/>
                  <a:lstStyle/>
                  <a:p>
                    <a:r>
                      <a:rPr lang="en-CA">
                        <a:noFill/>
                      </a:rPr>
                      <a:t> </a:t>
                    </a:r>
                  </a:p>
                </p:txBody>
              </p:sp>
            </mc:Fallback>
          </mc:AlternateContent>
        </p:grpSp>
      </p:grpSp>
      <p:grpSp>
        <p:nvGrpSpPr>
          <p:cNvPr id="82" name="Group 81">
            <a:extLst>
              <a:ext uri="{FF2B5EF4-FFF2-40B4-BE49-F238E27FC236}">
                <a16:creationId xmlns:a16="http://schemas.microsoft.com/office/drawing/2014/main" id="{B9D2C453-EB8B-4066-AC87-2756D5C5CCD4}"/>
              </a:ext>
            </a:extLst>
          </p:cNvPr>
          <p:cNvGrpSpPr/>
          <p:nvPr/>
        </p:nvGrpSpPr>
        <p:grpSpPr>
          <a:xfrm>
            <a:off x="6800850" y="181328"/>
            <a:ext cx="5391148" cy="6676672"/>
            <a:chOff x="6800850" y="181328"/>
            <a:chExt cx="5391148" cy="6676672"/>
          </a:xfrm>
        </p:grpSpPr>
        <p:sp>
          <p:nvSpPr>
            <p:cNvPr id="7" name="TextBox 6">
              <a:extLst>
                <a:ext uri="{FF2B5EF4-FFF2-40B4-BE49-F238E27FC236}">
                  <a16:creationId xmlns:a16="http://schemas.microsoft.com/office/drawing/2014/main" id="{11E082B0-89A7-44AC-965B-F4B7DBC4B6E8}"/>
                </a:ext>
              </a:extLst>
            </p:cNvPr>
            <p:cNvSpPr txBox="1"/>
            <p:nvPr/>
          </p:nvSpPr>
          <p:spPr>
            <a:xfrm>
              <a:off x="6800850" y="181328"/>
              <a:ext cx="5255457" cy="1446550"/>
            </a:xfrm>
            <a:prstGeom prst="rect">
              <a:avLst/>
            </a:prstGeom>
            <a:noFill/>
          </p:spPr>
          <p:txBody>
            <a:bodyPr wrap="square" rtlCol="0">
              <a:spAutoFit/>
            </a:bodyPr>
            <a:lstStyle/>
            <a:p>
              <a:pPr algn="ctr"/>
              <a:r>
                <a:rPr lang="en-US" sz="4400" dirty="0"/>
                <a:t>Slightly incorrect scale</a:t>
              </a:r>
              <a:br>
                <a:rPr lang="en-US" sz="4400" dirty="0"/>
              </a:br>
              <a:r>
                <a:rPr lang="en-US" sz="4400" dirty="0"/>
                <a:t>(but easy to see)</a:t>
              </a:r>
              <a:endParaRPr lang="en-CA" sz="4400" dirty="0"/>
            </a:p>
          </p:txBody>
        </p:sp>
        <p:grpSp>
          <p:nvGrpSpPr>
            <p:cNvPr id="76" name="Group 75">
              <a:extLst>
                <a:ext uri="{FF2B5EF4-FFF2-40B4-BE49-F238E27FC236}">
                  <a16:creationId xmlns:a16="http://schemas.microsoft.com/office/drawing/2014/main" id="{7EBF08B3-2D2F-4507-AB5F-0D51AAA2747E}"/>
                </a:ext>
              </a:extLst>
            </p:cNvPr>
            <p:cNvGrpSpPr/>
            <p:nvPr/>
          </p:nvGrpSpPr>
          <p:grpSpPr>
            <a:xfrm>
              <a:off x="7083786" y="1804421"/>
              <a:ext cx="5108212" cy="5053579"/>
              <a:chOff x="6781800" y="3333750"/>
              <a:chExt cx="3562350" cy="3524250"/>
            </a:xfrm>
          </p:grpSpPr>
          <p:pic>
            <p:nvPicPr>
              <p:cNvPr id="62" name="Picture 61">
                <a:extLst>
                  <a:ext uri="{FF2B5EF4-FFF2-40B4-BE49-F238E27FC236}">
                    <a16:creationId xmlns:a16="http://schemas.microsoft.com/office/drawing/2014/main" id="{9F987B8A-9A0B-4DBE-B2D0-A1EFE45CBDEC}"/>
                  </a:ext>
                </a:extLst>
              </p:cNvPr>
              <p:cNvPicPr>
                <a:picLocks noChangeAspect="1"/>
              </p:cNvPicPr>
              <p:nvPr/>
            </p:nvPicPr>
            <p:blipFill rotWithShape="1">
              <a:blip r:embed="rId4">
                <a:alphaModFix/>
              </a:blip>
              <a:srcRect l="47839" t="56862" r="27686" b="795"/>
              <a:stretch/>
            </p:blipFill>
            <p:spPr>
              <a:xfrm rot="5400000">
                <a:off x="6800850" y="3314700"/>
                <a:ext cx="3524250" cy="3562350"/>
              </a:xfrm>
              <a:prstGeom prst="rect">
                <a:avLst/>
              </a:prstGeom>
            </p:spPr>
          </p:pic>
          <p:grpSp>
            <p:nvGrpSpPr>
              <p:cNvPr id="75" name="Group 74">
                <a:extLst>
                  <a:ext uri="{FF2B5EF4-FFF2-40B4-BE49-F238E27FC236}">
                    <a16:creationId xmlns:a16="http://schemas.microsoft.com/office/drawing/2014/main" id="{25F571B7-5057-409C-880F-081A72B4E57B}"/>
                  </a:ext>
                </a:extLst>
              </p:cNvPr>
              <p:cNvGrpSpPr/>
              <p:nvPr/>
            </p:nvGrpSpPr>
            <p:grpSpPr>
              <a:xfrm>
                <a:off x="6937872" y="3479157"/>
                <a:ext cx="2999589" cy="3262050"/>
                <a:chOff x="6937872" y="3479157"/>
                <a:chExt cx="2999589" cy="3262050"/>
              </a:xfrm>
            </p:grpSpPr>
            <p:grpSp>
              <p:nvGrpSpPr>
                <p:cNvPr id="63" name="Group 62">
                  <a:extLst>
                    <a:ext uri="{FF2B5EF4-FFF2-40B4-BE49-F238E27FC236}">
                      <a16:creationId xmlns:a16="http://schemas.microsoft.com/office/drawing/2014/main" id="{38DAAEB1-B5F6-4E65-B23E-2295F60D1D68}"/>
                    </a:ext>
                  </a:extLst>
                </p:cNvPr>
                <p:cNvGrpSpPr/>
                <p:nvPr/>
              </p:nvGrpSpPr>
              <p:grpSpPr>
                <a:xfrm>
                  <a:off x="7234073" y="3479157"/>
                  <a:ext cx="2703388" cy="2902960"/>
                  <a:chOff x="5729123" y="3479157"/>
                  <a:chExt cx="2703388" cy="2902960"/>
                </a:xfrm>
              </p:grpSpPr>
              <p:grpSp>
                <p:nvGrpSpPr>
                  <p:cNvPr id="64" name="Group 63">
                    <a:extLst>
                      <a:ext uri="{FF2B5EF4-FFF2-40B4-BE49-F238E27FC236}">
                        <a16:creationId xmlns:a16="http://schemas.microsoft.com/office/drawing/2014/main" id="{245A3ADC-E887-46C6-B1E2-12471CAAD483}"/>
                      </a:ext>
                    </a:extLst>
                  </p:cNvPr>
                  <p:cNvGrpSpPr/>
                  <p:nvPr/>
                </p:nvGrpSpPr>
                <p:grpSpPr>
                  <a:xfrm>
                    <a:off x="5729123" y="3926248"/>
                    <a:ext cx="2420603" cy="2455869"/>
                    <a:chOff x="5729546" y="4155646"/>
                    <a:chExt cx="2199048" cy="2231086"/>
                  </a:xfrm>
                </p:grpSpPr>
                <p:cxnSp>
                  <p:nvCxnSpPr>
                    <p:cNvPr id="67" name="Straight Arrow Connector 66">
                      <a:extLst>
                        <a:ext uri="{FF2B5EF4-FFF2-40B4-BE49-F238E27FC236}">
                          <a16:creationId xmlns:a16="http://schemas.microsoft.com/office/drawing/2014/main" id="{3488EBFE-973C-4A15-B9D5-299353D2C757}"/>
                        </a:ext>
                      </a:extLst>
                    </p:cNvPr>
                    <p:cNvCxnSpPr>
                      <a:cxnSpLocks/>
                    </p:cNvCxnSpPr>
                    <p:nvPr/>
                  </p:nvCxnSpPr>
                  <p:spPr>
                    <a:xfrm flipV="1">
                      <a:off x="5748901" y="4155646"/>
                      <a:ext cx="1808859" cy="2228494"/>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0A1B4FCF-ABEA-4E7F-B522-58A32DE03EE2}"/>
                        </a:ext>
                      </a:extLst>
                    </p:cNvPr>
                    <p:cNvCxnSpPr>
                      <a:cxnSpLocks/>
                    </p:cNvCxnSpPr>
                    <p:nvPr/>
                  </p:nvCxnSpPr>
                  <p:spPr>
                    <a:xfrm flipV="1">
                      <a:off x="5729546" y="4552950"/>
                      <a:ext cx="2199048" cy="1833782"/>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75FE364-E851-4DC0-ABD4-0AC207F37A1D}"/>
                          </a:ext>
                        </a:extLst>
                      </p:cNvPr>
                      <p:cNvSpPr txBox="1"/>
                      <p:nvPr/>
                    </p:nvSpPr>
                    <p:spPr>
                      <a:xfrm>
                        <a:off x="6617781" y="3479157"/>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CA" sz="4800" dirty="0"/>
                      </a:p>
                    </p:txBody>
                  </p:sp>
                </mc:Choice>
                <mc:Fallback xmlns="">
                  <p:sp>
                    <p:nvSpPr>
                      <p:cNvPr id="65" name="TextBox 64">
                        <a:extLst>
                          <a:ext uri="{FF2B5EF4-FFF2-40B4-BE49-F238E27FC236}">
                            <a16:creationId xmlns:a16="http://schemas.microsoft.com/office/drawing/2014/main" id="{D75FE364-E851-4DC0-ABD4-0AC207F37A1D}"/>
                          </a:ext>
                        </a:extLst>
                      </p:cNvPr>
                      <p:cNvSpPr txBox="1">
                        <a:spLocks noRot="1" noChangeAspect="1" noMove="1" noResize="1" noEditPoints="1" noAdjustHandles="1" noChangeArrowheads="1" noChangeShapeType="1" noTextEdit="1"/>
                      </p:cNvSpPr>
                      <p:nvPr/>
                    </p:nvSpPr>
                    <p:spPr>
                      <a:xfrm>
                        <a:off x="6617781" y="3479157"/>
                        <a:ext cx="754964" cy="923651"/>
                      </a:xfrm>
                      <a:prstGeom prst="rect">
                        <a:avLst/>
                      </a:prstGeom>
                      <a:blipFill>
                        <a:blip r:embed="rId11"/>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5B68F90-7A32-4CDB-9AF3-04551C45F06A}"/>
                          </a:ext>
                        </a:extLst>
                      </p:cNvPr>
                      <p:cNvSpPr txBox="1"/>
                      <p:nvPr/>
                    </p:nvSpPr>
                    <p:spPr>
                      <a:xfrm>
                        <a:off x="7677547" y="4802036"/>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CA" sz="4800" dirty="0"/>
                      </a:p>
                    </p:txBody>
                  </p:sp>
                </mc:Choice>
                <mc:Fallback xmlns="">
                  <p:sp>
                    <p:nvSpPr>
                      <p:cNvPr id="66" name="TextBox 65">
                        <a:extLst>
                          <a:ext uri="{FF2B5EF4-FFF2-40B4-BE49-F238E27FC236}">
                            <a16:creationId xmlns:a16="http://schemas.microsoft.com/office/drawing/2014/main" id="{95B68F90-7A32-4CDB-9AF3-04551C45F06A}"/>
                          </a:ext>
                        </a:extLst>
                      </p:cNvPr>
                      <p:cNvSpPr txBox="1">
                        <a:spLocks noRot="1" noChangeAspect="1" noMove="1" noResize="1" noEditPoints="1" noAdjustHandles="1" noChangeArrowheads="1" noChangeShapeType="1" noTextEdit="1"/>
                      </p:cNvSpPr>
                      <p:nvPr/>
                    </p:nvSpPr>
                    <p:spPr>
                      <a:xfrm>
                        <a:off x="7677547" y="4802036"/>
                        <a:ext cx="754964" cy="923651"/>
                      </a:xfrm>
                      <a:prstGeom prst="rect">
                        <a:avLst/>
                      </a:prstGeom>
                      <a:blipFill>
                        <a:blip r:embed="rId12"/>
                        <a:stretch>
                          <a:fillRect/>
                        </a:stretch>
                      </a:blipFill>
                      <a:ln w="38100">
                        <a:noFill/>
                      </a:ln>
                    </p:spPr>
                    <p:txBody>
                      <a:bodyPr/>
                      <a:lstStyle/>
                      <a:p>
                        <a:r>
                          <a:rPr lang="en-CA">
                            <a:noFill/>
                          </a:rPr>
                          <a:t> </a:t>
                        </a:r>
                      </a:p>
                    </p:txBody>
                  </p:sp>
                </mc:Fallback>
              </mc:AlternateContent>
            </p:grpSp>
            <p:grpSp>
              <p:nvGrpSpPr>
                <p:cNvPr id="69" name="Group 68">
                  <a:extLst>
                    <a:ext uri="{FF2B5EF4-FFF2-40B4-BE49-F238E27FC236}">
                      <a16:creationId xmlns:a16="http://schemas.microsoft.com/office/drawing/2014/main" id="{DB7E52AB-957E-439F-A570-4EF81B2EB5C7}"/>
                    </a:ext>
                  </a:extLst>
                </p:cNvPr>
                <p:cNvGrpSpPr/>
                <p:nvPr/>
              </p:nvGrpSpPr>
              <p:grpSpPr>
                <a:xfrm>
                  <a:off x="6937872" y="5360753"/>
                  <a:ext cx="1280672" cy="1380454"/>
                  <a:chOff x="5432922" y="5360753"/>
                  <a:chExt cx="1280672" cy="1380454"/>
                </a:xfrm>
              </p:grpSpPr>
              <p:grpSp>
                <p:nvGrpSpPr>
                  <p:cNvPr id="70" name="Group 69">
                    <a:extLst>
                      <a:ext uri="{FF2B5EF4-FFF2-40B4-BE49-F238E27FC236}">
                        <a16:creationId xmlns:a16="http://schemas.microsoft.com/office/drawing/2014/main" id="{7201585B-3CCE-4443-9461-2DFE8A18B700}"/>
                      </a:ext>
                    </a:extLst>
                  </p:cNvPr>
                  <p:cNvGrpSpPr/>
                  <p:nvPr/>
                </p:nvGrpSpPr>
                <p:grpSpPr>
                  <a:xfrm>
                    <a:off x="5723340" y="5954799"/>
                    <a:ext cx="416203" cy="423675"/>
                    <a:chOff x="7609290" y="5690988"/>
                    <a:chExt cx="273404" cy="278312"/>
                  </a:xfrm>
                </p:grpSpPr>
                <p:cxnSp>
                  <p:nvCxnSpPr>
                    <p:cNvPr id="73" name="Straight Arrow Connector 72">
                      <a:extLst>
                        <a:ext uri="{FF2B5EF4-FFF2-40B4-BE49-F238E27FC236}">
                          <a16:creationId xmlns:a16="http://schemas.microsoft.com/office/drawing/2014/main" id="{E8713ADC-4FA0-4104-A87F-587BD34E87F9}"/>
                        </a:ext>
                      </a:extLst>
                    </p:cNvPr>
                    <p:cNvCxnSpPr>
                      <a:cxnSpLocks/>
                    </p:cNvCxnSpPr>
                    <p:nvPr/>
                  </p:nvCxnSpPr>
                  <p:spPr>
                    <a:xfrm flipV="1">
                      <a:off x="7612319" y="5690988"/>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31114D5F-0B97-4CCA-BC05-AF7C32AA45AB}"/>
                        </a:ext>
                      </a:extLst>
                    </p:cNvPr>
                    <p:cNvCxnSpPr>
                      <a:cxnSpLocks/>
                    </p:cNvCxnSpPr>
                    <p:nvPr/>
                  </p:nvCxnSpPr>
                  <p:spPr>
                    <a:xfrm rot="5400000" flipV="1">
                      <a:off x="7745992" y="5832598"/>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373E9A8D-9F7F-4976-8899-59612C2AE073}"/>
                          </a:ext>
                        </a:extLst>
                      </p:cNvPr>
                      <p:cNvSpPr txBox="1"/>
                      <p:nvPr/>
                    </p:nvSpPr>
                    <p:spPr>
                      <a:xfrm>
                        <a:off x="5432922" y="5360753"/>
                        <a:ext cx="603137" cy="579518"/>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p>
                    </p:txBody>
                  </p:sp>
                </mc:Choice>
                <mc:Fallback xmlns="">
                  <p:sp>
                    <p:nvSpPr>
                      <p:cNvPr id="71" name="TextBox 70">
                        <a:extLst>
                          <a:ext uri="{FF2B5EF4-FFF2-40B4-BE49-F238E27FC236}">
                            <a16:creationId xmlns:a16="http://schemas.microsoft.com/office/drawing/2014/main" id="{373E9A8D-9F7F-4976-8899-59612C2AE073}"/>
                          </a:ext>
                        </a:extLst>
                      </p:cNvPr>
                      <p:cNvSpPr txBox="1">
                        <a:spLocks noRot="1" noChangeAspect="1" noMove="1" noResize="1" noEditPoints="1" noAdjustHandles="1" noChangeArrowheads="1" noChangeShapeType="1" noTextEdit="1"/>
                      </p:cNvSpPr>
                      <p:nvPr/>
                    </p:nvSpPr>
                    <p:spPr>
                      <a:xfrm>
                        <a:off x="5432922" y="5360753"/>
                        <a:ext cx="603137" cy="579518"/>
                      </a:xfrm>
                      <a:prstGeom prst="rect">
                        <a:avLst/>
                      </a:prstGeom>
                      <a:blipFill>
                        <a:blip r:embed="rId13"/>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AE5D42F3-A890-41DE-A3DE-CE0148A2D901}"/>
                          </a:ext>
                        </a:extLst>
                      </p:cNvPr>
                      <p:cNvSpPr txBox="1"/>
                      <p:nvPr/>
                    </p:nvSpPr>
                    <p:spPr>
                      <a:xfrm>
                        <a:off x="6054000" y="6161689"/>
                        <a:ext cx="659594" cy="579518"/>
                      </a:xfrm>
                      <a:prstGeom prst="rect">
                        <a:avLst/>
                      </a:prstGeom>
                      <a:noFill/>
                      <a:ln w="38100">
                        <a:noFill/>
                      </a:ln>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p>
                    </p:txBody>
                  </p:sp>
                </mc:Choice>
                <mc:Fallback xmlns="">
                  <p:sp>
                    <p:nvSpPr>
                      <p:cNvPr id="72" name="TextBox 71">
                        <a:extLst>
                          <a:ext uri="{FF2B5EF4-FFF2-40B4-BE49-F238E27FC236}">
                            <a16:creationId xmlns:a16="http://schemas.microsoft.com/office/drawing/2014/main" id="{AE5D42F3-A890-41DE-A3DE-CE0148A2D901}"/>
                          </a:ext>
                        </a:extLst>
                      </p:cNvPr>
                      <p:cNvSpPr txBox="1">
                        <a:spLocks noRot="1" noChangeAspect="1" noMove="1" noResize="1" noEditPoints="1" noAdjustHandles="1" noChangeArrowheads="1" noChangeShapeType="1" noTextEdit="1"/>
                      </p:cNvSpPr>
                      <p:nvPr/>
                    </p:nvSpPr>
                    <p:spPr>
                      <a:xfrm>
                        <a:off x="6054000" y="6161689"/>
                        <a:ext cx="659594" cy="579518"/>
                      </a:xfrm>
                      <a:prstGeom prst="rect">
                        <a:avLst/>
                      </a:prstGeom>
                      <a:blipFill>
                        <a:blip r:embed="rId14"/>
                        <a:stretch>
                          <a:fillRect/>
                        </a:stretch>
                      </a:blipFill>
                      <a:ln w="38100">
                        <a:noFill/>
                      </a:ln>
                    </p:spPr>
                    <p:txBody>
                      <a:bodyPr/>
                      <a:lstStyle/>
                      <a:p>
                        <a:r>
                          <a:rPr lang="en-CA">
                            <a:noFill/>
                          </a:rPr>
                          <a:t> </a:t>
                        </a:r>
                      </a:p>
                    </p:txBody>
                  </p:sp>
                </mc:Fallback>
              </mc:AlternateContent>
            </p:grpSp>
          </p:grpSp>
        </p:grpSp>
      </p:grpSp>
      <p:grpSp>
        <p:nvGrpSpPr>
          <p:cNvPr id="81" name="Group 80">
            <a:extLst>
              <a:ext uri="{FF2B5EF4-FFF2-40B4-BE49-F238E27FC236}">
                <a16:creationId xmlns:a16="http://schemas.microsoft.com/office/drawing/2014/main" id="{C45955F8-B3B7-4849-97ED-0E92D458BF03}"/>
              </a:ext>
            </a:extLst>
          </p:cNvPr>
          <p:cNvGrpSpPr/>
          <p:nvPr/>
        </p:nvGrpSpPr>
        <p:grpSpPr>
          <a:xfrm>
            <a:off x="5505450" y="361950"/>
            <a:ext cx="1181100" cy="4362450"/>
            <a:chOff x="5505450" y="361950"/>
            <a:chExt cx="1181100" cy="4362450"/>
          </a:xfrm>
        </p:grpSpPr>
        <p:sp>
          <p:nvSpPr>
            <p:cNvPr id="78" name="Arrow: Right 77">
              <a:extLst>
                <a:ext uri="{FF2B5EF4-FFF2-40B4-BE49-F238E27FC236}">
                  <a16:creationId xmlns:a16="http://schemas.microsoft.com/office/drawing/2014/main" id="{54382CCD-C21E-4C13-883C-7AEB2C0D99BF}"/>
                </a:ext>
              </a:extLst>
            </p:cNvPr>
            <p:cNvSpPr/>
            <p:nvPr/>
          </p:nvSpPr>
          <p:spPr>
            <a:xfrm>
              <a:off x="5505450" y="361950"/>
              <a:ext cx="1181100" cy="1028700"/>
            </a:xfrm>
            <a:prstGeom prst="rightArrow">
              <a:avLst/>
            </a:prstGeom>
            <a:solidFill>
              <a:schemeClr val="accent6">
                <a:lumMod val="60000"/>
                <a:lumOff val="4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Arrow: Right 79">
              <a:extLst>
                <a:ext uri="{FF2B5EF4-FFF2-40B4-BE49-F238E27FC236}">
                  <a16:creationId xmlns:a16="http://schemas.microsoft.com/office/drawing/2014/main" id="{878780A8-88F0-4C01-BBC2-3E8956A701F7}"/>
                </a:ext>
              </a:extLst>
            </p:cNvPr>
            <p:cNvSpPr/>
            <p:nvPr/>
          </p:nvSpPr>
          <p:spPr>
            <a:xfrm>
              <a:off x="5505450" y="3695700"/>
              <a:ext cx="1181100" cy="1028700"/>
            </a:xfrm>
            <a:prstGeom prst="rightArrow">
              <a:avLst/>
            </a:prstGeom>
            <a:solidFill>
              <a:schemeClr val="accent6">
                <a:lumMod val="60000"/>
                <a:lumOff val="4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custDataLst>
      <p:tags r:id="rId1"/>
    </p:custDataLst>
    <p:extLst>
      <p:ext uri="{BB962C8B-B14F-4D97-AF65-F5344CB8AC3E}">
        <p14:creationId xmlns:p14="http://schemas.microsoft.com/office/powerpoint/2010/main" val="223869232"/>
      </p:ext>
    </p:extLst>
  </p:cSld>
  <p:clrMapOvr>
    <a:masterClrMapping/>
  </p:clrMapOvr>
  <mc:AlternateContent xmlns:mc="http://schemas.openxmlformats.org/markup-compatibility/2006" xmlns:p14="http://schemas.microsoft.com/office/powerpoint/2010/main">
    <mc:Choice Requires="p14">
      <p:transition spd="slow" p14:dur="2000" advTm="20801"/>
    </mc:Choice>
    <mc:Fallback xmlns="">
      <p:transition spd="slow" advTm="208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D341C6B-5BCB-4052-8261-ACE62D454C86}"/>
              </a:ext>
            </a:extLst>
          </p:cNvPr>
          <p:cNvPicPr>
            <a:picLocks noChangeAspect="1"/>
          </p:cNvPicPr>
          <p:nvPr/>
        </p:nvPicPr>
        <p:blipFill rotWithShape="1">
          <a:blip r:embed="rId3"/>
          <a:srcRect l="8896" t="25450" r="27686" b="-3981"/>
          <a:stretch/>
        </p:blipFill>
        <p:spPr>
          <a:xfrm rot="5400000">
            <a:off x="-342944" y="854816"/>
            <a:ext cx="6233885" cy="4510400"/>
          </a:xfrm>
          <a:prstGeom prst="rect">
            <a:avLst/>
          </a:prstGeom>
        </p:spPr>
      </p:pic>
      <p:pic>
        <p:nvPicPr>
          <p:cNvPr id="33" name="Picture 32">
            <a:extLst>
              <a:ext uri="{FF2B5EF4-FFF2-40B4-BE49-F238E27FC236}">
                <a16:creationId xmlns:a16="http://schemas.microsoft.com/office/drawing/2014/main" id="{EEED5BD5-3229-411C-851C-DF326A5684FD}"/>
              </a:ext>
            </a:extLst>
          </p:cNvPr>
          <p:cNvPicPr>
            <a:picLocks noChangeAspect="1"/>
          </p:cNvPicPr>
          <p:nvPr/>
        </p:nvPicPr>
        <p:blipFill rotWithShape="1">
          <a:blip r:embed="rId3"/>
          <a:srcRect l="8896" t="23451" r="27686" b="-3980"/>
          <a:stretch/>
        </p:blipFill>
        <p:spPr>
          <a:xfrm rot="5400000">
            <a:off x="6268984" y="804358"/>
            <a:ext cx="6233885" cy="4625173"/>
          </a:xfrm>
          <a:prstGeom prst="rect">
            <a:avLst/>
          </a:prstGeom>
        </p:spPr>
      </p:pic>
      <p:grpSp>
        <p:nvGrpSpPr>
          <p:cNvPr id="4" name="Group 3">
            <a:extLst>
              <a:ext uri="{FF2B5EF4-FFF2-40B4-BE49-F238E27FC236}">
                <a16:creationId xmlns:a16="http://schemas.microsoft.com/office/drawing/2014/main" id="{46BCB6FE-4128-487D-A3DD-3F0E6E6D8D8D}"/>
              </a:ext>
            </a:extLst>
          </p:cNvPr>
          <p:cNvGrpSpPr/>
          <p:nvPr/>
        </p:nvGrpSpPr>
        <p:grpSpPr>
          <a:xfrm>
            <a:off x="1072568" y="3218000"/>
            <a:ext cx="2792850" cy="1244326"/>
            <a:chOff x="2536633" y="5905612"/>
            <a:chExt cx="2792850" cy="124432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24EAC5-FE24-4425-B248-57995FE2F037}"/>
                    </a:ext>
                  </a:extLst>
                </p:cNvPr>
                <p:cNvSpPr txBox="1"/>
                <p:nvPr/>
              </p:nvSpPr>
              <p:spPr>
                <a:xfrm>
                  <a:off x="3457781" y="60161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 name="TextBox 4">
                  <a:extLst>
                    <a:ext uri="{FF2B5EF4-FFF2-40B4-BE49-F238E27FC236}">
                      <a16:creationId xmlns:a16="http://schemas.microsoft.com/office/drawing/2014/main" id="{7524EAC5-FE24-4425-B248-57995FE2F037}"/>
                    </a:ext>
                  </a:extLst>
                </p:cNvPr>
                <p:cNvSpPr txBox="1">
                  <a:spLocks noRot="1" noChangeAspect="1" noMove="1" noResize="1" noEditPoints="1" noAdjustHandles="1" noChangeArrowheads="1" noChangeShapeType="1" noTextEdit="1"/>
                </p:cNvSpPr>
                <p:nvPr/>
              </p:nvSpPr>
              <p:spPr>
                <a:xfrm>
                  <a:off x="3457781" y="6016166"/>
                  <a:ext cx="781560" cy="1133772"/>
                </a:xfrm>
                <a:prstGeom prst="rect">
                  <a:avLst/>
                </a:prstGeom>
                <a:blipFill>
                  <a:blip r:embed="rId4"/>
                  <a:stretch>
                    <a:fillRect/>
                  </a:stretch>
                </a:blipFill>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FED51AA5-BE79-4294-A236-38ABBFACF3C6}"/>
                </a:ext>
              </a:extLst>
            </p:cNvPr>
            <p:cNvCxnSpPr>
              <a:cxnSpLocks/>
            </p:cNvCxnSpPr>
            <p:nvPr/>
          </p:nvCxnSpPr>
          <p:spPr>
            <a:xfrm>
              <a:off x="2536633" y="5905612"/>
              <a:ext cx="2792850" cy="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 name="Group 6">
            <a:extLst>
              <a:ext uri="{FF2B5EF4-FFF2-40B4-BE49-F238E27FC236}">
                <a16:creationId xmlns:a16="http://schemas.microsoft.com/office/drawing/2014/main" id="{BC51EA82-0562-40AC-80FB-F396F6EFB9D4}"/>
              </a:ext>
            </a:extLst>
          </p:cNvPr>
          <p:cNvGrpSpPr/>
          <p:nvPr/>
        </p:nvGrpSpPr>
        <p:grpSpPr>
          <a:xfrm>
            <a:off x="591667" y="1269423"/>
            <a:ext cx="2054135" cy="1840232"/>
            <a:chOff x="4920640" y="4495801"/>
            <a:chExt cx="2054135" cy="1840232"/>
          </a:xfrm>
        </p:grpSpPr>
        <p:grpSp>
          <p:nvGrpSpPr>
            <p:cNvPr id="8" name="Group 7">
              <a:extLst>
                <a:ext uri="{FF2B5EF4-FFF2-40B4-BE49-F238E27FC236}">
                  <a16:creationId xmlns:a16="http://schemas.microsoft.com/office/drawing/2014/main" id="{3CA11099-9097-4E74-8D60-BFCECEA6FAA0}"/>
                </a:ext>
              </a:extLst>
            </p:cNvPr>
            <p:cNvGrpSpPr/>
            <p:nvPr/>
          </p:nvGrpSpPr>
          <p:grpSpPr>
            <a:xfrm>
              <a:off x="5418524" y="5362573"/>
              <a:ext cx="953699" cy="973460"/>
              <a:chOff x="4633730" y="3622369"/>
              <a:chExt cx="565472" cy="577189"/>
            </a:xfrm>
          </p:grpSpPr>
          <p:cxnSp>
            <p:nvCxnSpPr>
              <p:cNvPr id="11" name="Straight Arrow Connector 10">
                <a:extLst>
                  <a:ext uri="{FF2B5EF4-FFF2-40B4-BE49-F238E27FC236}">
                    <a16:creationId xmlns:a16="http://schemas.microsoft.com/office/drawing/2014/main" id="{3D306AEC-3F12-477F-9F78-C0D8AA769DA7}"/>
                  </a:ext>
                </a:extLst>
              </p:cNvPr>
              <p:cNvCxnSpPr>
                <a:cxnSpLocks/>
              </p:cNvCxnSpPr>
              <p:nvPr/>
            </p:nvCxnSpPr>
            <p:spPr>
              <a:xfrm>
                <a:off x="4634443" y="4191688"/>
                <a:ext cx="56475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88B45C20-D6E7-4BFA-8BCB-4484531E5026}"/>
                  </a:ext>
                </a:extLst>
              </p:cNvPr>
              <p:cNvCxnSpPr>
                <a:cxnSpLocks/>
              </p:cNvCxnSpPr>
              <p:nvPr/>
            </p:nvCxnSpPr>
            <p:spPr>
              <a:xfrm flipV="1">
                <a:off x="4633730" y="3622369"/>
                <a:ext cx="0" cy="577189"/>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792EEE-2083-4F31-970D-21F110B7B6F6}"/>
                    </a:ext>
                  </a:extLst>
                </p:cNvPr>
                <p:cNvSpPr txBox="1"/>
                <p:nvPr/>
              </p:nvSpPr>
              <p:spPr>
                <a:xfrm>
                  <a:off x="4920640" y="4495801"/>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9" name="TextBox 8">
                  <a:extLst>
                    <a:ext uri="{FF2B5EF4-FFF2-40B4-BE49-F238E27FC236}">
                      <a16:creationId xmlns:a16="http://schemas.microsoft.com/office/drawing/2014/main" id="{F8792EEE-2083-4F31-970D-21F110B7B6F6}"/>
                    </a:ext>
                  </a:extLst>
                </p:cNvPr>
                <p:cNvSpPr txBox="1">
                  <a:spLocks noRot="1" noChangeAspect="1" noMove="1" noResize="1" noEditPoints="1" noAdjustHandles="1" noChangeArrowheads="1" noChangeShapeType="1" noTextEdit="1"/>
                </p:cNvSpPr>
                <p:nvPr/>
              </p:nvSpPr>
              <p:spPr>
                <a:xfrm>
                  <a:off x="4920640" y="4495801"/>
                  <a:ext cx="1020232" cy="83099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B54EFD-048F-4884-9EC5-856DF212729D}"/>
                    </a:ext>
                  </a:extLst>
                </p:cNvPr>
                <p:cNvSpPr txBox="1"/>
                <p:nvPr/>
              </p:nvSpPr>
              <p:spPr>
                <a:xfrm>
                  <a:off x="5810249" y="5210619"/>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TextBox 9">
                  <a:extLst>
                    <a:ext uri="{FF2B5EF4-FFF2-40B4-BE49-F238E27FC236}">
                      <a16:creationId xmlns:a16="http://schemas.microsoft.com/office/drawing/2014/main" id="{F5B54EFD-048F-4884-9EC5-856DF212729D}"/>
                    </a:ext>
                  </a:extLst>
                </p:cNvPr>
                <p:cNvSpPr txBox="1">
                  <a:spLocks noRot="1" noChangeAspect="1" noMove="1" noResize="1" noEditPoints="1" noAdjustHandles="1" noChangeArrowheads="1" noChangeShapeType="1" noTextEdit="1"/>
                </p:cNvSpPr>
                <p:nvPr/>
              </p:nvSpPr>
              <p:spPr>
                <a:xfrm>
                  <a:off x="5810249" y="5210619"/>
                  <a:ext cx="1164526" cy="830996"/>
                </a:xfrm>
                <a:prstGeom prst="rect">
                  <a:avLst/>
                </a:prstGeom>
                <a:blipFill>
                  <a:blip r:embed="rId6"/>
                  <a:stretch>
                    <a:fillRect/>
                  </a:stretch>
                </a:blipFill>
              </p:spPr>
              <p:txBody>
                <a:bodyPr/>
                <a:lstStyle/>
                <a:p>
                  <a:r>
                    <a:rPr lang="en-CA">
                      <a:noFill/>
                    </a:rPr>
                    <a:t> </a:t>
                  </a:r>
                </a:p>
              </p:txBody>
            </p:sp>
          </mc:Fallback>
        </mc:AlternateContent>
      </p:grpSp>
      <p:grpSp>
        <p:nvGrpSpPr>
          <p:cNvPr id="17" name="Group 16">
            <a:extLst>
              <a:ext uri="{FF2B5EF4-FFF2-40B4-BE49-F238E27FC236}">
                <a16:creationId xmlns:a16="http://schemas.microsoft.com/office/drawing/2014/main" id="{4EFA486C-8F44-4E29-9C74-769C257F7AC8}"/>
              </a:ext>
            </a:extLst>
          </p:cNvPr>
          <p:cNvGrpSpPr/>
          <p:nvPr/>
        </p:nvGrpSpPr>
        <p:grpSpPr>
          <a:xfrm>
            <a:off x="7655800" y="2042009"/>
            <a:ext cx="1074935" cy="1086964"/>
            <a:chOff x="4611916" y="637672"/>
            <a:chExt cx="3516345" cy="3555693"/>
          </a:xfrm>
        </p:grpSpPr>
        <p:cxnSp>
          <p:nvCxnSpPr>
            <p:cNvPr id="25" name="Straight Arrow Connector 24">
              <a:extLst>
                <a:ext uri="{FF2B5EF4-FFF2-40B4-BE49-F238E27FC236}">
                  <a16:creationId xmlns:a16="http://schemas.microsoft.com/office/drawing/2014/main" id="{4FAA456B-326A-4496-B378-C8FE5C899625}"/>
                </a:ext>
              </a:extLst>
            </p:cNvPr>
            <p:cNvCxnSpPr>
              <a:cxnSpLocks/>
            </p:cNvCxnSpPr>
            <p:nvPr/>
          </p:nvCxnSpPr>
          <p:spPr>
            <a:xfrm flipV="1">
              <a:off x="4611916" y="2403709"/>
              <a:ext cx="3516345" cy="177216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9B3454ED-331B-4103-A706-9B44A025FB4A}"/>
                </a:ext>
              </a:extLst>
            </p:cNvPr>
            <p:cNvCxnSpPr>
              <a:cxnSpLocks/>
            </p:cNvCxnSpPr>
            <p:nvPr/>
          </p:nvCxnSpPr>
          <p:spPr>
            <a:xfrm flipV="1">
              <a:off x="4616034" y="637672"/>
              <a:ext cx="1781747" cy="3555693"/>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9" name="Group 28">
            <a:extLst>
              <a:ext uri="{FF2B5EF4-FFF2-40B4-BE49-F238E27FC236}">
                <a16:creationId xmlns:a16="http://schemas.microsoft.com/office/drawing/2014/main" id="{7EC7FC32-DB01-4E6E-89FF-F594208A49EC}"/>
              </a:ext>
            </a:extLst>
          </p:cNvPr>
          <p:cNvGrpSpPr/>
          <p:nvPr/>
        </p:nvGrpSpPr>
        <p:grpSpPr>
          <a:xfrm>
            <a:off x="7256595" y="1335707"/>
            <a:ext cx="2850011" cy="1801769"/>
            <a:chOff x="6925667" y="3042984"/>
            <a:chExt cx="4548612" cy="287562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C3E4941-89DC-44F4-9127-20E5775FE9AA}"/>
                    </a:ext>
                  </a:extLst>
                </p:cNvPr>
                <p:cNvSpPr txBox="1"/>
                <p:nvPr/>
              </p:nvSpPr>
              <p:spPr>
                <a:xfrm>
                  <a:off x="10012418" y="4438217"/>
                  <a:ext cx="1461861" cy="14803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30" name="TextBox 29">
                  <a:extLst>
                    <a:ext uri="{FF2B5EF4-FFF2-40B4-BE49-F238E27FC236}">
                      <a16:creationId xmlns:a16="http://schemas.microsoft.com/office/drawing/2014/main" id="{4C3E4941-89DC-44F4-9127-20E5775FE9AA}"/>
                    </a:ext>
                  </a:extLst>
                </p:cNvPr>
                <p:cNvSpPr txBox="1">
                  <a:spLocks noRot="1" noChangeAspect="1" noMove="1" noResize="1" noEditPoints="1" noAdjustHandles="1" noChangeArrowheads="1" noChangeShapeType="1" noTextEdit="1"/>
                </p:cNvSpPr>
                <p:nvPr/>
              </p:nvSpPr>
              <p:spPr>
                <a:xfrm>
                  <a:off x="10012418" y="4438217"/>
                  <a:ext cx="1461861" cy="148038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9DA509C-C192-4024-A937-532094628D19}"/>
                    </a:ext>
                  </a:extLst>
                </p:cNvPr>
                <p:cNvSpPr txBox="1"/>
                <p:nvPr/>
              </p:nvSpPr>
              <p:spPr>
                <a:xfrm>
                  <a:off x="6925667" y="3042984"/>
                  <a:ext cx="1351854" cy="14741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2800" b="0" dirty="0">
                    <a:solidFill>
                      <a:srgbClr val="C00000"/>
                    </a:solidFill>
                  </a:endParaRPr>
                </a:p>
              </p:txBody>
            </p:sp>
          </mc:Choice>
          <mc:Fallback xmlns="">
            <p:sp>
              <p:nvSpPr>
                <p:cNvPr id="31" name="TextBox 30">
                  <a:extLst>
                    <a:ext uri="{FF2B5EF4-FFF2-40B4-BE49-F238E27FC236}">
                      <a16:creationId xmlns:a16="http://schemas.microsoft.com/office/drawing/2014/main" id="{09DA509C-C192-4024-A937-532094628D19}"/>
                    </a:ext>
                  </a:extLst>
                </p:cNvPr>
                <p:cNvSpPr txBox="1">
                  <a:spLocks noRot="1" noChangeAspect="1" noMove="1" noResize="1" noEditPoints="1" noAdjustHandles="1" noChangeArrowheads="1" noChangeShapeType="1" noTextEdit="1"/>
                </p:cNvSpPr>
                <p:nvPr/>
              </p:nvSpPr>
              <p:spPr>
                <a:xfrm>
                  <a:off x="6925667" y="3042984"/>
                  <a:ext cx="1351854" cy="1474146"/>
                </a:xfrm>
                <a:prstGeom prst="rect">
                  <a:avLst/>
                </a:prstGeom>
                <a:blipFill>
                  <a:blip r:embed="rId8"/>
                  <a:stretch>
                    <a:fillRect/>
                  </a:stretch>
                </a:blipFill>
              </p:spPr>
              <p:txBody>
                <a:bodyPr/>
                <a:lstStyle/>
                <a:p>
                  <a:r>
                    <a:rPr lang="en-CA">
                      <a:noFill/>
                    </a:rPr>
                    <a:t> </a:t>
                  </a:r>
                </a:p>
              </p:txBody>
            </p:sp>
          </mc:Fallback>
        </mc:AlternateContent>
      </p:grpSp>
      <p:grpSp>
        <p:nvGrpSpPr>
          <p:cNvPr id="44" name="Group 43">
            <a:extLst>
              <a:ext uri="{FF2B5EF4-FFF2-40B4-BE49-F238E27FC236}">
                <a16:creationId xmlns:a16="http://schemas.microsoft.com/office/drawing/2014/main" id="{1C538F21-F137-481D-A930-A18F7225533C}"/>
              </a:ext>
            </a:extLst>
          </p:cNvPr>
          <p:cNvGrpSpPr/>
          <p:nvPr/>
        </p:nvGrpSpPr>
        <p:grpSpPr>
          <a:xfrm rot="2119593">
            <a:off x="9368398" y="559955"/>
            <a:ext cx="1341209" cy="2669229"/>
            <a:chOff x="8355421" y="528676"/>
            <a:chExt cx="1341209" cy="2669229"/>
          </a:xfrm>
        </p:grpSpPr>
        <p:cxnSp>
          <p:nvCxnSpPr>
            <p:cNvPr id="41" name="Straight Arrow Connector 40">
              <a:extLst>
                <a:ext uri="{FF2B5EF4-FFF2-40B4-BE49-F238E27FC236}">
                  <a16:creationId xmlns:a16="http://schemas.microsoft.com/office/drawing/2014/main" id="{70FDF88D-E1C4-47E7-8E26-68FE44A07F18}"/>
                </a:ext>
              </a:extLst>
            </p:cNvPr>
            <p:cNvCxnSpPr>
              <a:cxnSpLocks/>
            </p:cNvCxnSpPr>
            <p:nvPr/>
          </p:nvCxnSpPr>
          <p:spPr>
            <a:xfrm flipV="1">
              <a:off x="8898947" y="1035967"/>
              <a:ext cx="544674" cy="108696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DD69234-DCCB-4BCB-AA70-9CBC5901A69A}"/>
                </a:ext>
              </a:extLst>
            </p:cNvPr>
            <p:cNvCxnSpPr>
              <a:cxnSpLocks/>
            </p:cNvCxnSpPr>
            <p:nvPr/>
          </p:nvCxnSpPr>
          <p:spPr>
            <a:xfrm flipV="1">
              <a:off x="8355421" y="2110941"/>
              <a:ext cx="544674" cy="108696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2598AA8F-122E-46DD-9610-C3AE2E87B6CB}"/>
                </a:ext>
              </a:extLst>
            </p:cNvPr>
            <p:cNvCxnSpPr>
              <a:cxnSpLocks/>
            </p:cNvCxnSpPr>
            <p:nvPr/>
          </p:nvCxnSpPr>
          <p:spPr>
            <a:xfrm flipV="1">
              <a:off x="9442473" y="528676"/>
              <a:ext cx="254157" cy="50720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8" name="Group 47">
            <a:extLst>
              <a:ext uri="{FF2B5EF4-FFF2-40B4-BE49-F238E27FC236}">
                <a16:creationId xmlns:a16="http://schemas.microsoft.com/office/drawing/2014/main" id="{08C202E0-E578-44D0-8F15-62EFCDDD3B75}"/>
              </a:ext>
            </a:extLst>
          </p:cNvPr>
          <p:cNvGrpSpPr/>
          <p:nvPr/>
        </p:nvGrpSpPr>
        <p:grpSpPr>
          <a:xfrm rot="19340291">
            <a:off x="9937848" y="1707670"/>
            <a:ext cx="1876058" cy="947352"/>
            <a:chOff x="7818762" y="522033"/>
            <a:chExt cx="1876058" cy="947352"/>
          </a:xfrm>
        </p:grpSpPr>
        <p:cxnSp>
          <p:nvCxnSpPr>
            <p:cNvPr id="46" name="Straight Arrow Connector 45">
              <a:extLst>
                <a:ext uri="{FF2B5EF4-FFF2-40B4-BE49-F238E27FC236}">
                  <a16:creationId xmlns:a16="http://schemas.microsoft.com/office/drawing/2014/main" id="{B63F024D-1664-48D3-82CC-AC0F23627442}"/>
                </a:ext>
              </a:extLst>
            </p:cNvPr>
            <p:cNvCxnSpPr>
              <a:cxnSpLocks/>
            </p:cNvCxnSpPr>
            <p:nvPr/>
          </p:nvCxnSpPr>
          <p:spPr>
            <a:xfrm rot="10800000" flipV="1">
              <a:off x="8619885" y="522033"/>
              <a:ext cx="1074935" cy="54174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F2343BB8-6EDD-44AA-A000-1A1A07BA29E3}"/>
                </a:ext>
              </a:extLst>
            </p:cNvPr>
            <p:cNvCxnSpPr>
              <a:cxnSpLocks/>
            </p:cNvCxnSpPr>
            <p:nvPr/>
          </p:nvCxnSpPr>
          <p:spPr>
            <a:xfrm flipH="1">
              <a:off x="7818762" y="1053481"/>
              <a:ext cx="825242" cy="41590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35AFAF65-771F-42BF-804A-66E762DAD907}"/>
              </a:ext>
            </a:extLst>
          </p:cNvPr>
          <p:cNvCxnSpPr>
            <a:cxnSpLocks/>
          </p:cNvCxnSpPr>
          <p:nvPr/>
        </p:nvCxnSpPr>
        <p:spPr>
          <a:xfrm>
            <a:off x="2024207" y="3096381"/>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3B7EC80A-D2B3-4B72-A5AC-0AD61E7EE3BB}"/>
              </a:ext>
            </a:extLst>
          </p:cNvPr>
          <p:cNvCxnSpPr>
            <a:cxnSpLocks/>
          </p:cNvCxnSpPr>
          <p:nvPr/>
        </p:nvCxnSpPr>
        <p:spPr>
          <a:xfrm>
            <a:off x="2948132" y="3096381"/>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52" name="Group 51">
            <a:extLst>
              <a:ext uri="{FF2B5EF4-FFF2-40B4-BE49-F238E27FC236}">
                <a16:creationId xmlns:a16="http://schemas.microsoft.com/office/drawing/2014/main" id="{3F3C9CE2-77F2-467C-A29D-C4BE16DD3391}"/>
              </a:ext>
            </a:extLst>
          </p:cNvPr>
          <p:cNvGrpSpPr/>
          <p:nvPr/>
        </p:nvGrpSpPr>
        <p:grpSpPr>
          <a:xfrm>
            <a:off x="7644818" y="3122750"/>
            <a:ext cx="2792850" cy="1244326"/>
            <a:chOff x="2536633" y="5905612"/>
            <a:chExt cx="2792850" cy="1244326"/>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9B28EEC-2A82-4624-BC57-FCE14A5565D6}"/>
                    </a:ext>
                  </a:extLst>
                </p:cNvPr>
                <p:cNvSpPr txBox="1"/>
                <p:nvPr/>
              </p:nvSpPr>
              <p:spPr>
                <a:xfrm>
                  <a:off x="3457781" y="60161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3" name="TextBox 52">
                  <a:extLst>
                    <a:ext uri="{FF2B5EF4-FFF2-40B4-BE49-F238E27FC236}">
                      <a16:creationId xmlns:a16="http://schemas.microsoft.com/office/drawing/2014/main" id="{C9B28EEC-2A82-4624-BC57-FCE14A5565D6}"/>
                    </a:ext>
                  </a:extLst>
                </p:cNvPr>
                <p:cNvSpPr txBox="1">
                  <a:spLocks noRot="1" noChangeAspect="1" noMove="1" noResize="1" noEditPoints="1" noAdjustHandles="1" noChangeArrowheads="1" noChangeShapeType="1" noTextEdit="1"/>
                </p:cNvSpPr>
                <p:nvPr/>
              </p:nvSpPr>
              <p:spPr>
                <a:xfrm>
                  <a:off x="3457781" y="6016166"/>
                  <a:ext cx="781560" cy="1133772"/>
                </a:xfrm>
                <a:prstGeom prst="rect">
                  <a:avLst/>
                </a:prstGeom>
                <a:blipFill>
                  <a:blip r:embed="rId9"/>
                  <a:stretch>
                    <a:fillRect/>
                  </a:stretch>
                </a:blipFill>
              </p:spPr>
              <p:txBody>
                <a:bodyPr/>
                <a:lstStyle/>
                <a:p>
                  <a:r>
                    <a:rPr lang="en-CA">
                      <a:noFill/>
                    </a:rPr>
                    <a:t> </a:t>
                  </a:r>
                </a:p>
              </p:txBody>
            </p:sp>
          </mc:Fallback>
        </mc:AlternateContent>
        <p:cxnSp>
          <p:nvCxnSpPr>
            <p:cNvPr id="54" name="Straight Arrow Connector 53">
              <a:extLst>
                <a:ext uri="{FF2B5EF4-FFF2-40B4-BE49-F238E27FC236}">
                  <a16:creationId xmlns:a16="http://schemas.microsoft.com/office/drawing/2014/main" id="{AB5968C9-1808-418C-BC21-9C2DD07E6838}"/>
                </a:ext>
              </a:extLst>
            </p:cNvPr>
            <p:cNvCxnSpPr>
              <a:cxnSpLocks/>
            </p:cNvCxnSpPr>
            <p:nvPr/>
          </p:nvCxnSpPr>
          <p:spPr>
            <a:xfrm>
              <a:off x="2536633" y="5905612"/>
              <a:ext cx="2792850" cy="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sp>
        <p:nvSpPr>
          <p:cNvPr id="55" name="Multiplication Sign 54">
            <a:extLst>
              <a:ext uri="{FF2B5EF4-FFF2-40B4-BE49-F238E27FC236}">
                <a16:creationId xmlns:a16="http://schemas.microsoft.com/office/drawing/2014/main" id="{4D6A1760-F2D1-44FC-A37A-6A83B73E2C33}"/>
              </a:ext>
            </a:extLst>
          </p:cNvPr>
          <p:cNvSpPr/>
          <p:nvPr/>
        </p:nvSpPr>
        <p:spPr>
          <a:xfrm>
            <a:off x="-789709" y="0"/>
            <a:ext cx="13799127" cy="6580330"/>
          </a:xfrm>
          <a:prstGeom prst="mathMultiply">
            <a:avLst/>
          </a:prstGeom>
          <a:solidFill>
            <a:srgbClr val="FF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A08DB39-FE2C-410C-8E28-2428ADEFE582}"/>
              </a:ext>
            </a:extLst>
          </p:cNvPr>
          <p:cNvSpPr txBox="1">
            <a:spLocks/>
          </p:cNvSpPr>
          <p:nvPr/>
        </p:nvSpPr>
        <p:spPr>
          <a:xfrm>
            <a:off x="-10447" y="-22739"/>
            <a:ext cx="6163597" cy="899040"/>
          </a:xfrm>
          <a:prstGeom prst="rect">
            <a:avLst/>
          </a:prstGeom>
          <a:solidFill>
            <a:schemeClr val="bg1"/>
          </a:solidFill>
          <a:effectLst>
            <a:softEdge rad="63500"/>
          </a:effectLst>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Length Contraction</a:t>
            </a:r>
          </a:p>
        </p:txBody>
      </p:sp>
    </p:spTree>
    <p:extLst>
      <p:ext uri="{BB962C8B-B14F-4D97-AF65-F5344CB8AC3E}">
        <p14:creationId xmlns:p14="http://schemas.microsoft.com/office/powerpoint/2010/main" val="340936273"/>
      </p:ext>
    </p:extLst>
  </p:cSld>
  <p:clrMapOvr>
    <a:masterClrMapping/>
  </p:clrMapOvr>
  <mc:AlternateContent xmlns:mc="http://schemas.openxmlformats.org/markup-compatibility/2006" xmlns:p14="http://schemas.microsoft.com/office/powerpoint/2010/main">
    <mc:Choice Requires="p14">
      <p:transition spd="slow" p14:dur="2000" advTm="2026"/>
    </mc:Choice>
    <mc:Fallback xmlns="">
      <p:transition spd="slow" advTm="202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F1B3FAFC-BEEA-4619-8A5F-2E5F373091E5}"/>
              </a:ext>
            </a:extLst>
          </p:cNvPr>
          <p:cNvPicPr>
            <a:picLocks noChangeAspect="1"/>
          </p:cNvPicPr>
          <p:nvPr/>
        </p:nvPicPr>
        <p:blipFill rotWithShape="1">
          <a:blip r:embed="rId4">
            <a:alphaModFix/>
          </a:blip>
          <a:srcRect l="24686" t="1159" r="27686" b="795"/>
          <a:stretch/>
        </p:blipFill>
        <p:spPr>
          <a:xfrm rot="5400000">
            <a:off x="4638675" y="-695325"/>
            <a:ext cx="6858000" cy="8248650"/>
          </a:xfrm>
          <a:prstGeom prst="rect">
            <a:avLst/>
          </a:prstGeom>
        </p:spPr>
      </p:pic>
      <p:grpSp>
        <p:nvGrpSpPr>
          <p:cNvPr id="27" name="Group 26">
            <a:extLst>
              <a:ext uri="{FF2B5EF4-FFF2-40B4-BE49-F238E27FC236}">
                <a16:creationId xmlns:a16="http://schemas.microsoft.com/office/drawing/2014/main" id="{15E7BEAB-40AC-4EB1-B229-4F2F402CAC5F}"/>
              </a:ext>
            </a:extLst>
          </p:cNvPr>
          <p:cNvGrpSpPr/>
          <p:nvPr/>
        </p:nvGrpSpPr>
        <p:grpSpPr>
          <a:xfrm>
            <a:off x="3727708" y="0"/>
            <a:ext cx="7715962" cy="6858000"/>
            <a:chOff x="3727708" y="628650"/>
            <a:chExt cx="7715962" cy="6858000"/>
          </a:xfrm>
        </p:grpSpPr>
        <p:grpSp>
          <p:nvGrpSpPr>
            <p:cNvPr id="12" name="Group 11">
              <a:extLst>
                <a:ext uri="{FF2B5EF4-FFF2-40B4-BE49-F238E27FC236}">
                  <a16:creationId xmlns:a16="http://schemas.microsoft.com/office/drawing/2014/main" id="{B2DFCAB7-E241-48B0-AB79-5095117E130E}"/>
                </a:ext>
              </a:extLst>
            </p:cNvPr>
            <p:cNvGrpSpPr/>
            <p:nvPr/>
          </p:nvGrpSpPr>
          <p:grpSpPr>
            <a:xfrm>
              <a:off x="9848398" y="628650"/>
              <a:ext cx="1595272" cy="6858000"/>
              <a:chOff x="9848398" y="628650"/>
              <a:chExt cx="1595272" cy="6858000"/>
            </a:xfrm>
          </p:grpSpPr>
          <p:cxnSp>
            <p:nvCxnSpPr>
              <p:cNvPr id="3" name="Straight Connector 2">
                <a:extLst>
                  <a:ext uri="{FF2B5EF4-FFF2-40B4-BE49-F238E27FC236}">
                    <a16:creationId xmlns:a16="http://schemas.microsoft.com/office/drawing/2014/main" id="{4E670A7E-B146-4116-8DF6-4848E3FFE81A}"/>
                  </a:ext>
                </a:extLst>
              </p:cNvPr>
              <p:cNvCxnSpPr>
                <a:cxnSpLocks/>
              </p:cNvCxnSpPr>
              <p:nvPr/>
            </p:nvCxnSpPr>
            <p:spPr>
              <a:xfrm>
                <a:off x="9848398" y="628650"/>
                <a:ext cx="0" cy="6858000"/>
              </a:xfrm>
              <a:prstGeom prst="line">
                <a:avLst/>
              </a:prstGeom>
              <a:ln w="57150">
                <a:solidFill>
                  <a:srgbClr val="C495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50354DE-2F6F-4F2D-AB09-2FF94FA5CAB1}"/>
                  </a:ext>
                </a:extLst>
              </p:cNvPr>
              <p:cNvSpPr txBox="1"/>
              <p:nvPr/>
            </p:nvSpPr>
            <p:spPr>
              <a:xfrm>
                <a:off x="10019882" y="1608159"/>
                <a:ext cx="1423788" cy="1077218"/>
              </a:xfrm>
              <a:prstGeom prst="rect">
                <a:avLst/>
              </a:prstGeom>
              <a:noFill/>
            </p:spPr>
            <p:txBody>
              <a:bodyPr wrap="none" rtlCol="0">
                <a:spAutoFit/>
              </a:bodyPr>
              <a:lstStyle/>
              <a:p>
                <a:pPr algn="ctr"/>
                <a:r>
                  <a:rPr lang="en-US" sz="3200" dirty="0">
                    <a:solidFill>
                      <a:schemeClr val="accent2">
                        <a:lumMod val="50000"/>
                      </a:schemeClr>
                    </a:solidFill>
                  </a:rPr>
                  <a:t>Earth’s</a:t>
                </a:r>
                <a:br>
                  <a:rPr lang="en-US" sz="3200" dirty="0">
                    <a:solidFill>
                      <a:schemeClr val="accent2">
                        <a:lumMod val="50000"/>
                      </a:schemeClr>
                    </a:solidFill>
                  </a:rPr>
                </a:br>
                <a:r>
                  <a:rPr lang="en-US" sz="3200" dirty="0">
                    <a:solidFill>
                      <a:schemeClr val="accent2">
                        <a:lumMod val="50000"/>
                      </a:schemeClr>
                    </a:solidFill>
                  </a:rPr>
                  <a:t>Surface</a:t>
                </a:r>
                <a:endParaRPr lang="en-CA" sz="3200" dirty="0">
                  <a:solidFill>
                    <a:schemeClr val="accent2">
                      <a:lumMod val="50000"/>
                    </a:schemeClr>
                  </a:solidFill>
                </a:endParaRPr>
              </a:p>
            </p:txBody>
          </p:sp>
        </p:grpSp>
        <p:grpSp>
          <p:nvGrpSpPr>
            <p:cNvPr id="13" name="Group 12">
              <a:extLst>
                <a:ext uri="{FF2B5EF4-FFF2-40B4-BE49-F238E27FC236}">
                  <a16:creationId xmlns:a16="http://schemas.microsoft.com/office/drawing/2014/main" id="{87CD026F-50B3-485C-BCB8-0166F38E9129}"/>
                </a:ext>
              </a:extLst>
            </p:cNvPr>
            <p:cNvGrpSpPr/>
            <p:nvPr/>
          </p:nvGrpSpPr>
          <p:grpSpPr>
            <a:xfrm>
              <a:off x="3727708" y="628650"/>
              <a:ext cx="2012694" cy="6858000"/>
              <a:chOff x="3727708" y="628650"/>
              <a:chExt cx="2012694" cy="6858000"/>
            </a:xfrm>
          </p:grpSpPr>
          <p:cxnSp>
            <p:nvCxnSpPr>
              <p:cNvPr id="68" name="Straight Connector 67">
                <a:extLst>
                  <a:ext uri="{FF2B5EF4-FFF2-40B4-BE49-F238E27FC236}">
                    <a16:creationId xmlns:a16="http://schemas.microsoft.com/office/drawing/2014/main" id="{84E01CB0-DD23-4B3D-8BBB-34FD84557F5D}"/>
                  </a:ext>
                </a:extLst>
              </p:cNvPr>
              <p:cNvCxnSpPr>
                <a:cxnSpLocks/>
              </p:cNvCxnSpPr>
              <p:nvPr/>
            </p:nvCxnSpPr>
            <p:spPr>
              <a:xfrm>
                <a:off x="5740402" y="628650"/>
                <a:ext cx="0" cy="68580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C2F4B49-561F-488D-872D-3F54747B3022}"/>
                  </a:ext>
                </a:extLst>
              </p:cNvPr>
              <p:cNvSpPr txBox="1"/>
              <p:nvPr/>
            </p:nvSpPr>
            <p:spPr>
              <a:xfrm>
                <a:off x="3727708" y="1466409"/>
                <a:ext cx="1975798" cy="954107"/>
              </a:xfrm>
              <a:prstGeom prst="rect">
                <a:avLst/>
              </a:prstGeom>
              <a:noFill/>
            </p:spPr>
            <p:txBody>
              <a:bodyPr wrap="none" rtlCol="0">
                <a:spAutoFit/>
              </a:bodyPr>
              <a:lstStyle/>
              <a:p>
                <a:pPr algn="ctr"/>
                <a:br>
                  <a:rPr lang="en-US" sz="2800" dirty="0">
                    <a:solidFill>
                      <a:schemeClr val="accent5">
                        <a:lumMod val="75000"/>
                      </a:schemeClr>
                    </a:solidFill>
                  </a:rPr>
                </a:br>
                <a:r>
                  <a:rPr lang="en-US" sz="2800" dirty="0">
                    <a:solidFill>
                      <a:schemeClr val="accent5">
                        <a:lumMod val="75000"/>
                      </a:schemeClr>
                    </a:solidFill>
                  </a:rPr>
                  <a:t>Atmosphere</a:t>
                </a:r>
                <a:endParaRPr lang="en-CA" sz="2800" dirty="0">
                  <a:solidFill>
                    <a:schemeClr val="accent5">
                      <a:lumMod val="75000"/>
                    </a:schemeClr>
                  </a:solidFill>
                </a:endParaRPr>
              </a:p>
            </p:txBody>
          </p:sp>
        </p:grpSp>
        <p:grpSp>
          <p:nvGrpSpPr>
            <p:cNvPr id="25" name="Group 24">
              <a:extLst>
                <a:ext uri="{FF2B5EF4-FFF2-40B4-BE49-F238E27FC236}">
                  <a16:creationId xmlns:a16="http://schemas.microsoft.com/office/drawing/2014/main" id="{B3A46597-2FD4-49C6-B62E-9A8A44410E41}"/>
                </a:ext>
              </a:extLst>
            </p:cNvPr>
            <p:cNvGrpSpPr/>
            <p:nvPr/>
          </p:nvGrpSpPr>
          <p:grpSpPr>
            <a:xfrm>
              <a:off x="5386389" y="700087"/>
              <a:ext cx="5167990" cy="6007143"/>
              <a:chOff x="5386389" y="700087"/>
              <a:chExt cx="5167990" cy="6007143"/>
            </a:xfrm>
          </p:grpSpPr>
          <p:cxnSp>
            <p:nvCxnSpPr>
              <p:cNvPr id="71" name="Straight Connector 70">
                <a:extLst>
                  <a:ext uri="{FF2B5EF4-FFF2-40B4-BE49-F238E27FC236}">
                    <a16:creationId xmlns:a16="http://schemas.microsoft.com/office/drawing/2014/main" id="{4DE704FF-D58C-45F5-9C24-6C33D80FF1D6}"/>
                  </a:ext>
                </a:extLst>
              </p:cNvPr>
              <p:cNvCxnSpPr>
                <a:cxnSpLocks/>
              </p:cNvCxnSpPr>
              <p:nvPr/>
            </p:nvCxnSpPr>
            <p:spPr>
              <a:xfrm flipH="1">
                <a:off x="5704119" y="1390288"/>
                <a:ext cx="4182831" cy="505405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E4E3C8C-656E-401C-867A-9CDBE6E5DE2A}"/>
                  </a:ext>
                </a:extLst>
              </p:cNvPr>
              <p:cNvGrpSpPr/>
              <p:nvPr/>
            </p:nvGrpSpPr>
            <p:grpSpPr>
              <a:xfrm>
                <a:off x="5386389" y="5993493"/>
                <a:ext cx="781049" cy="713737"/>
                <a:chOff x="9544051" y="1021442"/>
                <a:chExt cx="781049" cy="713737"/>
              </a:xfrm>
            </p:grpSpPr>
            <p:sp>
              <p:nvSpPr>
                <p:cNvPr id="28" name="Oval 27">
                  <a:extLst>
                    <a:ext uri="{FF2B5EF4-FFF2-40B4-BE49-F238E27FC236}">
                      <a16:creationId xmlns:a16="http://schemas.microsoft.com/office/drawing/2014/main" id="{C78604AD-1779-4628-B71A-1E40CE0A0422}"/>
                    </a:ext>
                  </a:extLst>
                </p:cNvPr>
                <p:cNvSpPr/>
                <p:nvPr/>
              </p:nvSpPr>
              <p:spPr>
                <a:xfrm>
                  <a:off x="9544051" y="1021442"/>
                  <a:ext cx="713734" cy="71373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9C1BC2-EE39-4E08-8BD5-C14ECB07CA15}"/>
                        </a:ext>
                      </a:extLst>
                    </p:cNvPr>
                    <p:cNvSpPr txBox="1"/>
                    <p:nvPr/>
                  </p:nvSpPr>
                  <p:spPr>
                    <a:xfrm>
                      <a:off x="9555285" y="1063597"/>
                      <a:ext cx="769815" cy="60755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4000" dirty="0"/>
                    </a:p>
                  </p:txBody>
                </p:sp>
              </mc:Choice>
              <mc:Fallback xmlns="">
                <p:sp>
                  <p:nvSpPr>
                    <p:cNvPr id="29" name="TextBox 28">
                      <a:extLst>
                        <a:ext uri="{FF2B5EF4-FFF2-40B4-BE49-F238E27FC236}">
                          <a16:creationId xmlns:a16="http://schemas.microsoft.com/office/drawing/2014/main" id="{4D9C1BC2-EE39-4E08-8BD5-C14ECB07CA15}"/>
                        </a:ext>
                      </a:extLst>
                    </p:cNvPr>
                    <p:cNvSpPr txBox="1">
                      <a:spLocks noRot="1" noChangeAspect="1" noMove="1" noResize="1" noEditPoints="1" noAdjustHandles="1" noChangeArrowheads="1" noChangeShapeType="1" noTextEdit="1"/>
                    </p:cNvSpPr>
                    <p:nvPr/>
                  </p:nvSpPr>
                  <p:spPr>
                    <a:xfrm>
                      <a:off x="9555285" y="1063597"/>
                      <a:ext cx="769815" cy="607558"/>
                    </a:xfrm>
                    <a:prstGeom prst="rect">
                      <a:avLst/>
                    </a:prstGeom>
                    <a:blipFill>
                      <a:blip r:embed="rId32"/>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1B631C37-9C64-4B27-A39A-AAB0E9F9F043}"/>
                  </a:ext>
                </a:extLst>
              </p:cNvPr>
              <p:cNvGrpSpPr/>
              <p:nvPr/>
            </p:nvGrpSpPr>
            <p:grpSpPr>
              <a:xfrm>
                <a:off x="9225642" y="700087"/>
                <a:ext cx="1328737" cy="1328737"/>
                <a:chOff x="5159829" y="1453249"/>
                <a:chExt cx="1551214" cy="1551214"/>
              </a:xfrm>
            </p:grpSpPr>
            <p:grpSp>
              <p:nvGrpSpPr>
                <p:cNvPr id="93" name="Group 92">
                  <a:extLst>
                    <a:ext uri="{FF2B5EF4-FFF2-40B4-BE49-F238E27FC236}">
                      <a16:creationId xmlns:a16="http://schemas.microsoft.com/office/drawing/2014/main" id="{9F78B158-1CA3-4644-B45B-E9884BF1DDA5}"/>
                    </a:ext>
                  </a:extLst>
                </p:cNvPr>
                <p:cNvGrpSpPr/>
                <p:nvPr/>
              </p:nvGrpSpPr>
              <p:grpSpPr>
                <a:xfrm>
                  <a:off x="5526605" y="1789676"/>
                  <a:ext cx="886974" cy="861004"/>
                  <a:chOff x="3334043" y="3727938"/>
                  <a:chExt cx="840541" cy="815927"/>
                </a:xfrm>
              </p:grpSpPr>
              <p:sp>
                <p:nvSpPr>
                  <p:cNvPr id="95" name="Oval 94">
                    <a:extLst>
                      <a:ext uri="{FF2B5EF4-FFF2-40B4-BE49-F238E27FC236}">
                        <a16:creationId xmlns:a16="http://schemas.microsoft.com/office/drawing/2014/main" id="{639A2B7E-BA3B-4E83-BEF3-2FAD72476BDB}"/>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D6EE865-9A9E-4BF5-8F80-DDEA96ED2DAD}"/>
                          </a:ext>
                        </a:extLst>
                      </p:cNvPr>
                      <p:cNvSpPr txBox="1"/>
                      <p:nvPr/>
                    </p:nvSpPr>
                    <p:spPr>
                      <a:xfrm>
                        <a:off x="3346886" y="3776129"/>
                        <a:ext cx="827698" cy="64694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3600" dirty="0"/>
                      </a:p>
                    </p:txBody>
                  </p:sp>
                </mc:Choice>
                <mc:Fallback xmlns="">
                  <p:sp>
                    <p:nvSpPr>
                      <p:cNvPr id="96" name="TextBox 95">
                        <a:extLst>
                          <a:ext uri="{FF2B5EF4-FFF2-40B4-BE49-F238E27FC236}">
                            <a16:creationId xmlns:a16="http://schemas.microsoft.com/office/drawing/2014/main" id="{1D6EE865-9A9E-4BF5-8F80-DDEA96ED2DAD}"/>
                          </a:ext>
                        </a:extLst>
                      </p:cNvPr>
                      <p:cNvSpPr txBox="1">
                        <a:spLocks noRot="1" noChangeAspect="1" noMove="1" noResize="1" noEditPoints="1" noAdjustHandles="1" noChangeArrowheads="1" noChangeShapeType="1" noTextEdit="1"/>
                      </p:cNvSpPr>
                      <p:nvPr/>
                    </p:nvSpPr>
                    <p:spPr>
                      <a:xfrm>
                        <a:off x="3346886" y="3776129"/>
                        <a:ext cx="827698" cy="646945"/>
                      </a:xfrm>
                      <a:prstGeom prst="rect">
                        <a:avLst/>
                      </a:prstGeom>
                      <a:blipFill>
                        <a:blip r:embed="rId33"/>
                        <a:stretch>
                          <a:fillRect/>
                        </a:stretch>
                      </a:blipFill>
                      <a:ln>
                        <a:noFill/>
                      </a:ln>
                    </p:spPr>
                    <p:txBody>
                      <a:bodyPr/>
                      <a:lstStyle/>
                      <a:p>
                        <a:r>
                          <a:rPr lang="en-CA">
                            <a:noFill/>
                          </a:rPr>
                          <a:t> </a:t>
                        </a:r>
                      </a:p>
                    </p:txBody>
                  </p:sp>
                </mc:Fallback>
              </mc:AlternateContent>
            </p:grpSp>
            <p:sp>
              <p:nvSpPr>
                <p:cNvPr id="92" name="Multiplication Sign 91">
                  <a:extLst>
                    <a:ext uri="{FF2B5EF4-FFF2-40B4-BE49-F238E27FC236}">
                      <a16:creationId xmlns:a16="http://schemas.microsoft.com/office/drawing/2014/main" id="{B3E91240-C4DC-42C9-B384-12C1018DB120}"/>
                    </a:ext>
                  </a:extLst>
                </p:cNvPr>
                <p:cNvSpPr/>
                <p:nvPr/>
              </p:nvSpPr>
              <p:spPr>
                <a:xfrm>
                  <a:off x="5159829" y="1453249"/>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30" name="TextBox 29">
            <a:extLst>
              <a:ext uri="{FF2B5EF4-FFF2-40B4-BE49-F238E27FC236}">
                <a16:creationId xmlns:a16="http://schemas.microsoft.com/office/drawing/2014/main" id="{4ED26245-562E-429E-8788-BF554C2E6600}"/>
              </a:ext>
            </a:extLst>
          </p:cNvPr>
          <p:cNvSpPr txBox="1"/>
          <p:nvPr/>
        </p:nvSpPr>
        <p:spPr>
          <a:xfrm>
            <a:off x="6338728" y="-86032"/>
            <a:ext cx="2967865" cy="707886"/>
          </a:xfrm>
          <a:prstGeom prst="rect">
            <a:avLst/>
          </a:prstGeom>
          <a:noFill/>
        </p:spPr>
        <p:txBody>
          <a:bodyPr wrap="none" rtlCol="0">
            <a:spAutoFit/>
          </a:bodyPr>
          <a:lstStyle/>
          <a:p>
            <a:pPr algn="ctr"/>
            <a:r>
              <a:rPr lang="en-US" sz="4000" dirty="0"/>
              <a:t>(Not to scale)</a:t>
            </a:r>
            <a:endParaRPr lang="en-CA" sz="4000" dirty="0"/>
          </a:p>
        </p:txBody>
      </p:sp>
      <p:cxnSp>
        <p:nvCxnSpPr>
          <p:cNvPr id="33" name="Straight Arrow Connector 32">
            <a:extLst>
              <a:ext uri="{FF2B5EF4-FFF2-40B4-BE49-F238E27FC236}">
                <a16:creationId xmlns:a16="http://schemas.microsoft.com/office/drawing/2014/main" id="{7E155C2E-E3B0-4A66-8C9D-030B134DA682}"/>
              </a:ext>
            </a:extLst>
          </p:cNvPr>
          <p:cNvCxnSpPr>
            <a:cxnSpLocks/>
          </p:cNvCxnSpPr>
          <p:nvPr/>
        </p:nvCxnSpPr>
        <p:spPr>
          <a:xfrm flipV="1">
            <a:off x="7758768" y="722644"/>
            <a:ext cx="2113730" cy="2604093"/>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6132BCF1-70B4-4449-8496-C4D2A4E8A4AE}"/>
              </a:ext>
            </a:extLst>
          </p:cNvPr>
          <p:cNvGrpSpPr/>
          <p:nvPr/>
        </p:nvGrpSpPr>
        <p:grpSpPr>
          <a:xfrm>
            <a:off x="5727951" y="741829"/>
            <a:ext cx="25106" cy="4558255"/>
            <a:chOff x="5727951" y="1370479"/>
            <a:chExt cx="25106" cy="4558255"/>
          </a:xfrm>
        </p:grpSpPr>
        <p:cxnSp>
          <p:nvCxnSpPr>
            <p:cNvPr id="31" name="Straight Arrow Connector 30">
              <a:extLst>
                <a:ext uri="{FF2B5EF4-FFF2-40B4-BE49-F238E27FC236}">
                  <a16:creationId xmlns:a16="http://schemas.microsoft.com/office/drawing/2014/main" id="{0DC54B13-FEE6-43CA-8189-5F7C71BCEDA4}"/>
                </a:ext>
              </a:extLst>
            </p:cNvPr>
            <p:cNvCxnSpPr>
              <a:cxnSpLocks/>
            </p:cNvCxnSpPr>
            <p:nvPr/>
          </p:nvCxnSpPr>
          <p:spPr>
            <a:xfrm flipV="1">
              <a:off x="5727951" y="5512531"/>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66934C15-1C55-4B12-822C-05D7FF9C4703}"/>
                </a:ext>
              </a:extLst>
            </p:cNvPr>
            <p:cNvGrpSpPr/>
            <p:nvPr/>
          </p:nvGrpSpPr>
          <p:grpSpPr>
            <a:xfrm>
              <a:off x="5727951" y="1370479"/>
              <a:ext cx="25106" cy="4142596"/>
              <a:chOff x="5727951" y="1370479"/>
              <a:chExt cx="25106" cy="4142596"/>
            </a:xfrm>
          </p:grpSpPr>
          <p:cxnSp>
            <p:nvCxnSpPr>
              <p:cNvPr id="35" name="Straight Arrow Connector 34">
                <a:extLst>
                  <a:ext uri="{FF2B5EF4-FFF2-40B4-BE49-F238E27FC236}">
                    <a16:creationId xmlns:a16="http://schemas.microsoft.com/office/drawing/2014/main" id="{E603A7F8-8181-45DA-AA54-55D657FA6124}"/>
                  </a:ext>
                </a:extLst>
              </p:cNvPr>
              <p:cNvCxnSpPr>
                <a:cxnSpLocks/>
              </p:cNvCxnSpPr>
              <p:nvPr/>
            </p:nvCxnSpPr>
            <p:spPr>
              <a:xfrm flipV="1">
                <a:off x="5727951" y="5096872"/>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1EA90071-DBE2-4956-B560-67ECE6192C15}"/>
                  </a:ext>
                </a:extLst>
              </p:cNvPr>
              <p:cNvCxnSpPr>
                <a:cxnSpLocks/>
              </p:cNvCxnSpPr>
              <p:nvPr/>
            </p:nvCxnSpPr>
            <p:spPr>
              <a:xfrm flipV="1">
                <a:off x="5727951" y="4681213"/>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138F31E-6B22-4EC2-999A-78E180993BB4}"/>
                  </a:ext>
                </a:extLst>
              </p:cNvPr>
              <p:cNvCxnSpPr>
                <a:cxnSpLocks/>
              </p:cNvCxnSpPr>
              <p:nvPr/>
            </p:nvCxnSpPr>
            <p:spPr>
              <a:xfrm flipV="1">
                <a:off x="5727951" y="4265555"/>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250006EA-6035-4E44-838D-E847812672B4}"/>
                  </a:ext>
                </a:extLst>
              </p:cNvPr>
              <p:cNvCxnSpPr>
                <a:cxnSpLocks/>
              </p:cNvCxnSpPr>
              <p:nvPr/>
            </p:nvCxnSpPr>
            <p:spPr>
              <a:xfrm flipV="1">
                <a:off x="5731285" y="384697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7" name="Group 16">
                <a:extLst>
                  <a:ext uri="{FF2B5EF4-FFF2-40B4-BE49-F238E27FC236}">
                    <a16:creationId xmlns:a16="http://schemas.microsoft.com/office/drawing/2014/main" id="{4AC6B29B-DA31-47F9-B14D-EBAB88B262F8}"/>
                  </a:ext>
                </a:extLst>
              </p:cNvPr>
              <p:cNvGrpSpPr/>
              <p:nvPr/>
            </p:nvGrpSpPr>
            <p:grpSpPr>
              <a:xfrm>
                <a:off x="5749723" y="1370479"/>
                <a:ext cx="3334" cy="2497413"/>
                <a:chOff x="2173765" y="1811350"/>
                <a:chExt cx="3334" cy="2497413"/>
              </a:xfrm>
            </p:grpSpPr>
            <p:cxnSp>
              <p:nvCxnSpPr>
                <p:cNvPr id="43" name="Straight Arrow Connector 42">
                  <a:extLst>
                    <a:ext uri="{FF2B5EF4-FFF2-40B4-BE49-F238E27FC236}">
                      <a16:creationId xmlns:a16="http://schemas.microsoft.com/office/drawing/2014/main" id="{A7E2FD46-13C7-48A2-A8CF-7A974808EC03}"/>
                    </a:ext>
                  </a:extLst>
                </p:cNvPr>
                <p:cNvCxnSpPr>
                  <a:cxnSpLocks/>
                </p:cNvCxnSpPr>
                <p:nvPr/>
              </p:nvCxnSpPr>
              <p:spPr>
                <a:xfrm flipV="1">
                  <a:off x="2173765" y="3892560"/>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10AB7A04-615D-48D9-B49A-C820EFCD302D}"/>
                    </a:ext>
                  </a:extLst>
                </p:cNvPr>
                <p:cNvCxnSpPr>
                  <a:cxnSpLocks/>
                </p:cNvCxnSpPr>
                <p:nvPr/>
              </p:nvCxnSpPr>
              <p:spPr>
                <a:xfrm flipV="1">
                  <a:off x="2173765" y="3476902"/>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7DB83ED9-96D0-4F8C-8D57-6E154F8CE425}"/>
                    </a:ext>
                  </a:extLst>
                </p:cNvPr>
                <p:cNvCxnSpPr>
                  <a:cxnSpLocks/>
                </p:cNvCxnSpPr>
                <p:nvPr/>
              </p:nvCxnSpPr>
              <p:spPr>
                <a:xfrm flipV="1">
                  <a:off x="2173765" y="3061243"/>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745E3E64-B8A1-47A6-9397-76BD3DBB40C9}"/>
                    </a:ext>
                  </a:extLst>
                </p:cNvPr>
                <p:cNvCxnSpPr>
                  <a:cxnSpLocks/>
                </p:cNvCxnSpPr>
                <p:nvPr/>
              </p:nvCxnSpPr>
              <p:spPr>
                <a:xfrm flipV="1">
                  <a:off x="2173765" y="2645584"/>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4BE7D3CD-1494-4EBC-B39F-8E0B061E6E81}"/>
                    </a:ext>
                  </a:extLst>
                </p:cNvPr>
                <p:cNvCxnSpPr>
                  <a:cxnSpLocks/>
                </p:cNvCxnSpPr>
                <p:nvPr/>
              </p:nvCxnSpPr>
              <p:spPr>
                <a:xfrm flipV="1">
                  <a:off x="2173765" y="2229926"/>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00D7815F-0AB1-4698-ABF9-6775E049BFB1}"/>
                    </a:ext>
                  </a:extLst>
                </p:cNvPr>
                <p:cNvCxnSpPr>
                  <a:cxnSpLocks/>
                </p:cNvCxnSpPr>
                <p:nvPr/>
              </p:nvCxnSpPr>
              <p:spPr>
                <a:xfrm flipV="1">
                  <a:off x="2177099" y="1811350"/>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grpSp>
        <p:nvGrpSpPr>
          <p:cNvPr id="16" name="Group 15">
            <a:extLst>
              <a:ext uri="{FF2B5EF4-FFF2-40B4-BE49-F238E27FC236}">
                <a16:creationId xmlns:a16="http://schemas.microsoft.com/office/drawing/2014/main" id="{97DD68C1-9E41-46FD-8D78-CB9D117763B6}"/>
              </a:ext>
            </a:extLst>
          </p:cNvPr>
          <p:cNvGrpSpPr/>
          <p:nvPr/>
        </p:nvGrpSpPr>
        <p:grpSpPr>
          <a:xfrm>
            <a:off x="5743300" y="696769"/>
            <a:ext cx="4121429" cy="2"/>
            <a:chOff x="5743300" y="1325419"/>
            <a:chExt cx="4121429" cy="2"/>
          </a:xfrm>
        </p:grpSpPr>
        <p:grpSp>
          <p:nvGrpSpPr>
            <p:cNvPr id="19" name="Group 18">
              <a:extLst>
                <a:ext uri="{FF2B5EF4-FFF2-40B4-BE49-F238E27FC236}">
                  <a16:creationId xmlns:a16="http://schemas.microsoft.com/office/drawing/2014/main" id="{2815D869-E767-4312-B094-4A1477CEB6D0}"/>
                </a:ext>
              </a:extLst>
            </p:cNvPr>
            <p:cNvGrpSpPr/>
            <p:nvPr/>
          </p:nvGrpSpPr>
          <p:grpSpPr>
            <a:xfrm>
              <a:off x="5743300" y="1325419"/>
              <a:ext cx="2060854" cy="2"/>
              <a:chOff x="5743300" y="1325419"/>
              <a:chExt cx="2060854" cy="2"/>
            </a:xfrm>
          </p:grpSpPr>
          <p:cxnSp>
            <p:nvCxnSpPr>
              <p:cNvPr id="44" name="Straight Arrow Connector 43">
                <a:extLst>
                  <a:ext uri="{FF2B5EF4-FFF2-40B4-BE49-F238E27FC236}">
                    <a16:creationId xmlns:a16="http://schemas.microsoft.com/office/drawing/2014/main" id="{3C6280B9-31A7-4112-B473-E6C56FAA7CBF}"/>
                  </a:ext>
                </a:extLst>
              </p:cNvPr>
              <p:cNvCxnSpPr>
                <a:cxnSpLocks/>
              </p:cNvCxnSpPr>
              <p:nvPr/>
            </p:nvCxnSpPr>
            <p:spPr>
              <a:xfrm rot="5400000" flipV="1">
                <a:off x="5951402" y="1117317"/>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9D6D3606-E5F5-4509-BB4C-2A83221058B3}"/>
                  </a:ext>
                </a:extLst>
              </p:cNvPr>
              <p:cNvCxnSpPr>
                <a:cxnSpLocks/>
              </p:cNvCxnSpPr>
              <p:nvPr/>
            </p:nvCxnSpPr>
            <p:spPr>
              <a:xfrm rot="5400000" flipV="1">
                <a:off x="635780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2AABBA50-5C0B-4DFD-8A46-0E3831DFF058}"/>
                  </a:ext>
                </a:extLst>
              </p:cNvPr>
              <p:cNvCxnSpPr>
                <a:cxnSpLocks/>
              </p:cNvCxnSpPr>
              <p:nvPr/>
            </p:nvCxnSpPr>
            <p:spPr>
              <a:xfrm rot="5400000" flipV="1">
                <a:off x="677055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1428450-BFA2-47E6-9FCF-791C675E27B2}"/>
                  </a:ext>
                </a:extLst>
              </p:cNvPr>
              <p:cNvCxnSpPr>
                <a:cxnSpLocks/>
              </p:cNvCxnSpPr>
              <p:nvPr/>
            </p:nvCxnSpPr>
            <p:spPr>
              <a:xfrm rot="5400000" flipV="1">
                <a:off x="759605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E8646F56-4A06-4AAE-B530-525941D21D6C}"/>
                  </a:ext>
                </a:extLst>
              </p:cNvPr>
              <p:cNvCxnSpPr>
                <a:cxnSpLocks/>
              </p:cNvCxnSpPr>
              <p:nvPr/>
            </p:nvCxnSpPr>
            <p:spPr>
              <a:xfrm rot="5400000" flipV="1">
                <a:off x="718330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8" name="Group 57">
              <a:extLst>
                <a:ext uri="{FF2B5EF4-FFF2-40B4-BE49-F238E27FC236}">
                  <a16:creationId xmlns:a16="http://schemas.microsoft.com/office/drawing/2014/main" id="{829FE21D-D51E-4F38-B103-C0234B829382}"/>
                </a:ext>
              </a:extLst>
            </p:cNvPr>
            <p:cNvGrpSpPr/>
            <p:nvPr/>
          </p:nvGrpSpPr>
          <p:grpSpPr>
            <a:xfrm>
              <a:off x="7803875" y="1325419"/>
              <a:ext cx="2060854" cy="2"/>
              <a:chOff x="5743300" y="1325419"/>
              <a:chExt cx="2060854" cy="2"/>
            </a:xfrm>
          </p:grpSpPr>
          <p:cxnSp>
            <p:nvCxnSpPr>
              <p:cNvPr id="59" name="Straight Arrow Connector 58">
                <a:extLst>
                  <a:ext uri="{FF2B5EF4-FFF2-40B4-BE49-F238E27FC236}">
                    <a16:creationId xmlns:a16="http://schemas.microsoft.com/office/drawing/2014/main" id="{EF7D458F-2674-47A4-B5D1-CD974D474E5A}"/>
                  </a:ext>
                </a:extLst>
              </p:cNvPr>
              <p:cNvCxnSpPr>
                <a:cxnSpLocks/>
              </p:cNvCxnSpPr>
              <p:nvPr/>
            </p:nvCxnSpPr>
            <p:spPr>
              <a:xfrm rot="5400000" flipV="1">
                <a:off x="5951402" y="1117317"/>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0CAC8F8E-7478-4A75-9D3A-EEC00E33F69E}"/>
                  </a:ext>
                </a:extLst>
              </p:cNvPr>
              <p:cNvCxnSpPr>
                <a:cxnSpLocks/>
              </p:cNvCxnSpPr>
              <p:nvPr/>
            </p:nvCxnSpPr>
            <p:spPr>
              <a:xfrm rot="5400000" flipV="1">
                <a:off x="635780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4EE3F17F-1CF6-4EE8-8EAB-387D0E406CD6}"/>
                  </a:ext>
                </a:extLst>
              </p:cNvPr>
              <p:cNvCxnSpPr>
                <a:cxnSpLocks/>
              </p:cNvCxnSpPr>
              <p:nvPr/>
            </p:nvCxnSpPr>
            <p:spPr>
              <a:xfrm rot="5400000" flipV="1">
                <a:off x="677055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3D9AFC-0CCC-46F3-BAA4-F4AD8CB0DA2D}"/>
                  </a:ext>
                </a:extLst>
              </p:cNvPr>
              <p:cNvCxnSpPr>
                <a:cxnSpLocks/>
              </p:cNvCxnSpPr>
              <p:nvPr/>
            </p:nvCxnSpPr>
            <p:spPr>
              <a:xfrm rot="5400000" flipV="1">
                <a:off x="759605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3106D33E-D393-402A-BC84-C99996050D18}"/>
                  </a:ext>
                </a:extLst>
              </p:cNvPr>
              <p:cNvCxnSpPr>
                <a:cxnSpLocks/>
              </p:cNvCxnSpPr>
              <p:nvPr/>
            </p:nvCxnSpPr>
            <p:spPr>
              <a:xfrm rot="5400000" flipV="1">
                <a:off x="718330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 name="Group 3">
            <a:extLst>
              <a:ext uri="{FF2B5EF4-FFF2-40B4-BE49-F238E27FC236}">
                <a16:creationId xmlns:a16="http://schemas.microsoft.com/office/drawing/2014/main" id="{7BBE3748-F3EB-43B0-AE46-B5F922B7FCB2}"/>
              </a:ext>
            </a:extLst>
          </p:cNvPr>
          <p:cNvGrpSpPr/>
          <p:nvPr/>
        </p:nvGrpSpPr>
        <p:grpSpPr>
          <a:xfrm>
            <a:off x="2361898" y="0"/>
            <a:ext cx="1464468" cy="1330414"/>
            <a:chOff x="2361898" y="0"/>
            <a:chExt cx="1464468" cy="1330414"/>
          </a:xfrm>
        </p:grpSpPr>
        <p:grpSp>
          <p:nvGrpSpPr>
            <p:cNvPr id="65" name="Group 64">
              <a:extLst>
                <a:ext uri="{FF2B5EF4-FFF2-40B4-BE49-F238E27FC236}">
                  <a16:creationId xmlns:a16="http://schemas.microsoft.com/office/drawing/2014/main" id="{5550C4F4-D94F-46B3-AEB6-2161281F2444}"/>
                </a:ext>
              </a:extLst>
            </p:cNvPr>
            <p:cNvGrpSpPr/>
            <p:nvPr/>
          </p:nvGrpSpPr>
          <p:grpSpPr>
            <a:xfrm>
              <a:off x="3067051" y="621392"/>
              <a:ext cx="759315" cy="709022"/>
              <a:chOff x="3334043" y="3727938"/>
              <a:chExt cx="873807" cy="815927"/>
            </a:xfrm>
          </p:grpSpPr>
          <p:sp>
            <p:nvSpPr>
              <p:cNvPr id="66" name="Oval 65">
                <a:extLst>
                  <a:ext uri="{FF2B5EF4-FFF2-40B4-BE49-F238E27FC236}">
                    <a16:creationId xmlns:a16="http://schemas.microsoft.com/office/drawing/2014/main" id="{3DC63342-01B1-43AE-A2E8-79CEC96A1F9A}"/>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768E6CA-2E33-4D16-96EB-63FBCA9B5DAB}"/>
                      </a:ext>
                    </a:extLst>
                  </p:cNvPr>
                  <p:cNvSpPr txBox="1"/>
                  <p:nvPr/>
                </p:nvSpPr>
                <p:spPr>
                  <a:xfrm>
                    <a:off x="3346886" y="3776129"/>
                    <a:ext cx="860964" cy="67294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4000" dirty="0"/>
                  </a:p>
                </p:txBody>
              </p:sp>
            </mc:Choice>
            <mc:Fallback xmlns="">
              <p:sp>
                <p:nvSpPr>
                  <p:cNvPr id="67" name="TextBox 66">
                    <a:extLst>
                      <a:ext uri="{FF2B5EF4-FFF2-40B4-BE49-F238E27FC236}">
                        <a16:creationId xmlns:a16="http://schemas.microsoft.com/office/drawing/2014/main" id="{6768E6CA-2E33-4D16-96EB-63FBCA9B5DAB}"/>
                      </a:ext>
                    </a:extLst>
                  </p:cNvPr>
                  <p:cNvSpPr txBox="1">
                    <a:spLocks noRot="1" noChangeAspect="1" noMove="1" noResize="1" noEditPoints="1" noAdjustHandles="1" noChangeArrowheads="1" noChangeShapeType="1" noTextEdit="1"/>
                  </p:cNvSpPr>
                  <p:nvPr/>
                </p:nvSpPr>
                <p:spPr>
                  <a:xfrm>
                    <a:off x="3346886" y="3776129"/>
                    <a:ext cx="860964" cy="672946"/>
                  </a:xfrm>
                  <a:prstGeom prst="rect">
                    <a:avLst/>
                  </a:prstGeom>
                  <a:blipFill>
                    <a:blip r:embed="rId5"/>
                    <a:stretch>
                      <a:fillRect/>
                    </a:stretch>
                  </a:blipFill>
                  <a:ln>
                    <a:noFill/>
                  </a:ln>
                </p:spPr>
                <p:txBody>
                  <a:bodyPr/>
                  <a:lstStyle/>
                  <a:p>
                    <a:r>
                      <a:rPr lang="en-CA">
                        <a:noFill/>
                      </a:rPr>
                      <a:t> </a:t>
                    </a:r>
                  </a:p>
                </p:txBody>
              </p:sp>
            </mc:Fallback>
          </mc:AlternateContent>
        </p:grpSp>
        <p:grpSp>
          <p:nvGrpSpPr>
            <p:cNvPr id="69" name="Group 68">
              <a:extLst>
                <a:ext uri="{FF2B5EF4-FFF2-40B4-BE49-F238E27FC236}">
                  <a16:creationId xmlns:a16="http://schemas.microsoft.com/office/drawing/2014/main" id="{EBC8C34A-0BE8-45FE-9B8F-E216B921AF35}"/>
                </a:ext>
              </a:extLst>
            </p:cNvPr>
            <p:cNvGrpSpPr/>
            <p:nvPr/>
          </p:nvGrpSpPr>
          <p:grpSpPr>
            <a:xfrm>
              <a:off x="2361898" y="0"/>
              <a:ext cx="1256260" cy="1289050"/>
              <a:chOff x="5733747" y="4155645"/>
              <a:chExt cx="2218987" cy="2276905"/>
            </a:xfrm>
          </p:grpSpPr>
          <p:cxnSp>
            <p:nvCxnSpPr>
              <p:cNvPr id="72" name="Straight Arrow Connector 71">
                <a:extLst>
                  <a:ext uri="{FF2B5EF4-FFF2-40B4-BE49-F238E27FC236}">
                    <a16:creationId xmlns:a16="http://schemas.microsoft.com/office/drawing/2014/main" id="{1832F09A-C563-4913-BD82-41F449FFD66F}"/>
                  </a:ext>
                </a:extLst>
              </p:cNvPr>
              <p:cNvCxnSpPr>
                <a:cxnSpLocks/>
              </p:cNvCxnSpPr>
              <p:nvPr/>
            </p:nvCxnSpPr>
            <p:spPr>
              <a:xfrm flipV="1">
                <a:off x="5733747" y="4155645"/>
                <a:ext cx="1848153" cy="2276905"/>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3057A148-EA89-48C3-B264-66F7CEFBC88D}"/>
                  </a:ext>
                </a:extLst>
              </p:cNvPr>
              <p:cNvCxnSpPr>
                <a:cxnSpLocks/>
              </p:cNvCxnSpPr>
              <p:nvPr/>
            </p:nvCxnSpPr>
            <p:spPr>
              <a:xfrm flipV="1">
                <a:off x="5753686" y="4552950"/>
                <a:ext cx="2199048" cy="1833782"/>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 name="Group 1">
            <a:extLst>
              <a:ext uri="{FF2B5EF4-FFF2-40B4-BE49-F238E27FC236}">
                <a16:creationId xmlns:a16="http://schemas.microsoft.com/office/drawing/2014/main" id="{BF4A48E4-E0FF-4961-8CA7-53E87F5003DC}"/>
              </a:ext>
            </a:extLst>
          </p:cNvPr>
          <p:cNvGrpSpPr/>
          <p:nvPr/>
        </p:nvGrpSpPr>
        <p:grpSpPr>
          <a:xfrm>
            <a:off x="408390" y="57150"/>
            <a:ext cx="1210860" cy="1208395"/>
            <a:chOff x="408390" y="57150"/>
            <a:chExt cx="1210860" cy="1208395"/>
          </a:xfrm>
        </p:grpSpPr>
        <p:pic>
          <p:nvPicPr>
            <p:cNvPr id="2050" name="Picture 2" descr="Earth, Blue Planet, Globe, Planet, Space, Universe">
              <a:extLst>
                <a:ext uri="{FF2B5EF4-FFF2-40B4-BE49-F238E27FC236}">
                  <a16:creationId xmlns:a16="http://schemas.microsoft.com/office/drawing/2014/main" id="{E2988FFF-4A5A-4AC2-A95C-9DC52CE764A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9600" y="57150"/>
              <a:ext cx="1009650" cy="100965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7090BD63-414A-46E9-A1A3-DD53BEA54B8A}"/>
                </a:ext>
              </a:extLst>
            </p:cNvPr>
            <p:cNvGrpSpPr/>
            <p:nvPr/>
          </p:nvGrpSpPr>
          <p:grpSpPr>
            <a:xfrm>
              <a:off x="408390" y="168613"/>
              <a:ext cx="1077510" cy="1096932"/>
              <a:chOff x="7609290" y="5673513"/>
              <a:chExt cx="273404" cy="278332"/>
            </a:xfrm>
          </p:grpSpPr>
          <p:cxnSp>
            <p:nvCxnSpPr>
              <p:cNvPr id="77" name="Straight Arrow Connector 76">
                <a:extLst>
                  <a:ext uri="{FF2B5EF4-FFF2-40B4-BE49-F238E27FC236}">
                    <a16:creationId xmlns:a16="http://schemas.microsoft.com/office/drawing/2014/main" id="{163DA00E-DD67-48F4-947D-A4140CC74807}"/>
                  </a:ext>
                </a:extLst>
              </p:cNvPr>
              <p:cNvCxnSpPr>
                <a:cxnSpLocks/>
              </p:cNvCxnSpPr>
              <p:nvPr/>
            </p:nvCxnSpPr>
            <p:spPr>
              <a:xfrm flipV="1">
                <a:off x="7612319" y="567351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4D1C28B2-A321-47D8-9958-0BE5A495CF81}"/>
                  </a:ext>
                </a:extLst>
              </p:cNvPr>
              <p:cNvCxnSpPr>
                <a:cxnSpLocks/>
              </p:cNvCxnSpPr>
              <p:nvPr/>
            </p:nvCxnSpPr>
            <p:spPr>
              <a:xfrm rot="5400000" flipV="1">
                <a:off x="7745992" y="581514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7" name="Group 6">
            <a:extLst>
              <a:ext uri="{FF2B5EF4-FFF2-40B4-BE49-F238E27FC236}">
                <a16:creationId xmlns:a16="http://schemas.microsoft.com/office/drawing/2014/main" id="{EBA2B339-1706-4A04-808E-ED9B1A476242}"/>
              </a:ext>
            </a:extLst>
          </p:cNvPr>
          <p:cNvGrpSpPr/>
          <p:nvPr/>
        </p:nvGrpSpPr>
        <p:grpSpPr>
          <a:xfrm>
            <a:off x="5733747" y="2850507"/>
            <a:ext cx="2698764" cy="2953393"/>
            <a:chOff x="5733747" y="3479157"/>
            <a:chExt cx="2698764" cy="2953393"/>
          </a:xfrm>
        </p:grpSpPr>
        <p:grpSp>
          <p:nvGrpSpPr>
            <p:cNvPr id="11" name="Group 10">
              <a:extLst>
                <a:ext uri="{FF2B5EF4-FFF2-40B4-BE49-F238E27FC236}">
                  <a16:creationId xmlns:a16="http://schemas.microsoft.com/office/drawing/2014/main" id="{33D5F663-0CCD-4A89-A4F5-0C7842BF43A7}"/>
                </a:ext>
              </a:extLst>
            </p:cNvPr>
            <p:cNvGrpSpPr/>
            <p:nvPr/>
          </p:nvGrpSpPr>
          <p:grpSpPr>
            <a:xfrm>
              <a:off x="5733747" y="3926246"/>
              <a:ext cx="2442551" cy="2506304"/>
              <a:chOff x="5733747" y="4155645"/>
              <a:chExt cx="2218987" cy="2276905"/>
            </a:xfrm>
          </p:grpSpPr>
          <p:cxnSp>
            <p:nvCxnSpPr>
              <p:cNvPr id="73" name="Straight Arrow Connector 72">
                <a:extLst>
                  <a:ext uri="{FF2B5EF4-FFF2-40B4-BE49-F238E27FC236}">
                    <a16:creationId xmlns:a16="http://schemas.microsoft.com/office/drawing/2014/main" id="{662C3209-2232-41AC-B2E7-B7EB41ABB1DC}"/>
                  </a:ext>
                </a:extLst>
              </p:cNvPr>
              <p:cNvCxnSpPr>
                <a:cxnSpLocks/>
              </p:cNvCxnSpPr>
              <p:nvPr/>
            </p:nvCxnSpPr>
            <p:spPr>
              <a:xfrm flipV="1">
                <a:off x="5733747" y="4155645"/>
                <a:ext cx="1848153" cy="2276905"/>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244E6DDE-9043-45C1-AC0B-33FFB2F862C6}"/>
                  </a:ext>
                </a:extLst>
              </p:cNvPr>
              <p:cNvCxnSpPr>
                <a:cxnSpLocks/>
              </p:cNvCxnSpPr>
              <p:nvPr/>
            </p:nvCxnSpPr>
            <p:spPr>
              <a:xfrm flipV="1">
                <a:off x="5753686" y="4552950"/>
                <a:ext cx="2199048" cy="1833782"/>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7081264-3B9D-4FB4-8922-C6D950EDC0F0}"/>
                    </a:ext>
                  </a:extLst>
                </p:cNvPr>
                <p:cNvSpPr txBox="1"/>
                <p:nvPr/>
              </p:nvSpPr>
              <p:spPr>
                <a:xfrm>
                  <a:off x="6617781" y="3479157"/>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CA" sz="4800" dirty="0"/>
                </a:p>
              </p:txBody>
            </p:sp>
          </mc:Choice>
          <mc:Fallback xmlns="">
            <p:sp>
              <p:nvSpPr>
                <p:cNvPr id="79" name="TextBox 78">
                  <a:extLst>
                    <a:ext uri="{FF2B5EF4-FFF2-40B4-BE49-F238E27FC236}">
                      <a16:creationId xmlns:a16="http://schemas.microsoft.com/office/drawing/2014/main" id="{57081264-3B9D-4FB4-8922-C6D950EDC0F0}"/>
                    </a:ext>
                  </a:extLst>
                </p:cNvPr>
                <p:cNvSpPr txBox="1">
                  <a:spLocks noRot="1" noChangeAspect="1" noMove="1" noResize="1" noEditPoints="1" noAdjustHandles="1" noChangeArrowheads="1" noChangeShapeType="1" noTextEdit="1"/>
                </p:cNvSpPr>
                <p:nvPr/>
              </p:nvSpPr>
              <p:spPr>
                <a:xfrm>
                  <a:off x="6617781" y="3479157"/>
                  <a:ext cx="754964" cy="923651"/>
                </a:xfrm>
                <a:prstGeom prst="rect">
                  <a:avLst/>
                </a:prstGeom>
                <a:blipFill>
                  <a:blip r:embed="rId3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07274C7-5ACA-4106-B4B2-D81E312F7C13}"/>
                    </a:ext>
                  </a:extLst>
                </p:cNvPr>
                <p:cNvSpPr txBox="1"/>
                <p:nvPr/>
              </p:nvSpPr>
              <p:spPr>
                <a:xfrm>
                  <a:off x="7677547" y="4802036"/>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CA" sz="4800" dirty="0"/>
                </a:p>
              </p:txBody>
            </p:sp>
          </mc:Choice>
          <mc:Fallback xmlns="">
            <p:sp>
              <p:nvSpPr>
                <p:cNvPr id="80" name="TextBox 79">
                  <a:extLst>
                    <a:ext uri="{FF2B5EF4-FFF2-40B4-BE49-F238E27FC236}">
                      <a16:creationId xmlns:a16="http://schemas.microsoft.com/office/drawing/2014/main" id="{B07274C7-5ACA-4106-B4B2-D81E312F7C13}"/>
                    </a:ext>
                  </a:extLst>
                </p:cNvPr>
                <p:cNvSpPr txBox="1">
                  <a:spLocks noRot="1" noChangeAspect="1" noMove="1" noResize="1" noEditPoints="1" noAdjustHandles="1" noChangeArrowheads="1" noChangeShapeType="1" noTextEdit="1"/>
                </p:cNvSpPr>
                <p:nvPr/>
              </p:nvSpPr>
              <p:spPr>
                <a:xfrm>
                  <a:off x="7677547" y="4802036"/>
                  <a:ext cx="754964" cy="923651"/>
                </a:xfrm>
                <a:prstGeom prst="rect">
                  <a:avLst/>
                </a:prstGeom>
                <a:blipFill>
                  <a:blip r:embed="rId36"/>
                  <a:stretch>
                    <a:fillRect/>
                  </a:stretch>
                </a:blipFill>
                <a:ln w="38100">
                  <a:noFill/>
                </a:ln>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6851E631-3581-44C9-B5C9-87E842BAD388}"/>
              </a:ext>
            </a:extLst>
          </p:cNvPr>
          <p:cNvGrpSpPr/>
          <p:nvPr/>
        </p:nvGrpSpPr>
        <p:grpSpPr>
          <a:xfrm>
            <a:off x="4888235" y="4864953"/>
            <a:ext cx="2084065" cy="1113816"/>
            <a:chOff x="4888235" y="5493603"/>
            <a:chExt cx="2084065" cy="1113816"/>
          </a:xfrm>
        </p:grpSpPr>
        <p:grpSp>
          <p:nvGrpSpPr>
            <p:cNvPr id="10" name="Group 9">
              <a:extLst>
                <a:ext uri="{FF2B5EF4-FFF2-40B4-BE49-F238E27FC236}">
                  <a16:creationId xmlns:a16="http://schemas.microsoft.com/office/drawing/2014/main" id="{E5D3EB07-0B1A-490E-9A27-AF53AD5A3209}"/>
                </a:ext>
              </a:extLst>
            </p:cNvPr>
            <p:cNvGrpSpPr/>
            <p:nvPr/>
          </p:nvGrpSpPr>
          <p:grpSpPr>
            <a:xfrm>
              <a:off x="5723340" y="5928189"/>
              <a:ext cx="416203" cy="423705"/>
              <a:chOff x="7609290" y="5673513"/>
              <a:chExt cx="273404" cy="278332"/>
            </a:xfrm>
          </p:grpSpPr>
          <p:cxnSp>
            <p:nvCxnSpPr>
              <p:cNvPr id="21" name="Straight Arrow Connector 20">
                <a:extLst>
                  <a:ext uri="{FF2B5EF4-FFF2-40B4-BE49-F238E27FC236}">
                    <a16:creationId xmlns:a16="http://schemas.microsoft.com/office/drawing/2014/main" id="{F0C2FF55-8D6C-4E1C-8F74-8DEFCD5B9476}"/>
                  </a:ext>
                </a:extLst>
              </p:cNvPr>
              <p:cNvCxnSpPr>
                <a:cxnSpLocks/>
              </p:cNvCxnSpPr>
              <p:nvPr/>
            </p:nvCxnSpPr>
            <p:spPr>
              <a:xfrm flipV="1">
                <a:off x="7612319" y="567351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55B69CAE-9BA0-4565-B181-AB566855A618}"/>
                  </a:ext>
                </a:extLst>
              </p:cNvPr>
              <p:cNvCxnSpPr>
                <a:cxnSpLocks/>
              </p:cNvCxnSpPr>
              <p:nvPr/>
            </p:nvCxnSpPr>
            <p:spPr>
              <a:xfrm rot="5400000" flipV="1">
                <a:off x="7745992" y="581514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0F3F7A0-CCD6-4FC6-A566-B18685E96901}"/>
                    </a:ext>
                  </a:extLst>
                </p:cNvPr>
                <p:cNvSpPr txBox="1"/>
                <p:nvPr/>
              </p:nvSpPr>
              <p:spPr>
                <a:xfrm>
                  <a:off x="4888235" y="5493603"/>
                  <a:ext cx="788665"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p>
              </p:txBody>
            </p:sp>
          </mc:Choice>
          <mc:Fallback xmlns="">
            <p:sp>
              <p:nvSpPr>
                <p:cNvPr id="81" name="TextBox 80">
                  <a:extLst>
                    <a:ext uri="{FF2B5EF4-FFF2-40B4-BE49-F238E27FC236}">
                      <a16:creationId xmlns:a16="http://schemas.microsoft.com/office/drawing/2014/main" id="{50F3F7A0-CCD6-4FC6-A566-B18685E96901}"/>
                    </a:ext>
                  </a:extLst>
                </p:cNvPr>
                <p:cNvSpPr txBox="1">
                  <a:spLocks noRot="1" noChangeAspect="1" noMove="1" noResize="1" noEditPoints="1" noAdjustHandles="1" noChangeArrowheads="1" noChangeShapeType="1" noTextEdit="1"/>
                </p:cNvSpPr>
                <p:nvPr/>
              </p:nvSpPr>
              <p:spPr>
                <a:xfrm>
                  <a:off x="4888235" y="5493603"/>
                  <a:ext cx="788665" cy="830997"/>
                </a:xfrm>
                <a:prstGeom prst="rect">
                  <a:avLst/>
                </a:prstGeom>
                <a:blipFill>
                  <a:blip r:embed="rId3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4D51AFC-1A6C-4781-A729-3FB261153C87}"/>
                    </a:ext>
                  </a:extLst>
                </p:cNvPr>
                <p:cNvSpPr txBox="1"/>
                <p:nvPr/>
              </p:nvSpPr>
              <p:spPr>
                <a:xfrm>
                  <a:off x="6107141" y="5776422"/>
                  <a:ext cx="865159" cy="830997"/>
                </a:xfrm>
                <a:prstGeom prst="rect">
                  <a:avLst/>
                </a:prstGeom>
                <a:noFill/>
                <a:ln w="38100">
                  <a:noFill/>
                </a:ln>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p>
              </p:txBody>
            </p:sp>
          </mc:Choice>
          <mc:Fallback xmlns="">
            <p:sp>
              <p:nvSpPr>
                <p:cNvPr id="82" name="TextBox 81">
                  <a:extLst>
                    <a:ext uri="{FF2B5EF4-FFF2-40B4-BE49-F238E27FC236}">
                      <a16:creationId xmlns:a16="http://schemas.microsoft.com/office/drawing/2014/main" id="{44D51AFC-1A6C-4781-A729-3FB261153C87}"/>
                    </a:ext>
                  </a:extLst>
                </p:cNvPr>
                <p:cNvSpPr txBox="1">
                  <a:spLocks noRot="1" noChangeAspect="1" noMove="1" noResize="1" noEditPoints="1" noAdjustHandles="1" noChangeArrowheads="1" noChangeShapeType="1" noTextEdit="1"/>
                </p:cNvSpPr>
                <p:nvPr/>
              </p:nvSpPr>
              <p:spPr>
                <a:xfrm>
                  <a:off x="6107141" y="5776422"/>
                  <a:ext cx="865159" cy="830997"/>
                </a:xfrm>
                <a:prstGeom prst="rect">
                  <a:avLst/>
                </a:prstGeom>
                <a:blipFill>
                  <a:blip r:embed="rId38"/>
                  <a:stretch>
                    <a:fillRect/>
                  </a:stretch>
                </a:blipFill>
                <a:ln w="38100">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993BD12-FC53-4E2C-B5FD-E976A51E1357}"/>
                  </a:ext>
                </a:extLst>
              </p:cNvPr>
              <p:cNvSpPr txBox="1"/>
              <p:nvPr/>
            </p:nvSpPr>
            <p:spPr>
              <a:xfrm>
                <a:off x="4080681" y="3047559"/>
                <a:ext cx="1608920"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4800" b="0" i="0" smtClean="0">
                          <a:solidFill>
                            <a:srgbClr val="002060"/>
                          </a:solidFill>
                          <a:latin typeface="Cambria Math" panose="02040503050406030204" pitchFamily="18" charset="0"/>
                        </a:rPr>
                        <m:t>20 </m:t>
                      </m:r>
                      <m:r>
                        <a:rPr lang="en-US" sz="4800" b="0" i="1" smtClean="0">
                          <a:solidFill>
                            <a:srgbClr val="002060"/>
                          </a:solidFill>
                          <a:latin typeface="Cambria Math" panose="02040503050406030204" pitchFamily="18" charset="0"/>
                        </a:rPr>
                        <m:t>𝜇</m:t>
                      </m:r>
                      <m:r>
                        <a:rPr lang="en-US" sz="4800" b="0" i="1" smtClean="0">
                          <a:solidFill>
                            <a:srgbClr val="002060"/>
                          </a:solidFill>
                          <a:latin typeface="Cambria Math" panose="02040503050406030204" pitchFamily="18" charset="0"/>
                        </a:rPr>
                        <m:t>𝑠</m:t>
                      </m:r>
                    </m:oMath>
                  </m:oMathPara>
                </a14:m>
                <a:endParaRPr lang="en-CA" sz="4800" dirty="0">
                  <a:solidFill>
                    <a:srgbClr val="002060"/>
                  </a:solidFill>
                </a:endParaRPr>
              </a:p>
            </p:txBody>
          </p:sp>
        </mc:Choice>
        <mc:Fallback xmlns="">
          <p:sp>
            <p:nvSpPr>
              <p:cNvPr id="76" name="TextBox 75">
                <a:extLst>
                  <a:ext uri="{FF2B5EF4-FFF2-40B4-BE49-F238E27FC236}">
                    <a16:creationId xmlns:a16="http://schemas.microsoft.com/office/drawing/2014/main" id="{7993BD12-FC53-4E2C-B5FD-E976A51E1357}"/>
                  </a:ext>
                </a:extLst>
              </p:cNvPr>
              <p:cNvSpPr txBox="1">
                <a:spLocks noRot="1" noChangeAspect="1" noMove="1" noResize="1" noEditPoints="1" noAdjustHandles="1" noChangeArrowheads="1" noChangeShapeType="1" noTextEdit="1"/>
              </p:cNvSpPr>
              <p:nvPr/>
            </p:nvSpPr>
            <p:spPr>
              <a:xfrm>
                <a:off x="4080681" y="3047559"/>
                <a:ext cx="1608920" cy="830997"/>
              </a:xfrm>
              <a:prstGeom prst="rect">
                <a:avLst/>
              </a:prstGeom>
              <a:blipFill>
                <a:blip r:embed="rId3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4D046C2-76D8-40F8-9E0F-20BE065A068D}"/>
                  </a:ext>
                </a:extLst>
              </p:cNvPr>
              <p:cNvSpPr txBox="1"/>
              <p:nvPr/>
            </p:nvSpPr>
            <p:spPr>
              <a:xfrm>
                <a:off x="7306656" y="1490901"/>
                <a:ext cx="1436419" cy="83099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4800" b="0" i="0" smtClean="0">
                          <a:solidFill>
                            <a:srgbClr val="C00000"/>
                          </a:solidFill>
                          <a:latin typeface="Cambria Math" panose="02040503050406030204" pitchFamily="18" charset="0"/>
                        </a:rPr>
                        <m:t>2 </m:t>
                      </m:r>
                      <m:r>
                        <a:rPr lang="en-US" sz="4800" b="0" i="1" smtClean="0">
                          <a:solidFill>
                            <a:srgbClr val="C00000"/>
                          </a:solidFill>
                          <a:latin typeface="Cambria Math" panose="02040503050406030204" pitchFamily="18" charset="0"/>
                        </a:rPr>
                        <m:t>𝜇</m:t>
                      </m:r>
                      <m:r>
                        <a:rPr lang="en-US" sz="4800" b="0" i="1" smtClean="0">
                          <a:solidFill>
                            <a:srgbClr val="C00000"/>
                          </a:solidFill>
                          <a:latin typeface="Cambria Math" panose="02040503050406030204" pitchFamily="18" charset="0"/>
                        </a:rPr>
                        <m:t>𝑠</m:t>
                      </m:r>
                    </m:oMath>
                  </m:oMathPara>
                </a14:m>
                <a:endParaRPr lang="en-CA" sz="4800" dirty="0">
                  <a:solidFill>
                    <a:srgbClr val="C00000"/>
                  </a:solidFill>
                </a:endParaRPr>
              </a:p>
            </p:txBody>
          </p:sp>
        </mc:Choice>
        <mc:Fallback xmlns="">
          <p:sp>
            <p:nvSpPr>
              <p:cNvPr id="83" name="TextBox 82">
                <a:extLst>
                  <a:ext uri="{FF2B5EF4-FFF2-40B4-BE49-F238E27FC236}">
                    <a16:creationId xmlns:a16="http://schemas.microsoft.com/office/drawing/2014/main" id="{F4D046C2-76D8-40F8-9E0F-20BE065A068D}"/>
                  </a:ext>
                </a:extLst>
              </p:cNvPr>
              <p:cNvSpPr txBox="1">
                <a:spLocks noRot="1" noChangeAspect="1" noMove="1" noResize="1" noEditPoints="1" noAdjustHandles="1" noChangeArrowheads="1" noChangeShapeType="1" noTextEdit="1"/>
              </p:cNvSpPr>
              <p:nvPr/>
            </p:nvSpPr>
            <p:spPr>
              <a:xfrm>
                <a:off x="7306656" y="1490901"/>
                <a:ext cx="1436419" cy="830997"/>
              </a:xfrm>
              <a:prstGeom prst="rect">
                <a:avLst/>
              </a:prstGeom>
              <a:blipFill>
                <a:blip r:embed="rId40"/>
                <a:stretch>
                  <a:fillRect/>
                </a:stretch>
              </a:blipFill>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EDEE4BA3-BF5D-4AE8-9878-91B1666C895B}"/>
              </a:ext>
            </a:extLst>
          </p:cNvPr>
          <p:cNvGrpSpPr/>
          <p:nvPr/>
        </p:nvGrpSpPr>
        <p:grpSpPr>
          <a:xfrm>
            <a:off x="38100" y="2438400"/>
            <a:ext cx="3962400" cy="3048000"/>
            <a:chOff x="0" y="2438400"/>
            <a:chExt cx="3962400" cy="3048000"/>
          </a:xfrm>
        </p:grpSpPr>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C7574E3-6A5F-4F71-BBE3-1B7C046AA7DD}"/>
                    </a:ext>
                  </a:extLst>
                </p:cNvPr>
                <p:cNvSpPr txBox="1"/>
                <p:nvPr/>
              </p:nvSpPr>
              <p:spPr>
                <a:xfrm>
                  <a:off x="130626" y="4456123"/>
                  <a:ext cx="3730172"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3600" b="0" i="1" smtClean="0">
                                <a:solidFill>
                                  <a:schemeClr val="tx1"/>
                                </a:solidFill>
                                <a:latin typeface="Cambria Math" panose="02040503050406030204" pitchFamily="18" charset="0"/>
                              </a:rPr>
                            </m:ctrlPr>
                          </m:dPr>
                          <m:e>
                            <m:r>
                              <a:rPr lang="en-US" sz="3600">
                                <a:solidFill>
                                  <a:srgbClr val="002060"/>
                                </a:solidFill>
                                <a:latin typeface="Cambria Math" panose="02040503050406030204" pitchFamily="18" charset="0"/>
                              </a:rPr>
                              <m:t>20 </m:t>
                            </m:r>
                            <m:r>
                              <a:rPr lang="en-US" sz="3600" i="1">
                                <a:solidFill>
                                  <a:srgbClr val="002060"/>
                                </a:solidFill>
                                <a:latin typeface="Cambria Math" panose="02040503050406030204" pitchFamily="18" charset="0"/>
                              </a:rPr>
                              <m:t>𝜇</m:t>
                            </m:r>
                            <m:r>
                              <a:rPr lang="en-US" sz="3600" i="1">
                                <a:solidFill>
                                  <a:srgbClr val="002060"/>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𝛾</m:t>
                        </m:r>
                        <m:d>
                          <m:dPr>
                            <m:ctrlPr>
                              <a:rPr lang="en-US" sz="3600" b="0" i="1" smtClean="0">
                                <a:solidFill>
                                  <a:schemeClr val="tx1"/>
                                </a:solidFill>
                                <a:latin typeface="Cambria Math" panose="02040503050406030204" pitchFamily="18" charset="0"/>
                              </a:rPr>
                            </m:ctrlPr>
                          </m:dPr>
                          <m:e>
                            <m:r>
                              <a:rPr lang="en-US" sz="3600">
                                <a:solidFill>
                                  <a:srgbClr val="C00000"/>
                                </a:solidFill>
                                <a:latin typeface="Cambria Math" panose="02040503050406030204" pitchFamily="18" charset="0"/>
                              </a:rPr>
                              <m:t>2 </m:t>
                            </m:r>
                            <m:r>
                              <a:rPr lang="en-US" sz="3600" i="1">
                                <a:solidFill>
                                  <a:srgbClr val="C00000"/>
                                </a:solidFill>
                                <a:latin typeface="Cambria Math" panose="02040503050406030204" pitchFamily="18" charset="0"/>
                              </a:rPr>
                              <m:t>𝜇</m:t>
                            </m:r>
                            <m:r>
                              <a:rPr lang="en-US" sz="3600" i="1">
                                <a:solidFill>
                                  <a:srgbClr val="C00000"/>
                                </a:solidFill>
                                <a:latin typeface="Cambria Math" panose="02040503050406030204" pitchFamily="18" charset="0"/>
                              </a:rPr>
                              <m:t>𝑠</m:t>
                            </m:r>
                          </m:e>
                        </m:d>
                      </m:oMath>
                    </m:oMathPara>
                  </a14:m>
                  <a:endParaRPr lang="en-CA" sz="3600" dirty="0">
                    <a:solidFill>
                      <a:schemeClr val="tx1"/>
                    </a:solidFill>
                  </a:endParaRPr>
                </a:p>
              </p:txBody>
            </p:sp>
          </mc:Choice>
          <mc:Fallback xmlns="">
            <p:sp>
              <p:nvSpPr>
                <p:cNvPr id="85" name="TextBox 84">
                  <a:extLst>
                    <a:ext uri="{FF2B5EF4-FFF2-40B4-BE49-F238E27FC236}">
                      <a16:creationId xmlns:a16="http://schemas.microsoft.com/office/drawing/2014/main" id="{3C7574E3-6A5F-4F71-BBE3-1B7C046AA7DD}"/>
                    </a:ext>
                  </a:extLst>
                </p:cNvPr>
                <p:cNvSpPr txBox="1">
                  <a:spLocks noRot="1" noChangeAspect="1" noMove="1" noResize="1" noEditPoints="1" noAdjustHandles="1" noChangeArrowheads="1" noChangeShapeType="1" noTextEdit="1"/>
                </p:cNvSpPr>
                <p:nvPr/>
              </p:nvSpPr>
              <p:spPr>
                <a:xfrm>
                  <a:off x="130626" y="4456123"/>
                  <a:ext cx="3730172" cy="646331"/>
                </a:xfrm>
                <a:prstGeom prst="rect">
                  <a:avLst/>
                </a:prstGeom>
                <a:blipFill>
                  <a:blip r:embed="rId3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2C02E9A-D987-44FD-B62E-8E28B8AFBE53}"/>
                    </a:ext>
                  </a:extLst>
                </p:cNvPr>
                <p:cNvSpPr txBox="1"/>
                <p:nvPr/>
              </p:nvSpPr>
              <p:spPr>
                <a:xfrm>
                  <a:off x="1024954" y="3433774"/>
                  <a:ext cx="2143023" cy="830997"/>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≈10</m:t>
                        </m:r>
                      </m:oMath>
                    </m:oMathPara>
                  </a14:m>
                  <a:endParaRPr lang="en-CA" sz="4800" dirty="0">
                    <a:solidFill>
                      <a:schemeClr val="tx1"/>
                    </a:solidFill>
                  </a:endParaRPr>
                </a:p>
              </p:txBody>
            </p:sp>
          </mc:Choice>
          <mc:Fallback xmlns="">
            <p:sp>
              <p:nvSpPr>
                <p:cNvPr id="87" name="TextBox 86">
                  <a:extLst>
                    <a:ext uri="{FF2B5EF4-FFF2-40B4-BE49-F238E27FC236}">
                      <a16:creationId xmlns:a16="http://schemas.microsoft.com/office/drawing/2014/main" id="{92C02E9A-D987-44FD-B62E-8E28B8AFBE53}"/>
                    </a:ext>
                  </a:extLst>
                </p:cNvPr>
                <p:cNvSpPr txBox="1">
                  <a:spLocks noRot="1" noChangeAspect="1" noMove="1" noResize="1" noEditPoints="1" noAdjustHandles="1" noChangeArrowheads="1" noChangeShapeType="1" noTextEdit="1"/>
                </p:cNvSpPr>
                <p:nvPr/>
              </p:nvSpPr>
              <p:spPr>
                <a:xfrm>
                  <a:off x="1024954" y="3433774"/>
                  <a:ext cx="2143023" cy="830997"/>
                </a:xfrm>
                <a:prstGeom prst="rect">
                  <a:avLst/>
                </a:prstGeom>
                <a:blipFill>
                  <a:blip r:embed="rId31"/>
                  <a:stretch>
                    <a:fillRect/>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6878D040-408F-4979-90C0-C263F62C94FC}"/>
                </a:ext>
              </a:extLst>
            </p:cNvPr>
            <p:cNvSpPr/>
            <p:nvPr/>
          </p:nvSpPr>
          <p:spPr>
            <a:xfrm>
              <a:off x="0" y="2438400"/>
              <a:ext cx="3962400" cy="304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8" name="TextBox 87">
            <a:extLst>
              <a:ext uri="{FF2B5EF4-FFF2-40B4-BE49-F238E27FC236}">
                <a16:creationId xmlns:a16="http://schemas.microsoft.com/office/drawing/2014/main" id="{DB743782-06D0-488A-856C-2C6AC69CA11E}"/>
              </a:ext>
            </a:extLst>
          </p:cNvPr>
          <p:cNvSpPr txBox="1"/>
          <p:nvPr/>
        </p:nvSpPr>
        <p:spPr>
          <a:xfrm>
            <a:off x="34014" y="2633899"/>
            <a:ext cx="3995062" cy="707886"/>
          </a:xfrm>
          <a:prstGeom prst="rect">
            <a:avLst/>
          </a:prstGeom>
          <a:noFill/>
        </p:spPr>
        <p:txBody>
          <a:bodyPr wrap="square" rtlCol="0">
            <a:spAutoFit/>
          </a:bodyPr>
          <a:lstStyle/>
          <a:p>
            <a:pPr algn="ctr"/>
            <a:r>
              <a:rPr lang="en-US" sz="4000" dirty="0"/>
              <a:t>Time dilation</a:t>
            </a:r>
            <a:endParaRPr lang="en-CA" sz="4000" dirty="0"/>
          </a:p>
        </p:txBody>
      </p:sp>
    </p:spTree>
    <p:custDataLst>
      <p:tags r:id="rId1"/>
    </p:custDataLst>
    <p:extLst>
      <p:ext uri="{BB962C8B-B14F-4D97-AF65-F5344CB8AC3E}">
        <p14:creationId xmlns:p14="http://schemas.microsoft.com/office/powerpoint/2010/main" val="1765950024"/>
      </p:ext>
    </p:extLst>
  </p:cSld>
  <p:clrMapOvr>
    <a:masterClrMapping/>
  </p:clrMapOvr>
  <mc:AlternateContent xmlns:mc="http://schemas.openxmlformats.org/markup-compatibility/2006" xmlns:p14="http://schemas.microsoft.com/office/powerpoint/2010/main">
    <mc:Choice Requires="p14">
      <p:transition spd="slow" p14:dur="2000" advTm="42097"/>
    </mc:Choice>
    <mc:Fallback xmlns="">
      <p:transition spd="slow" advTm="420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6" grpId="0"/>
      <p:bldP spid="83" grpId="0"/>
      <p:bldP spid="8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F1B3FAFC-BEEA-4619-8A5F-2E5F373091E5}"/>
              </a:ext>
            </a:extLst>
          </p:cNvPr>
          <p:cNvPicPr>
            <a:picLocks noChangeAspect="1"/>
          </p:cNvPicPr>
          <p:nvPr/>
        </p:nvPicPr>
        <p:blipFill rotWithShape="1">
          <a:blip r:embed="rId4">
            <a:alphaModFix/>
          </a:blip>
          <a:srcRect l="24686" t="1159" r="27686" b="795"/>
          <a:stretch/>
        </p:blipFill>
        <p:spPr>
          <a:xfrm rot="5400000">
            <a:off x="4638675" y="-695325"/>
            <a:ext cx="6858000" cy="8248650"/>
          </a:xfrm>
          <a:prstGeom prst="rect">
            <a:avLst/>
          </a:prstGeom>
        </p:spPr>
      </p:pic>
      <p:grpSp>
        <p:nvGrpSpPr>
          <p:cNvPr id="27" name="Group 26">
            <a:extLst>
              <a:ext uri="{FF2B5EF4-FFF2-40B4-BE49-F238E27FC236}">
                <a16:creationId xmlns:a16="http://schemas.microsoft.com/office/drawing/2014/main" id="{15E7BEAB-40AC-4EB1-B229-4F2F402CAC5F}"/>
              </a:ext>
            </a:extLst>
          </p:cNvPr>
          <p:cNvGrpSpPr/>
          <p:nvPr/>
        </p:nvGrpSpPr>
        <p:grpSpPr>
          <a:xfrm>
            <a:off x="3727708" y="0"/>
            <a:ext cx="7715962" cy="6858000"/>
            <a:chOff x="3727708" y="628650"/>
            <a:chExt cx="7715962" cy="6858000"/>
          </a:xfrm>
        </p:grpSpPr>
        <p:grpSp>
          <p:nvGrpSpPr>
            <p:cNvPr id="12" name="Group 11">
              <a:extLst>
                <a:ext uri="{FF2B5EF4-FFF2-40B4-BE49-F238E27FC236}">
                  <a16:creationId xmlns:a16="http://schemas.microsoft.com/office/drawing/2014/main" id="{B2DFCAB7-E241-48B0-AB79-5095117E130E}"/>
                </a:ext>
              </a:extLst>
            </p:cNvPr>
            <p:cNvGrpSpPr/>
            <p:nvPr/>
          </p:nvGrpSpPr>
          <p:grpSpPr>
            <a:xfrm>
              <a:off x="9848398" y="628650"/>
              <a:ext cx="1595272" cy="6858000"/>
              <a:chOff x="9848398" y="628650"/>
              <a:chExt cx="1595272" cy="6858000"/>
            </a:xfrm>
          </p:grpSpPr>
          <p:cxnSp>
            <p:nvCxnSpPr>
              <p:cNvPr id="3" name="Straight Connector 2">
                <a:extLst>
                  <a:ext uri="{FF2B5EF4-FFF2-40B4-BE49-F238E27FC236}">
                    <a16:creationId xmlns:a16="http://schemas.microsoft.com/office/drawing/2014/main" id="{4E670A7E-B146-4116-8DF6-4848E3FFE81A}"/>
                  </a:ext>
                </a:extLst>
              </p:cNvPr>
              <p:cNvCxnSpPr>
                <a:cxnSpLocks/>
              </p:cNvCxnSpPr>
              <p:nvPr/>
            </p:nvCxnSpPr>
            <p:spPr>
              <a:xfrm>
                <a:off x="9848398" y="628650"/>
                <a:ext cx="0" cy="6858000"/>
              </a:xfrm>
              <a:prstGeom prst="line">
                <a:avLst/>
              </a:prstGeom>
              <a:ln w="57150">
                <a:solidFill>
                  <a:srgbClr val="C495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50354DE-2F6F-4F2D-AB09-2FF94FA5CAB1}"/>
                  </a:ext>
                </a:extLst>
              </p:cNvPr>
              <p:cNvSpPr txBox="1"/>
              <p:nvPr/>
            </p:nvSpPr>
            <p:spPr>
              <a:xfrm>
                <a:off x="10019882" y="1608159"/>
                <a:ext cx="1423788" cy="1077218"/>
              </a:xfrm>
              <a:prstGeom prst="rect">
                <a:avLst/>
              </a:prstGeom>
              <a:noFill/>
            </p:spPr>
            <p:txBody>
              <a:bodyPr wrap="none" rtlCol="0">
                <a:spAutoFit/>
              </a:bodyPr>
              <a:lstStyle/>
              <a:p>
                <a:pPr algn="ctr"/>
                <a:r>
                  <a:rPr lang="en-US" sz="3200" dirty="0">
                    <a:solidFill>
                      <a:schemeClr val="accent2">
                        <a:lumMod val="50000"/>
                      </a:schemeClr>
                    </a:solidFill>
                  </a:rPr>
                  <a:t>Earth’s</a:t>
                </a:r>
                <a:br>
                  <a:rPr lang="en-US" sz="3200" dirty="0">
                    <a:solidFill>
                      <a:schemeClr val="accent2">
                        <a:lumMod val="50000"/>
                      </a:schemeClr>
                    </a:solidFill>
                  </a:rPr>
                </a:br>
                <a:r>
                  <a:rPr lang="en-US" sz="3200" dirty="0">
                    <a:solidFill>
                      <a:schemeClr val="accent2">
                        <a:lumMod val="50000"/>
                      </a:schemeClr>
                    </a:solidFill>
                  </a:rPr>
                  <a:t>Surface</a:t>
                </a:r>
                <a:endParaRPr lang="en-CA" sz="3200" dirty="0">
                  <a:solidFill>
                    <a:schemeClr val="accent2">
                      <a:lumMod val="50000"/>
                    </a:schemeClr>
                  </a:solidFill>
                </a:endParaRPr>
              </a:p>
            </p:txBody>
          </p:sp>
        </p:grpSp>
        <p:grpSp>
          <p:nvGrpSpPr>
            <p:cNvPr id="13" name="Group 12">
              <a:extLst>
                <a:ext uri="{FF2B5EF4-FFF2-40B4-BE49-F238E27FC236}">
                  <a16:creationId xmlns:a16="http://schemas.microsoft.com/office/drawing/2014/main" id="{87CD026F-50B3-485C-BCB8-0166F38E9129}"/>
                </a:ext>
              </a:extLst>
            </p:cNvPr>
            <p:cNvGrpSpPr/>
            <p:nvPr/>
          </p:nvGrpSpPr>
          <p:grpSpPr>
            <a:xfrm>
              <a:off x="3727708" y="628650"/>
              <a:ext cx="2012694" cy="6858000"/>
              <a:chOff x="3727708" y="628650"/>
              <a:chExt cx="2012694" cy="6858000"/>
            </a:xfrm>
          </p:grpSpPr>
          <p:cxnSp>
            <p:nvCxnSpPr>
              <p:cNvPr id="68" name="Straight Connector 67">
                <a:extLst>
                  <a:ext uri="{FF2B5EF4-FFF2-40B4-BE49-F238E27FC236}">
                    <a16:creationId xmlns:a16="http://schemas.microsoft.com/office/drawing/2014/main" id="{84E01CB0-DD23-4B3D-8BBB-34FD84557F5D}"/>
                  </a:ext>
                </a:extLst>
              </p:cNvPr>
              <p:cNvCxnSpPr>
                <a:cxnSpLocks/>
              </p:cNvCxnSpPr>
              <p:nvPr/>
            </p:nvCxnSpPr>
            <p:spPr>
              <a:xfrm>
                <a:off x="5740402" y="628650"/>
                <a:ext cx="0" cy="685800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C2F4B49-561F-488D-872D-3F54747B3022}"/>
                  </a:ext>
                </a:extLst>
              </p:cNvPr>
              <p:cNvSpPr txBox="1"/>
              <p:nvPr/>
            </p:nvSpPr>
            <p:spPr>
              <a:xfrm>
                <a:off x="3727708" y="1466409"/>
                <a:ext cx="1975798" cy="954107"/>
              </a:xfrm>
              <a:prstGeom prst="rect">
                <a:avLst/>
              </a:prstGeom>
              <a:noFill/>
            </p:spPr>
            <p:txBody>
              <a:bodyPr wrap="none" rtlCol="0">
                <a:spAutoFit/>
              </a:bodyPr>
              <a:lstStyle/>
              <a:p>
                <a:pPr algn="ctr"/>
                <a:br>
                  <a:rPr lang="en-US" sz="2800" dirty="0">
                    <a:solidFill>
                      <a:schemeClr val="accent5">
                        <a:lumMod val="75000"/>
                      </a:schemeClr>
                    </a:solidFill>
                  </a:rPr>
                </a:br>
                <a:r>
                  <a:rPr lang="en-US" sz="2800" dirty="0">
                    <a:solidFill>
                      <a:schemeClr val="accent5">
                        <a:lumMod val="75000"/>
                      </a:schemeClr>
                    </a:solidFill>
                  </a:rPr>
                  <a:t>Atmosphere</a:t>
                </a:r>
                <a:endParaRPr lang="en-CA" sz="2800" dirty="0">
                  <a:solidFill>
                    <a:schemeClr val="accent5">
                      <a:lumMod val="75000"/>
                    </a:schemeClr>
                  </a:solidFill>
                </a:endParaRPr>
              </a:p>
            </p:txBody>
          </p:sp>
        </p:grpSp>
        <p:grpSp>
          <p:nvGrpSpPr>
            <p:cNvPr id="25" name="Group 24">
              <a:extLst>
                <a:ext uri="{FF2B5EF4-FFF2-40B4-BE49-F238E27FC236}">
                  <a16:creationId xmlns:a16="http://schemas.microsoft.com/office/drawing/2014/main" id="{B3A46597-2FD4-49C6-B62E-9A8A44410E41}"/>
                </a:ext>
              </a:extLst>
            </p:cNvPr>
            <p:cNvGrpSpPr/>
            <p:nvPr/>
          </p:nvGrpSpPr>
          <p:grpSpPr>
            <a:xfrm>
              <a:off x="5386389" y="700087"/>
              <a:ext cx="5167990" cy="6007143"/>
              <a:chOff x="5386389" y="700087"/>
              <a:chExt cx="5167990" cy="6007143"/>
            </a:xfrm>
          </p:grpSpPr>
          <p:cxnSp>
            <p:nvCxnSpPr>
              <p:cNvPr id="71" name="Straight Connector 70">
                <a:extLst>
                  <a:ext uri="{FF2B5EF4-FFF2-40B4-BE49-F238E27FC236}">
                    <a16:creationId xmlns:a16="http://schemas.microsoft.com/office/drawing/2014/main" id="{4DE704FF-D58C-45F5-9C24-6C33D80FF1D6}"/>
                  </a:ext>
                </a:extLst>
              </p:cNvPr>
              <p:cNvCxnSpPr>
                <a:cxnSpLocks/>
              </p:cNvCxnSpPr>
              <p:nvPr/>
            </p:nvCxnSpPr>
            <p:spPr>
              <a:xfrm flipH="1">
                <a:off x="5704119" y="1390288"/>
                <a:ext cx="4182831" cy="505405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E4E3C8C-656E-401C-867A-9CDBE6E5DE2A}"/>
                  </a:ext>
                </a:extLst>
              </p:cNvPr>
              <p:cNvGrpSpPr/>
              <p:nvPr/>
            </p:nvGrpSpPr>
            <p:grpSpPr>
              <a:xfrm>
                <a:off x="5386389" y="5993493"/>
                <a:ext cx="781049" cy="713737"/>
                <a:chOff x="9544051" y="1021442"/>
                <a:chExt cx="781049" cy="713737"/>
              </a:xfrm>
            </p:grpSpPr>
            <p:sp>
              <p:nvSpPr>
                <p:cNvPr id="28" name="Oval 27">
                  <a:extLst>
                    <a:ext uri="{FF2B5EF4-FFF2-40B4-BE49-F238E27FC236}">
                      <a16:creationId xmlns:a16="http://schemas.microsoft.com/office/drawing/2014/main" id="{C78604AD-1779-4628-B71A-1E40CE0A0422}"/>
                    </a:ext>
                  </a:extLst>
                </p:cNvPr>
                <p:cNvSpPr/>
                <p:nvPr/>
              </p:nvSpPr>
              <p:spPr>
                <a:xfrm>
                  <a:off x="9544051" y="1021442"/>
                  <a:ext cx="713734" cy="71373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9C1BC2-EE39-4E08-8BD5-C14ECB07CA15}"/>
                        </a:ext>
                      </a:extLst>
                    </p:cNvPr>
                    <p:cNvSpPr txBox="1"/>
                    <p:nvPr/>
                  </p:nvSpPr>
                  <p:spPr>
                    <a:xfrm>
                      <a:off x="9555285" y="1063597"/>
                      <a:ext cx="769815" cy="60755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4000" dirty="0"/>
                    </a:p>
                  </p:txBody>
                </p:sp>
              </mc:Choice>
              <mc:Fallback xmlns="">
                <p:sp>
                  <p:nvSpPr>
                    <p:cNvPr id="29" name="TextBox 28">
                      <a:extLst>
                        <a:ext uri="{FF2B5EF4-FFF2-40B4-BE49-F238E27FC236}">
                          <a16:creationId xmlns:a16="http://schemas.microsoft.com/office/drawing/2014/main" id="{4D9C1BC2-EE39-4E08-8BD5-C14ECB07CA15}"/>
                        </a:ext>
                      </a:extLst>
                    </p:cNvPr>
                    <p:cNvSpPr txBox="1">
                      <a:spLocks noRot="1" noChangeAspect="1" noMove="1" noResize="1" noEditPoints="1" noAdjustHandles="1" noChangeArrowheads="1" noChangeShapeType="1" noTextEdit="1"/>
                    </p:cNvSpPr>
                    <p:nvPr/>
                  </p:nvSpPr>
                  <p:spPr>
                    <a:xfrm>
                      <a:off x="9555285" y="1063597"/>
                      <a:ext cx="769815" cy="607558"/>
                    </a:xfrm>
                    <a:prstGeom prst="rect">
                      <a:avLst/>
                    </a:prstGeom>
                    <a:blipFill>
                      <a:blip r:embed="rId5"/>
                      <a:stretch>
                        <a:fillRect/>
                      </a:stretch>
                    </a:blipFill>
                    <a:ln>
                      <a:noFill/>
                    </a:ln>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1B631C37-9C64-4B27-A39A-AAB0E9F9F043}"/>
                  </a:ext>
                </a:extLst>
              </p:cNvPr>
              <p:cNvGrpSpPr/>
              <p:nvPr/>
            </p:nvGrpSpPr>
            <p:grpSpPr>
              <a:xfrm>
                <a:off x="9225642" y="700087"/>
                <a:ext cx="1328737" cy="1328737"/>
                <a:chOff x="5159829" y="1453249"/>
                <a:chExt cx="1551214" cy="1551214"/>
              </a:xfrm>
            </p:grpSpPr>
            <p:grpSp>
              <p:nvGrpSpPr>
                <p:cNvPr id="93" name="Group 92">
                  <a:extLst>
                    <a:ext uri="{FF2B5EF4-FFF2-40B4-BE49-F238E27FC236}">
                      <a16:creationId xmlns:a16="http://schemas.microsoft.com/office/drawing/2014/main" id="{9F78B158-1CA3-4644-B45B-E9884BF1DDA5}"/>
                    </a:ext>
                  </a:extLst>
                </p:cNvPr>
                <p:cNvGrpSpPr/>
                <p:nvPr/>
              </p:nvGrpSpPr>
              <p:grpSpPr>
                <a:xfrm>
                  <a:off x="5526605" y="1789676"/>
                  <a:ext cx="886974" cy="861004"/>
                  <a:chOff x="3334043" y="3727938"/>
                  <a:chExt cx="840541" cy="815927"/>
                </a:xfrm>
              </p:grpSpPr>
              <p:sp>
                <p:nvSpPr>
                  <p:cNvPr id="95" name="Oval 94">
                    <a:extLst>
                      <a:ext uri="{FF2B5EF4-FFF2-40B4-BE49-F238E27FC236}">
                        <a16:creationId xmlns:a16="http://schemas.microsoft.com/office/drawing/2014/main" id="{639A2B7E-BA3B-4E83-BEF3-2FAD72476BDB}"/>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D6EE865-9A9E-4BF5-8F80-DDEA96ED2DAD}"/>
                          </a:ext>
                        </a:extLst>
                      </p:cNvPr>
                      <p:cNvSpPr txBox="1"/>
                      <p:nvPr/>
                    </p:nvSpPr>
                    <p:spPr>
                      <a:xfrm>
                        <a:off x="3346886" y="3776129"/>
                        <a:ext cx="827698" cy="64694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3600" dirty="0"/>
                      </a:p>
                    </p:txBody>
                  </p:sp>
                </mc:Choice>
                <mc:Fallback xmlns="">
                  <p:sp>
                    <p:nvSpPr>
                      <p:cNvPr id="96" name="TextBox 95">
                        <a:extLst>
                          <a:ext uri="{FF2B5EF4-FFF2-40B4-BE49-F238E27FC236}">
                            <a16:creationId xmlns:a16="http://schemas.microsoft.com/office/drawing/2014/main" id="{1D6EE865-9A9E-4BF5-8F80-DDEA96ED2DAD}"/>
                          </a:ext>
                        </a:extLst>
                      </p:cNvPr>
                      <p:cNvSpPr txBox="1">
                        <a:spLocks noRot="1" noChangeAspect="1" noMove="1" noResize="1" noEditPoints="1" noAdjustHandles="1" noChangeArrowheads="1" noChangeShapeType="1" noTextEdit="1"/>
                      </p:cNvSpPr>
                      <p:nvPr/>
                    </p:nvSpPr>
                    <p:spPr>
                      <a:xfrm>
                        <a:off x="3346886" y="3776129"/>
                        <a:ext cx="827698" cy="646945"/>
                      </a:xfrm>
                      <a:prstGeom prst="rect">
                        <a:avLst/>
                      </a:prstGeom>
                      <a:blipFill>
                        <a:blip r:embed="rId6"/>
                        <a:stretch>
                          <a:fillRect/>
                        </a:stretch>
                      </a:blipFill>
                      <a:ln>
                        <a:noFill/>
                      </a:ln>
                    </p:spPr>
                    <p:txBody>
                      <a:bodyPr/>
                      <a:lstStyle/>
                      <a:p>
                        <a:r>
                          <a:rPr lang="en-CA">
                            <a:noFill/>
                          </a:rPr>
                          <a:t> </a:t>
                        </a:r>
                      </a:p>
                    </p:txBody>
                  </p:sp>
                </mc:Fallback>
              </mc:AlternateContent>
            </p:grpSp>
            <p:sp>
              <p:nvSpPr>
                <p:cNvPr id="92" name="Multiplication Sign 91">
                  <a:extLst>
                    <a:ext uri="{FF2B5EF4-FFF2-40B4-BE49-F238E27FC236}">
                      <a16:creationId xmlns:a16="http://schemas.microsoft.com/office/drawing/2014/main" id="{B3E91240-C4DC-42C9-B384-12C1018DB120}"/>
                    </a:ext>
                  </a:extLst>
                </p:cNvPr>
                <p:cNvSpPr/>
                <p:nvPr/>
              </p:nvSpPr>
              <p:spPr>
                <a:xfrm>
                  <a:off x="5159829" y="1453249"/>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30" name="TextBox 29">
            <a:extLst>
              <a:ext uri="{FF2B5EF4-FFF2-40B4-BE49-F238E27FC236}">
                <a16:creationId xmlns:a16="http://schemas.microsoft.com/office/drawing/2014/main" id="{4ED26245-562E-429E-8788-BF554C2E6600}"/>
              </a:ext>
            </a:extLst>
          </p:cNvPr>
          <p:cNvSpPr txBox="1"/>
          <p:nvPr/>
        </p:nvSpPr>
        <p:spPr>
          <a:xfrm>
            <a:off x="6338728" y="-86032"/>
            <a:ext cx="2967865" cy="707886"/>
          </a:xfrm>
          <a:prstGeom prst="rect">
            <a:avLst/>
          </a:prstGeom>
          <a:noFill/>
        </p:spPr>
        <p:txBody>
          <a:bodyPr wrap="none" rtlCol="0">
            <a:spAutoFit/>
          </a:bodyPr>
          <a:lstStyle/>
          <a:p>
            <a:pPr algn="ctr"/>
            <a:r>
              <a:rPr lang="en-US" sz="4000" dirty="0"/>
              <a:t>(Not to scale)</a:t>
            </a:r>
            <a:endParaRPr lang="en-CA" sz="4000" dirty="0"/>
          </a:p>
        </p:txBody>
      </p:sp>
      <p:grpSp>
        <p:nvGrpSpPr>
          <p:cNvPr id="16" name="Group 15">
            <a:extLst>
              <a:ext uri="{FF2B5EF4-FFF2-40B4-BE49-F238E27FC236}">
                <a16:creationId xmlns:a16="http://schemas.microsoft.com/office/drawing/2014/main" id="{97DD68C1-9E41-46FD-8D78-CB9D117763B6}"/>
              </a:ext>
            </a:extLst>
          </p:cNvPr>
          <p:cNvGrpSpPr/>
          <p:nvPr/>
        </p:nvGrpSpPr>
        <p:grpSpPr>
          <a:xfrm>
            <a:off x="6111601" y="5716444"/>
            <a:ext cx="3715028" cy="2"/>
            <a:chOff x="6149701" y="1325419"/>
            <a:chExt cx="3715028" cy="2"/>
          </a:xfrm>
        </p:grpSpPr>
        <p:grpSp>
          <p:nvGrpSpPr>
            <p:cNvPr id="19" name="Group 18">
              <a:extLst>
                <a:ext uri="{FF2B5EF4-FFF2-40B4-BE49-F238E27FC236}">
                  <a16:creationId xmlns:a16="http://schemas.microsoft.com/office/drawing/2014/main" id="{2815D869-E767-4312-B094-4A1477CEB6D0}"/>
                </a:ext>
              </a:extLst>
            </p:cNvPr>
            <p:cNvGrpSpPr/>
            <p:nvPr/>
          </p:nvGrpSpPr>
          <p:grpSpPr>
            <a:xfrm>
              <a:off x="6149701" y="1325420"/>
              <a:ext cx="1654453" cy="1"/>
              <a:chOff x="6149701" y="1325420"/>
              <a:chExt cx="1654453" cy="1"/>
            </a:xfrm>
          </p:grpSpPr>
          <p:cxnSp>
            <p:nvCxnSpPr>
              <p:cNvPr id="51" name="Straight Arrow Connector 50">
                <a:extLst>
                  <a:ext uri="{FF2B5EF4-FFF2-40B4-BE49-F238E27FC236}">
                    <a16:creationId xmlns:a16="http://schemas.microsoft.com/office/drawing/2014/main" id="{9D6D3606-E5F5-4509-BB4C-2A83221058B3}"/>
                  </a:ext>
                </a:extLst>
              </p:cNvPr>
              <p:cNvCxnSpPr>
                <a:cxnSpLocks/>
              </p:cNvCxnSpPr>
              <p:nvPr/>
            </p:nvCxnSpPr>
            <p:spPr>
              <a:xfrm rot="5400000" flipV="1">
                <a:off x="635780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2AABBA50-5C0B-4DFD-8A46-0E3831DFF058}"/>
                  </a:ext>
                </a:extLst>
              </p:cNvPr>
              <p:cNvCxnSpPr>
                <a:cxnSpLocks/>
              </p:cNvCxnSpPr>
              <p:nvPr/>
            </p:nvCxnSpPr>
            <p:spPr>
              <a:xfrm rot="5400000" flipV="1">
                <a:off x="677055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61428450-BFA2-47E6-9FCF-791C675E27B2}"/>
                  </a:ext>
                </a:extLst>
              </p:cNvPr>
              <p:cNvCxnSpPr>
                <a:cxnSpLocks/>
              </p:cNvCxnSpPr>
              <p:nvPr/>
            </p:nvCxnSpPr>
            <p:spPr>
              <a:xfrm rot="5400000" flipV="1">
                <a:off x="759605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E8646F56-4A06-4AAE-B530-525941D21D6C}"/>
                  </a:ext>
                </a:extLst>
              </p:cNvPr>
              <p:cNvCxnSpPr>
                <a:cxnSpLocks/>
              </p:cNvCxnSpPr>
              <p:nvPr/>
            </p:nvCxnSpPr>
            <p:spPr>
              <a:xfrm rot="5400000" flipV="1">
                <a:off x="718330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8" name="Group 57">
              <a:extLst>
                <a:ext uri="{FF2B5EF4-FFF2-40B4-BE49-F238E27FC236}">
                  <a16:creationId xmlns:a16="http://schemas.microsoft.com/office/drawing/2014/main" id="{829FE21D-D51E-4F38-B103-C0234B829382}"/>
                </a:ext>
              </a:extLst>
            </p:cNvPr>
            <p:cNvGrpSpPr/>
            <p:nvPr/>
          </p:nvGrpSpPr>
          <p:grpSpPr>
            <a:xfrm>
              <a:off x="7803875" y="1325419"/>
              <a:ext cx="2060854" cy="2"/>
              <a:chOff x="5743300" y="1325419"/>
              <a:chExt cx="2060854" cy="2"/>
            </a:xfrm>
          </p:grpSpPr>
          <p:cxnSp>
            <p:nvCxnSpPr>
              <p:cNvPr id="59" name="Straight Arrow Connector 58">
                <a:extLst>
                  <a:ext uri="{FF2B5EF4-FFF2-40B4-BE49-F238E27FC236}">
                    <a16:creationId xmlns:a16="http://schemas.microsoft.com/office/drawing/2014/main" id="{EF7D458F-2674-47A4-B5D1-CD974D474E5A}"/>
                  </a:ext>
                </a:extLst>
              </p:cNvPr>
              <p:cNvCxnSpPr>
                <a:cxnSpLocks/>
              </p:cNvCxnSpPr>
              <p:nvPr/>
            </p:nvCxnSpPr>
            <p:spPr>
              <a:xfrm rot="5400000" flipV="1">
                <a:off x="5951402" y="1117317"/>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0CAC8F8E-7478-4A75-9D3A-EEC00E33F69E}"/>
                  </a:ext>
                </a:extLst>
              </p:cNvPr>
              <p:cNvCxnSpPr>
                <a:cxnSpLocks/>
              </p:cNvCxnSpPr>
              <p:nvPr/>
            </p:nvCxnSpPr>
            <p:spPr>
              <a:xfrm rot="5400000" flipV="1">
                <a:off x="635780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4EE3F17F-1CF6-4EE8-8EAB-387D0E406CD6}"/>
                  </a:ext>
                </a:extLst>
              </p:cNvPr>
              <p:cNvCxnSpPr>
                <a:cxnSpLocks/>
              </p:cNvCxnSpPr>
              <p:nvPr/>
            </p:nvCxnSpPr>
            <p:spPr>
              <a:xfrm rot="5400000" flipV="1">
                <a:off x="677055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9D3D9AFC-0CCC-46F3-BAA4-F4AD8CB0DA2D}"/>
                  </a:ext>
                </a:extLst>
              </p:cNvPr>
              <p:cNvCxnSpPr>
                <a:cxnSpLocks/>
              </p:cNvCxnSpPr>
              <p:nvPr/>
            </p:nvCxnSpPr>
            <p:spPr>
              <a:xfrm rot="5400000" flipV="1">
                <a:off x="7596053" y="1117318"/>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3106D33E-D393-402A-BC84-C99996050D18}"/>
                  </a:ext>
                </a:extLst>
              </p:cNvPr>
              <p:cNvCxnSpPr>
                <a:cxnSpLocks/>
              </p:cNvCxnSpPr>
              <p:nvPr/>
            </p:nvCxnSpPr>
            <p:spPr>
              <a:xfrm rot="5400000" flipV="1">
                <a:off x="7183304" y="1117319"/>
                <a:ext cx="0" cy="416203"/>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 name="Group 3">
            <a:extLst>
              <a:ext uri="{FF2B5EF4-FFF2-40B4-BE49-F238E27FC236}">
                <a16:creationId xmlns:a16="http://schemas.microsoft.com/office/drawing/2014/main" id="{7BBE3748-F3EB-43B0-AE46-B5F922B7FCB2}"/>
              </a:ext>
            </a:extLst>
          </p:cNvPr>
          <p:cNvGrpSpPr/>
          <p:nvPr/>
        </p:nvGrpSpPr>
        <p:grpSpPr>
          <a:xfrm>
            <a:off x="2361898" y="0"/>
            <a:ext cx="1464468" cy="1330414"/>
            <a:chOff x="2361898" y="0"/>
            <a:chExt cx="1464468" cy="1330414"/>
          </a:xfrm>
        </p:grpSpPr>
        <p:grpSp>
          <p:nvGrpSpPr>
            <p:cNvPr id="65" name="Group 64">
              <a:extLst>
                <a:ext uri="{FF2B5EF4-FFF2-40B4-BE49-F238E27FC236}">
                  <a16:creationId xmlns:a16="http://schemas.microsoft.com/office/drawing/2014/main" id="{5550C4F4-D94F-46B3-AEB6-2161281F2444}"/>
                </a:ext>
              </a:extLst>
            </p:cNvPr>
            <p:cNvGrpSpPr/>
            <p:nvPr/>
          </p:nvGrpSpPr>
          <p:grpSpPr>
            <a:xfrm>
              <a:off x="3067051" y="621392"/>
              <a:ext cx="759315" cy="709022"/>
              <a:chOff x="3334043" y="3727938"/>
              <a:chExt cx="873807" cy="815927"/>
            </a:xfrm>
          </p:grpSpPr>
          <p:sp>
            <p:nvSpPr>
              <p:cNvPr id="66" name="Oval 65">
                <a:extLst>
                  <a:ext uri="{FF2B5EF4-FFF2-40B4-BE49-F238E27FC236}">
                    <a16:creationId xmlns:a16="http://schemas.microsoft.com/office/drawing/2014/main" id="{3DC63342-01B1-43AE-A2E8-79CEC96A1F9A}"/>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768E6CA-2E33-4D16-96EB-63FBCA9B5DAB}"/>
                      </a:ext>
                    </a:extLst>
                  </p:cNvPr>
                  <p:cNvSpPr txBox="1"/>
                  <p:nvPr/>
                </p:nvSpPr>
                <p:spPr>
                  <a:xfrm>
                    <a:off x="3346886" y="3776129"/>
                    <a:ext cx="860964" cy="672946"/>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𝜇</m:t>
                              </m:r>
                            </m:e>
                            <m:sup>
                              <m:r>
                                <a:rPr lang="en-US" sz="3200" i="1">
                                  <a:latin typeface="Cambria Math" panose="02040503050406030204" pitchFamily="18" charset="0"/>
                                </a:rPr>
                                <m:t>−</m:t>
                              </m:r>
                            </m:sup>
                          </m:sSup>
                        </m:oMath>
                      </m:oMathPara>
                    </a14:m>
                    <a:endParaRPr lang="en-CA" sz="4000" dirty="0"/>
                  </a:p>
                </p:txBody>
              </p:sp>
            </mc:Choice>
            <mc:Fallback xmlns="">
              <p:sp>
                <p:nvSpPr>
                  <p:cNvPr id="67" name="TextBox 66">
                    <a:extLst>
                      <a:ext uri="{FF2B5EF4-FFF2-40B4-BE49-F238E27FC236}">
                        <a16:creationId xmlns:a16="http://schemas.microsoft.com/office/drawing/2014/main" id="{6768E6CA-2E33-4D16-96EB-63FBCA9B5DAB}"/>
                      </a:ext>
                    </a:extLst>
                  </p:cNvPr>
                  <p:cNvSpPr txBox="1">
                    <a:spLocks noRot="1" noChangeAspect="1" noMove="1" noResize="1" noEditPoints="1" noAdjustHandles="1" noChangeArrowheads="1" noChangeShapeType="1" noTextEdit="1"/>
                  </p:cNvSpPr>
                  <p:nvPr/>
                </p:nvSpPr>
                <p:spPr>
                  <a:xfrm>
                    <a:off x="3346886" y="3776129"/>
                    <a:ext cx="860964" cy="672946"/>
                  </a:xfrm>
                  <a:prstGeom prst="rect">
                    <a:avLst/>
                  </a:prstGeom>
                  <a:blipFill>
                    <a:blip r:embed="rId7"/>
                    <a:stretch>
                      <a:fillRect/>
                    </a:stretch>
                  </a:blipFill>
                  <a:ln>
                    <a:noFill/>
                  </a:ln>
                </p:spPr>
                <p:txBody>
                  <a:bodyPr/>
                  <a:lstStyle/>
                  <a:p>
                    <a:r>
                      <a:rPr lang="en-CA">
                        <a:noFill/>
                      </a:rPr>
                      <a:t> </a:t>
                    </a:r>
                  </a:p>
                </p:txBody>
              </p:sp>
            </mc:Fallback>
          </mc:AlternateContent>
        </p:grpSp>
        <p:grpSp>
          <p:nvGrpSpPr>
            <p:cNvPr id="69" name="Group 68">
              <a:extLst>
                <a:ext uri="{FF2B5EF4-FFF2-40B4-BE49-F238E27FC236}">
                  <a16:creationId xmlns:a16="http://schemas.microsoft.com/office/drawing/2014/main" id="{EBC8C34A-0BE8-45FE-9B8F-E216B921AF35}"/>
                </a:ext>
              </a:extLst>
            </p:cNvPr>
            <p:cNvGrpSpPr/>
            <p:nvPr/>
          </p:nvGrpSpPr>
          <p:grpSpPr>
            <a:xfrm>
              <a:off x="2361898" y="0"/>
              <a:ext cx="1256260" cy="1289050"/>
              <a:chOff x="5733747" y="4155645"/>
              <a:chExt cx="2218987" cy="2276905"/>
            </a:xfrm>
          </p:grpSpPr>
          <p:cxnSp>
            <p:nvCxnSpPr>
              <p:cNvPr id="72" name="Straight Arrow Connector 71">
                <a:extLst>
                  <a:ext uri="{FF2B5EF4-FFF2-40B4-BE49-F238E27FC236}">
                    <a16:creationId xmlns:a16="http://schemas.microsoft.com/office/drawing/2014/main" id="{1832F09A-C563-4913-BD82-41F449FFD66F}"/>
                  </a:ext>
                </a:extLst>
              </p:cNvPr>
              <p:cNvCxnSpPr>
                <a:cxnSpLocks/>
              </p:cNvCxnSpPr>
              <p:nvPr/>
            </p:nvCxnSpPr>
            <p:spPr>
              <a:xfrm flipV="1">
                <a:off x="5733747" y="4155645"/>
                <a:ext cx="1848153" cy="2276905"/>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3057A148-EA89-48C3-B264-66F7CEFBC88D}"/>
                  </a:ext>
                </a:extLst>
              </p:cNvPr>
              <p:cNvCxnSpPr>
                <a:cxnSpLocks/>
              </p:cNvCxnSpPr>
              <p:nvPr/>
            </p:nvCxnSpPr>
            <p:spPr>
              <a:xfrm flipV="1">
                <a:off x="5753686" y="4552950"/>
                <a:ext cx="2199048" cy="1833782"/>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 name="Group 1">
            <a:extLst>
              <a:ext uri="{FF2B5EF4-FFF2-40B4-BE49-F238E27FC236}">
                <a16:creationId xmlns:a16="http://schemas.microsoft.com/office/drawing/2014/main" id="{BF4A48E4-E0FF-4961-8CA7-53E87F5003DC}"/>
              </a:ext>
            </a:extLst>
          </p:cNvPr>
          <p:cNvGrpSpPr/>
          <p:nvPr/>
        </p:nvGrpSpPr>
        <p:grpSpPr>
          <a:xfrm>
            <a:off x="408390" y="57150"/>
            <a:ext cx="1210860" cy="1208395"/>
            <a:chOff x="408390" y="57150"/>
            <a:chExt cx="1210860" cy="1208395"/>
          </a:xfrm>
        </p:grpSpPr>
        <p:pic>
          <p:nvPicPr>
            <p:cNvPr id="2050" name="Picture 2" descr="Earth, Blue Planet, Globe, Planet, Space, Universe">
              <a:extLst>
                <a:ext uri="{FF2B5EF4-FFF2-40B4-BE49-F238E27FC236}">
                  <a16:creationId xmlns:a16="http://schemas.microsoft.com/office/drawing/2014/main" id="{E2988FFF-4A5A-4AC2-A95C-9DC52CE764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7150"/>
              <a:ext cx="1009650" cy="100965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7090BD63-414A-46E9-A1A3-DD53BEA54B8A}"/>
                </a:ext>
              </a:extLst>
            </p:cNvPr>
            <p:cNvGrpSpPr/>
            <p:nvPr/>
          </p:nvGrpSpPr>
          <p:grpSpPr>
            <a:xfrm>
              <a:off x="408390" y="168613"/>
              <a:ext cx="1077510" cy="1096932"/>
              <a:chOff x="7609290" y="5673513"/>
              <a:chExt cx="273404" cy="278332"/>
            </a:xfrm>
          </p:grpSpPr>
          <p:cxnSp>
            <p:nvCxnSpPr>
              <p:cNvPr id="77" name="Straight Arrow Connector 76">
                <a:extLst>
                  <a:ext uri="{FF2B5EF4-FFF2-40B4-BE49-F238E27FC236}">
                    <a16:creationId xmlns:a16="http://schemas.microsoft.com/office/drawing/2014/main" id="{163DA00E-DD67-48F4-947D-A4140CC74807}"/>
                  </a:ext>
                </a:extLst>
              </p:cNvPr>
              <p:cNvCxnSpPr>
                <a:cxnSpLocks/>
              </p:cNvCxnSpPr>
              <p:nvPr/>
            </p:nvCxnSpPr>
            <p:spPr>
              <a:xfrm flipV="1">
                <a:off x="7612319" y="567351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4D1C28B2-A321-47D8-9958-0BE5A495CF81}"/>
                  </a:ext>
                </a:extLst>
              </p:cNvPr>
              <p:cNvCxnSpPr>
                <a:cxnSpLocks/>
              </p:cNvCxnSpPr>
              <p:nvPr/>
            </p:nvCxnSpPr>
            <p:spPr>
              <a:xfrm rot="5400000" flipV="1">
                <a:off x="7745992" y="581514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7" name="Group 6">
            <a:extLst>
              <a:ext uri="{FF2B5EF4-FFF2-40B4-BE49-F238E27FC236}">
                <a16:creationId xmlns:a16="http://schemas.microsoft.com/office/drawing/2014/main" id="{EBA2B339-1706-4A04-808E-ED9B1A476242}"/>
              </a:ext>
            </a:extLst>
          </p:cNvPr>
          <p:cNvGrpSpPr/>
          <p:nvPr/>
        </p:nvGrpSpPr>
        <p:grpSpPr>
          <a:xfrm>
            <a:off x="5733747" y="3297596"/>
            <a:ext cx="2442551" cy="2506304"/>
            <a:chOff x="5733747" y="3926246"/>
            <a:chExt cx="2442551" cy="2506304"/>
          </a:xfrm>
        </p:grpSpPr>
        <p:grpSp>
          <p:nvGrpSpPr>
            <p:cNvPr id="11" name="Group 10">
              <a:extLst>
                <a:ext uri="{FF2B5EF4-FFF2-40B4-BE49-F238E27FC236}">
                  <a16:creationId xmlns:a16="http://schemas.microsoft.com/office/drawing/2014/main" id="{33D5F663-0CCD-4A89-A4F5-0C7842BF43A7}"/>
                </a:ext>
              </a:extLst>
            </p:cNvPr>
            <p:cNvGrpSpPr/>
            <p:nvPr/>
          </p:nvGrpSpPr>
          <p:grpSpPr>
            <a:xfrm>
              <a:off x="5733747" y="3926246"/>
              <a:ext cx="2442551" cy="2506304"/>
              <a:chOff x="5733747" y="4155645"/>
              <a:chExt cx="2218987" cy="2276905"/>
            </a:xfrm>
          </p:grpSpPr>
          <p:cxnSp>
            <p:nvCxnSpPr>
              <p:cNvPr id="73" name="Straight Arrow Connector 72">
                <a:extLst>
                  <a:ext uri="{FF2B5EF4-FFF2-40B4-BE49-F238E27FC236}">
                    <a16:creationId xmlns:a16="http://schemas.microsoft.com/office/drawing/2014/main" id="{662C3209-2232-41AC-B2E7-B7EB41ABB1DC}"/>
                  </a:ext>
                </a:extLst>
              </p:cNvPr>
              <p:cNvCxnSpPr>
                <a:cxnSpLocks/>
              </p:cNvCxnSpPr>
              <p:nvPr/>
            </p:nvCxnSpPr>
            <p:spPr>
              <a:xfrm flipV="1">
                <a:off x="5733747" y="4155645"/>
                <a:ext cx="1848153" cy="2276905"/>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a16="http://schemas.microsoft.com/office/drawing/2014/main" id="{244E6DDE-9043-45C1-AC0B-33FFB2F862C6}"/>
                  </a:ext>
                </a:extLst>
              </p:cNvPr>
              <p:cNvCxnSpPr>
                <a:cxnSpLocks/>
              </p:cNvCxnSpPr>
              <p:nvPr/>
            </p:nvCxnSpPr>
            <p:spPr>
              <a:xfrm flipV="1">
                <a:off x="5753686" y="4552950"/>
                <a:ext cx="2199048" cy="1833782"/>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7081264-3B9D-4FB4-8922-C6D950EDC0F0}"/>
                    </a:ext>
                  </a:extLst>
                </p:cNvPr>
                <p:cNvSpPr txBox="1"/>
                <p:nvPr/>
              </p:nvSpPr>
              <p:spPr>
                <a:xfrm>
                  <a:off x="6122481" y="4076057"/>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CA" sz="4800" dirty="0"/>
                </a:p>
              </p:txBody>
            </p:sp>
          </mc:Choice>
          <mc:Fallback xmlns="">
            <p:sp>
              <p:nvSpPr>
                <p:cNvPr id="79" name="TextBox 78">
                  <a:extLst>
                    <a:ext uri="{FF2B5EF4-FFF2-40B4-BE49-F238E27FC236}">
                      <a16:creationId xmlns:a16="http://schemas.microsoft.com/office/drawing/2014/main" id="{57081264-3B9D-4FB4-8922-C6D950EDC0F0}"/>
                    </a:ext>
                  </a:extLst>
                </p:cNvPr>
                <p:cNvSpPr txBox="1">
                  <a:spLocks noRot="1" noChangeAspect="1" noMove="1" noResize="1" noEditPoints="1" noAdjustHandles="1" noChangeArrowheads="1" noChangeShapeType="1" noTextEdit="1"/>
                </p:cNvSpPr>
                <p:nvPr/>
              </p:nvSpPr>
              <p:spPr>
                <a:xfrm>
                  <a:off x="6122481" y="4076057"/>
                  <a:ext cx="754964" cy="923651"/>
                </a:xfrm>
                <a:prstGeom prst="rect">
                  <a:avLst/>
                </a:prstGeom>
                <a:blipFill>
                  <a:blip r:embed="rId22"/>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07274C7-5ACA-4106-B4B2-D81E312F7C13}"/>
                    </a:ext>
                  </a:extLst>
                </p:cNvPr>
                <p:cNvSpPr txBox="1"/>
                <p:nvPr/>
              </p:nvSpPr>
              <p:spPr>
                <a:xfrm>
                  <a:off x="7017147" y="5208436"/>
                  <a:ext cx="754964" cy="92365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CA" sz="4800" dirty="0"/>
                </a:p>
              </p:txBody>
            </p:sp>
          </mc:Choice>
          <mc:Fallback xmlns="">
            <p:sp>
              <p:nvSpPr>
                <p:cNvPr id="80" name="TextBox 79">
                  <a:extLst>
                    <a:ext uri="{FF2B5EF4-FFF2-40B4-BE49-F238E27FC236}">
                      <a16:creationId xmlns:a16="http://schemas.microsoft.com/office/drawing/2014/main" id="{B07274C7-5ACA-4106-B4B2-D81E312F7C13}"/>
                    </a:ext>
                  </a:extLst>
                </p:cNvPr>
                <p:cNvSpPr txBox="1">
                  <a:spLocks noRot="1" noChangeAspect="1" noMove="1" noResize="1" noEditPoints="1" noAdjustHandles="1" noChangeArrowheads="1" noChangeShapeType="1" noTextEdit="1"/>
                </p:cNvSpPr>
                <p:nvPr/>
              </p:nvSpPr>
              <p:spPr>
                <a:xfrm>
                  <a:off x="7017147" y="5208436"/>
                  <a:ext cx="754964" cy="923651"/>
                </a:xfrm>
                <a:prstGeom prst="rect">
                  <a:avLst/>
                </a:prstGeom>
                <a:blipFill>
                  <a:blip r:embed="rId23"/>
                  <a:stretch>
                    <a:fillRect/>
                  </a:stretch>
                </a:blipFill>
                <a:ln w="38100">
                  <a:noFill/>
                </a:ln>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6851E631-3581-44C9-B5C9-87E842BAD388}"/>
              </a:ext>
            </a:extLst>
          </p:cNvPr>
          <p:cNvGrpSpPr/>
          <p:nvPr/>
        </p:nvGrpSpPr>
        <p:grpSpPr>
          <a:xfrm>
            <a:off x="4888235" y="4864953"/>
            <a:ext cx="1684015" cy="1954947"/>
            <a:chOff x="4888235" y="5493603"/>
            <a:chExt cx="1684015" cy="1954947"/>
          </a:xfrm>
        </p:grpSpPr>
        <p:grpSp>
          <p:nvGrpSpPr>
            <p:cNvPr id="10" name="Group 9">
              <a:extLst>
                <a:ext uri="{FF2B5EF4-FFF2-40B4-BE49-F238E27FC236}">
                  <a16:creationId xmlns:a16="http://schemas.microsoft.com/office/drawing/2014/main" id="{E5D3EB07-0B1A-490E-9A27-AF53AD5A3209}"/>
                </a:ext>
              </a:extLst>
            </p:cNvPr>
            <p:cNvGrpSpPr/>
            <p:nvPr/>
          </p:nvGrpSpPr>
          <p:grpSpPr>
            <a:xfrm>
              <a:off x="5723340" y="5928189"/>
              <a:ext cx="416203" cy="423705"/>
              <a:chOff x="7609290" y="5673513"/>
              <a:chExt cx="273404" cy="278332"/>
            </a:xfrm>
          </p:grpSpPr>
          <p:cxnSp>
            <p:nvCxnSpPr>
              <p:cNvPr id="21" name="Straight Arrow Connector 20">
                <a:extLst>
                  <a:ext uri="{FF2B5EF4-FFF2-40B4-BE49-F238E27FC236}">
                    <a16:creationId xmlns:a16="http://schemas.microsoft.com/office/drawing/2014/main" id="{F0C2FF55-8D6C-4E1C-8F74-8DEFCD5B9476}"/>
                  </a:ext>
                </a:extLst>
              </p:cNvPr>
              <p:cNvCxnSpPr>
                <a:cxnSpLocks/>
              </p:cNvCxnSpPr>
              <p:nvPr/>
            </p:nvCxnSpPr>
            <p:spPr>
              <a:xfrm flipV="1">
                <a:off x="7612319" y="567351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55B69CAE-9BA0-4565-B181-AB566855A618}"/>
                  </a:ext>
                </a:extLst>
              </p:cNvPr>
              <p:cNvCxnSpPr>
                <a:cxnSpLocks/>
              </p:cNvCxnSpPr>
              <p:nvPr/>
            </p:nvCxnSpPr>
            <p:spPr>
              <a:xfrm rot="5400000" flipV="1">
                <a:off x="7745992" y="5815143"/>
                <a:ext cx="0" cy="273404"/>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0F3F7A0-CCD6-4FC6-A566-B18685E96901}"/>
                    </a:ext>
                  </a:extLst>
                </p:cNvPr>
                <p:cNvSpPr txBox="1"/>
                <p:nvPr/>
              </p:nvSpPr>
              <p:spPr>
                <a:xfrm>
                  <a:off x="4888235" y="5493603"/>
                  <a:ext cx="788665"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p>
              </p:txBody>
            </p:sp>
          </mc:Choice>
          <mc:Fallback xmlns="">
            <p:sp>
              <p:nvSpPr>
                <p:cNvPr id="81" name="TextBox 80">
                  <a:extLst>
                    <a:ext uri="{FF2B5EF4-FFF2-40B4-BE49-F238E27FC236}">
                      <a16:creationId xmlns:a16="http://schemas.microsoft.com/office/drawing/2014/main" id="{50F3F7A0-CCD6-4FC6-A566-B18685E96901}"/>
                    </a:ext>
                  </a:extLst>
                </p:cNvPr>
                <p:cNvSpPr txBox="1">
                  <a:spLocks noRot="1" noChangeAspect="1" noMove="1" noResize="1" noEditPoints="1" noAdjustHandles="1" noChangeArrowheads="1" noChangeShapeType="1" noTextEdit="1"/>
                </p:cNvSpPr>
                <p:nvPr/>
              </p:nvSpPr>
              <p:spPr>
                <a:xfrm>
                  <a:off x="4888235" y="5493603"/>
                  <a:ext cx="788665" cy="830997"/>
                </a:xfrm>
                <a:prstGeom prst="rect">
                  <a:avLst/>
                </a:prstGeom>
                <a:blipFill>
                  <a:blip r:embed="rId11"/>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4D51AFC-1A6C-4781-A729-3FB261153C87}"/>
                    </a:ext>
                  </a:extLst>
                </p:cNvPr>
                <p:cNvSpPr txBox="1"/>
                <p:nvPr/>
              </p:nvSpPr>
              <p:spPr>
                <a:xfrm>
                  <a:off x="5707091" y="6617553"/>
                  <a:ext cx="865159" cy="830997"/>
                </a:xfrm>
                <a:prstGeom prst="rect">
                  <a:avLst/>
                </a:prstGeom>
                <a:noFill/>
                <a:ln w="38100">
                  <a:noFill/>
                </a:ln>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CA" sz="4800" dirty="0"/>
                </a:p>
              </p:txBody>
            </p:sp>
          </mc:Choice>
          <mc:Fallback xmlns="">
            <p:sp>
              <p:nvSpPr>
                <p:cNvPr id="82" name="TextBox 81">
                  <a:extLst>
                    <a:ext uri="{FF2B5EF4-FFF2-40B4-BE49-F238E27FC236}">
                      <a16:creationId xmlns:a16="http://schemas.microsoft.com/office/drawing/2014/main" id="{44D51AFC-1A6C-4781-A729-3FB261153C87}"/>
                    </a:ext>
                  </a:extLst>
                </p:cNvPr>
                <p:cNvSpPr txBox="1">
                  <a:spLocks noRot="1" noChangeAspect="1" noMove="1" noResize="1" noEditPoints="1" noAdjustHandles="1" noChangeArrowheads="1" noChangeShapeType="1" noTextEdit="1"/>
                </p:cNvSpPr>
                <p:nvPr/>
              </p:nvSpPr>
              <p:spPr>
                <a:xfrm>
                  <a:off x="5707091" y="6617553"/>
                  <a:ext cx="865159" cy="830997"/>
                </a:xfrm>
                <a:prstGeom prst="rect">
                  <a:avLst/>
                </a:prstGeom>
                <a:blipFill>
                  <a:blip r:embed="rId18"/>
                  <a:stretch>
                    <a:fillRect/>
                  </a:stretch>
                </a:blipFill>
                <a:ln w="38100">
                  <a:noFill/>
                </a:ln>
              </p:spPr>
              <p:txBody>
                <a:bodyPr/>
                <a:lstStyle/>
                <a:p>
                  <a:r>
                    <a:rPr lang="en-CA">
                      <a:noFill/>
                    </a:rPr>
                    <a:t> </a:t>
                  </a:r>
                </a:p>
              </p:txBody>
            </p:sp>
          </mc:Fallback>
        </mc:AlternateContent>
      </p:grpSp>
      <p:grpSp>
        <p:nvGrpSpPr>
          <p:cNvPr id="97" name="Group 96">
            <a:extLst>
              <a:ext uri="{FF2B5EF4-FFF2-40B4-BE49-F238E27FC236}">
                <a16:creationId xmlns:a16="http://schemas.microsoft.com/office/drawing/2014/main" id="{342C46F9-C517-4D0E-97D7-ABBE8E309278}"/>
              </a:ext>
            </a:extLst>
          </p:cNvPr>
          <p:cNvGrpSpPr/>
          <p:nvPr/>
        </p:nvGrpSpPr>
        <p:grpSpPr>
          <a:xfrm>
            <a:off x="5753103" y="5848350"/>
            <a:ext cx="4095751" cy="1107817"/>
            <a:chOff x="6838950" y="5772150"/>
            <a:chExt cx="3486150" cy="1107817"/>
          </a:xfrm>
        </p:grpSpPr>
        <p:sp>
          <p:nvSpPr>
            <p:cNvPr id="98" name="Right Brace 97">
              <a:extLst>
                <a:ext uri="{FF2B5EF4-FFF2-40B4-BE49-F238E27FC236}">
                  <a16:creationId xmlns:a16="http://schemas.microsoft.com/office/drawing/2014/main" id="{63128EBF-722E-43B4-BD5E-CAAD4837A5B1}"/>
                </a:ext>
              </a:extLst>
            </p:cNvPr>
            <p:cNvSpPr/>
            <p:nvPr/>
          </p:nvSpPr>
          <p:spPr>
            <a:xfrm rot="5400000">
              <a:off x="8439150" y="4171950"/>
              <a:ext cx="285750" cy="3486150"/>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C1CFC23-150B-49D1-9058-7F8D82D8A776}"/>
                    </a:ext>
                  </a:extLst>
                </p:cNvPr>
                <p:cNvSpPr txBox="1"/>
                <p:nvPr/>
              </p:nvSpPr>
              <p:spPr>
                <a:xfrm>
                  <a:off x="8323927" y="6048970"/>
                  <a:ext cx="1886661"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002060"/>
                            </a:solidFill>
                            <a:latin typeface="Cambria Math" panose="02040503050406030204" pitchFamily="18" charset="0"/>
                          </a:rPr>
                          <m:t>6500</m:t>
                        </m:r>
                        <m:r>
                          <a:rPr lang="en-US" sz="4800" b="0" i="1" smtClean="0">
                            <a:solidFill>
                              <a:srgbClr val="002060"/>
                            </a:solidFill>
                            <a:latin typeface="Cambria Math" panose="02040503050406030204" pitchFamily="18" charset="0"/>
                          </a:rPr>
                          <m:t>𝑚</m:t>
                        </m:r>
                      </m:oMath>
                    </m:oMathPara>
                  </a14:m>
                  <a:endParaRPr lang="en-US" sz="4800" b="0" dirty="0">
                    <a:solidFill>
                      <a:srgbClr val="002060"/>
                    </a:solidFill>
                  </a:endParaRPr>
                </a:p>
              </p:txBody>
            </p:sp>
          </mc:Choice>
          <mc:Fallback xmlns="">
            <p:sp>
              <p:nvSpPr>
                <p:cNvPr id="99" name="TextBox 98">
                  <a:extLst>
                    <a:ext uri="{FF2B5EF4-FFF2-40B4-BE49-F238E27FC236}">
                      <a16:creationId xmlns:a16="http://schemas.microsoft.com/office/drawing/2014/main" id="{6C1CFC23-150B-49D1-9058-7F8D82D8A776}"/>
                    </a:ext>
                  </a:extLst>
                </p:cNvPr>
                <p:cNvSpPr txBox="1">
                  <a:spLocks noRot="1" noChangeAspect="1" noMove="1" noResize="1" noEditPoints="1" noAdjustHandles="1" noChangeArrowheads="1" noChangeShapeType="1" noTextEdit="1"/>
                </p:cNvSpPr>
                <p:nvPr/>
              </p:nvSpPr>
              <p:spPr>
                <a:xfrm>
                  <a:off x="8323927" y="6048970"/>
                  <a:ext cx="1886661" cy="830997"/>
                </a:xfrm>
                <a:prstGeom prst="rect">
                  <a:avLst/>
                </a:prstGeom>
                <a:blipFill>
                  <a:blip r:embed="rId19"/>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6DA153D6-C056-469D-BBF7-D6F8AF3F5C27}"/>
              </a:ext>
            </a:extLst>
          </p:cNvPr>
          <p:cNvGrpSpPr/>
          <p:nvPr/>
        </p:nvGrpSpPr>
        <p:grpSpPr>
          <a:xfrm>
            <a:off x="-151952" y="2438400"/>
            <a:ext cx="4342952" cy="3048000"/>
            <a:chOff x="-151952" y="2438400"/>
            <a:chExt cx="4342952" cy="3048000"/>
          </a:xfrm>
        </p:grpSpPr>
        <p:sp>
          <p:nvSpPr>
            <p:cNvPr id="88" name="TextBox 87">
              <a:extLst>
                <a:ext uri="{FF2B5EF4-FFF2-40B4-BE49-F238E27FC236}">
                  <a16:creationId xmlns:a16="http://schemas.microsoft.com/office/drawing/2014/main" id="{DB743782-06D0-488A-856C-2C6AC69CA11E}"/>
                </a:ext>
              </a:extLst>
            </p:cNvPr>
            <p:cNvSpPr txBox="1"/>
            <p:nvPr/>
          </p:nvSpPr>
          <p:spPr>
            <a:xfrm>
              <a:off x="34014" y="2633899"/>
              <a:ext cx="3995062" cy="677108"/>
            </a:xfrm>
            <a:prstGeom prst="rect">
              <a:avLst/>
            </a:prstGeom>
            <a:noFill/>
          </p:spPr>
          <p:txBody>
            <a:bodyPr wrap="square" rtlCol="0">
              <a:spAutoFit/>
            </a:bodyPr>
            <a:lstStyle/>
            <a:p>
              <a:pPr algn="ctr"/>
              <a:r>
                <a:rPr lang="en-US" sz="3800" dirty="0"/>
                <a:t>Length Contraction</a:t>
              </a:r>
              <a:endParaRPr lang="en-CA" sz="3800" dirty="0"/>
            </a:p>
          </p:txBody>
        </p:sp>
        <p:grpSp>
          <p:nvGrpSpPr>
            <p:cNvPr id="84" name="Group 83">
              <a:extLst>
                <a:ext uri="{FF2B5EF4-FFF2-40B4-BE49-F238E27FC236}">
                  <a16:creationId xmlns:a16="http://schemas.microsoft.com/office/drawing/2014/main" id="{E7CE8953-9105-4E6D-8348-6BFBD88E86CD}"/>
                </a:ext>
              </a:extLst>
            </p:cNvPr>
            <p:cNvGrpSpPr/>
            <p:nvPr/>
          </p:nvGrpSpPr>
          <p:grpSpPr>
            <a:xfrm>
              <a:off x="-151952" y="2438400"/>
              <a:ext cx="4342952" cy="3048000"/>
              <a:chOff x="-190052" y="2438400"/>
              <a:chExt cx="4342952" cy="3048000"/>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8138CDE-8520-439D-93C1-35D0D1809748}"/>
                      </a:ext>
                    </a:extLst>
                  </p:cNvPr>
                  <p:cNvSpPr txBox="1"/>
                  <p:nvPr/>
                </p:nvSpPr>
                <p:spPr>
                  <a:xfrm>
                    <a:off x="-190052" y="4456123"/>
                    <a:ext cx="4342952" cy="845809"/>
                  </a:xfrm>
                  <a:prstGeom prst="rect">
                    <a:avLst/>
                  </a:prstGeom>
                  <a:noFill/>
                </p:spPr>
                <p:txBody>
                  <a:bodyPr wrap="square" rtlCol="0">
                    <a:spAutoFit/>
                  </a:bodyPr>
                  <a:lstStyle/>
                  <a:p>
                    <a:pPr algn="ctr"/>
                    <a14:m>
                      <m:oMath xmlns:m="http://schemas.openxmlformats.org/officeDocument/2006/math">
                        <m:d>
                          <m:dPr>
                            <m:ctrlPr>
                              <a:rPr lang="en-US" sz="3200" i="1" smtClean="0">
                                <a:latin typeface="Cambria Math" panose="02040503050406030204" pitchFamily="18" charset="0"/>
                              </a:rPr>
                            </m:ctrlPr>
                          </m:dPr>
                          <m:e>
                            <m:r>
                              <a:rPr lang="en-US" sz="3200" i="1">
                                <a:solidFill>
                                  <a:srgbClr val="C00000"/>
                                </a:solidFill>
                                <a:latin typeface="Cambria Math" panose="02040503050406030204" pitchFamily="18" charset="0"/>
                              </a:rPr>
                              <m:t>650</m:t>
                            </m:r>
                            <m:r>
                              <a:rPr lang="en-US" sz="3200" i="1">
                                <a:solidFill>
                                  <a:srgbClr val="C00000"/>
                                </a:solidFill>
                                <a:latin typeface="Cambria Math" panose="02040503050406030204" pitchFamily="18" charset="0"/>
                              </a:rPr>
                              <m:t>𝑚</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𝛾</m:t>
                            </m:r>
                          </m:den>
                        </m:f>
                        <m:d>
                          <m:dPr>
                            <m:ctrlPr>
                              <a:rPr lang="en-US" sz="3200" i="1">
                                <a:latin typeface="Cambria Math" panose="02040503050406030204" pitchFamily="18" charset="0"/>
                              </a:rPr>
                            </m:ctrlPr>
                          </m:dPr>
                          <m:e>
                            <m:r>
                              <a:rPr lang="en-US" sz="3200" i="1">
                                <a:solidFill>
                                  <a:srgbClr val="002060"/>
                                </a:solidFill>
                                <a:latin typeface="Cambria Math" panose="02040503050406030204" pitchFamily="18" charset="0"/>
                              </a:rPr>
                              <m:t>6</m:t>
                            </m:r>
                            <m:r>
                              <a:rPr lang="en-US" sz="3200" b="0" i="1" smtClean="0">
                                <a:solidFill>
                                  <a:srgbClr val="002060"/>
                                </a:solidFill>
                                <a:latin typeface="Cambria Math" panose="02040503050406030204" pitchFamily="18" charset="0"/>
                              </a:rPr>
                              <m:t>500</m:t>
                            </m:r>
                            <m:r>
                              <a:rPr lang="en-US" sz="3200" i="1">
                                <a:solidFill>
                                  <a:srgbClr val="002060"/>
                                </a:solidFill>
                                <a:latin typeface="Cambria Math" panose="02040503050406030204" pitchFamily="18" charset="0"/>
                              </a:rPr>
                              <m:t>𝑚</m:t>
                            </m:r>
                          </m:e>
                        </m:d>
                      </m:oMath>
                    </a14:m>
                    <a:r>
                      <a:rPr lang="en-CA" sz="3200" dirty="0"/>
                      <a:t> </a:t>
                    </a:r>
                  </a:p>
                </p:txBody>
              </p:sp>
            </mc:Choice>
            <mc:Fallback xmlns="">
              <p:sp>
                <p:nvSpPr>
                  <p:cNvPr id="89" name="TextBox 88">
                    <a:extLst>
                      <a:ext uri="{FF2B5EF4-FFF2-40B4-BE49-F238E27FC236}">
                        <a16:creationId xmlns:a16="http://schemas.microsoft.com/office/drawing/2014/main" id="{B8138CDE-8520-439D-93C1-35D0D1809748}"/>
                      </a:ext>
                    </a:extLst>
                  </p:cNvPr>
                  <p:cNvSpPr txBox="1">
                    <a:spLocks noRot="1" noChangeAspect="1" noMove="1" noResize="1" noEditPoints="1" noAdjustHandles="1" noChangeArrowheads="1" noChangeShapeType="1" noTextEdit="1"/>
                  </p:cNvSpPr>
                  <p:nvPr/>
                </p:nvSpPr>
                <p:spPr>
                  <a:xfrm>
                    <a:off x="-190052" y="4456123"/>
                    <a:ext cx="4342952" cy="845809"/>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B557CCCA-69AD-4B2A-9765-A17A95D62579}"/>
                      </a:ext>
                    </a:extLst>
                  </p:cNvPr>
                  <p:cNvSpPr txBox="1"/>
                  <p:nvPr/>
                </p:nvSpPr>
                <p:spPr>
                  <a:xfrm>
                    <a:off x="1024954" y="3433774"/>
                    <a:ext cx="2143023" cy="830997"/>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𝛾</m:t>
                          </m:r>
                          <m:r>
                            <a:rPr lang="en-US" sz="4800" b="0" i="1" smtClean="0">
                              <a:solidFill>
                                <a:schemeClr val="tx1"/>
                              </a:solidFill>
                              <a:latin typeface="Cambria Math" panose="02040503050406030204" pitchFamily="18" charset="0"/>
                            </a:rPr>
                            <m:t>≈10</m:t>
                          </m:r>
                        </m:oMath>
                      </m:oMathPara>
                    </a14:m>
                    <a:endParaRPr lang="en-CA" sz="4800" dirty="0">
                      <a:solidFill>
                        <a:schemeClr val="tx1"/>
                      </a:solidFill>
                    </a:endParaRPr>
                  </a:p>
                </p:txBody>
              </p:sp>
            </mc:Choice>
            <mc:Fallback xmlns="">
              <p:sp>
                <p:nvSpPr>
                  <p:cNvPr id="91" name="TextBox 90">
                    <a:extLst>
                      <a:ext uri="{FF2B5EF4-FFF2-40B4-BE49-F238E27FC236}">
                        <a16:creationId xmlns:a16="http://schemas.microsoft.com/office/drawing/2014/main" id="{B557CCCA-69AD-4B2A-9765-A17A95D62579}"/>
                      </a:ext>
                    </a:extLst>
                  </p:cNvPr>
                  <p:cNvSpPr txBox="1">
                    <a:spLocks noRot="1" noChangeAspect="1" noMove="1" noResize="1" noEditPoints="1" noAdjustHandles="1" noChangeArrowheads="1" noChangeShapeType="1" noTextEdit="1"/>
                  </p:cNvSpPr>
                  <p:nvPr/>
                </p:nvSpPr>
                <p:spPr>
                  <a:xfrm>
                    <a:off x="1024954" y="3433774"/>
                    <a:ext cx="2143023" cy="830997"/>
                  </a:xfrm>
                  <a:prstGeom prst="rect">
                    <a:avLst/>
                  </a:prstGeom>
                  <a:blipFill>
                    <a:blip r:embed="rId17"/>
                    <a:stretch>
                      <a:fillRect/>
                    </a:stretch>
                  </a:blipFill>
                </p:spPr>
                <p:txBody>
                  <a:bodyPr/>
                  <a:lstStyle/>
                  <a:p>
                    <a:r>
                      <a:rPr lang="en-CA">
                        <a:noFill/>
                      </a:rPr>
                      <a:t> </a:t>
                    </a:r>
                  </a:p>
                </p:txBody>
              </p:sp>
            </mc:Fallback>
          </mc:AlternateContent>
          <p:sp>
            <p:nvSpPr>
              <p:cNvPr id="94" name="Rectangle 93">
                <a:extLst>
                  <a:ext uri="{FF2B5EF4-FFF2-40B4-BE49-F238E27FC236}">
                    <a16:creationId xmlns:a16="http://schemas.microsoft.com/office/drawing/2014/main" id="{5A387B50-664F-4AE3-AD59-6DB957D9E6A0}"/>
                  </a:ext>
                </a:extLst>
              </p:cNvPr>
              <p:cNvSpPr/>
              <p:nvPr/>
            </p:nvSpPr>
            <p:spPr>
              <a:xfrm>
                <a:off x="0" y="2438400"/>
                <a:ext cx="3962400" cy="304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100" name="Straight Arrow Connector 99">
            <a:extLst>
              <a:ext uri="{FF2B5EF4-FFF2-40B4-BE49-F238E27FC236}">
                <a16:creationId xmlns:a16="http://schemas.microsoft.com/office/drawing/2014/main" id="{11A2DD6C-D20B-48A5-95AD-58CF79EBFE24}"/>
              </a:ext>
            </a:extLst>
          </p:cNvPr>
          <p:cNvCxnSpPr>
            <a:cxnSpLocks/>
          </p:cNvCxnSpPr>
          <p:nvPr/>
        </p:nvCxnSpPr>
        <p:spPr>
          <a:xfrm flipV="1">
            <a:off x="8175045" y="2324100"/>
            <a:ext cx="1690933" cy="1410066"/>
          </a:xfrm>
          <a:prstGeom prst="straightConnector1">
            <a:avLst/>
          </a:prstGeom>
          <a:ln w="1143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101" name="Group 100">
            <a:extLst>
              <a:ext uri="{FF2B5EF4-FFF2-40B4-BE49-F238E27FC236}">
                <a16:creationId xmlns:a16="http://schemas.microsoft.com/office/drawing/2014/main" id="{BF2BF8BE-0292-4740-84FA-E13DADE87EFB}"/>
              </a:ext>
            </a:extLst>
          </p:cNvPr>
          <p:cNvGrpSpPr/>
          <p:nvPr/>
        </p:nvGrpSpPr>
        <p:grpSpPr>
          <a:xfrm>
            <a:off x="5394617" y="4061421"/>
            <a:ext cx="5328130" cy="830997"/>
            <a:chOff x="5479868" y="4861521"/>
            <a:chExt cx="4535105" cy="830997"/>
          </a:xfrm>
        </p:grpSpPr>
        <p:sp>
          <p:nvSpPr>
            <p:cNvPr id="102" name="Right Brace 101">
              <a:extLst>
                <a:ext uri="{FF2B5EF4-FFF2-40B4-BE49-F238E27FC236}">
                  <a16:creationId xmlns:a16="http://schemas.microsoft.com/office/drawing/2014/main" id="{527AE7EA-B3A5-447E-A15F-FB899440B5FF}"/>
                </a:ext>
              </a:extLst>
            </p:cNvPr>
            <p:cNvSpPr/>
            <p:nvPr/>
          </p:nvSpPr>
          <p:spPr>
            <a:xfrm rot="3088925">
              <a:off x="7536638" y="2993021"/>
              <a:ext cx="421566" cy="4535105"/>
            </a:xfrm>
            <a:prstGeom prst="rightBrace">
              <a:avLst>
                <a:gd name="adj1" fmla="val 8333"/>
                <a:gd name="adj2" fmla="val 31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D1CE57B-77F2-495B-92D9-213BD222FBF0}"/>
                    </a:ext>
                  </a:extLst>
                </p:cNvPr>
                <p:cNvSpPr txBox="1"/>
                <p:nvPr/>
              </p:nvSpPr>
              <p:spPr>
                <a:xfrm rot="19365277">
                  <a:off x="7832085" y="4861521"/>
                  <a:ext cx="1596040"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rgbClr val="C00000"/>
                            </a:solidFill>
                            <a:latin typeface="Cambria Math" panose="02040503050406030204" pitchFamily="18" charset="0"/>
                          </a:rPr>
                          <m:t>650</m:t>
                        </m:r>
                        <m:r>
                          <a:rPr lang="en-US" sz="4800" b="0" i="1" smtClean="0">
                            <a:solidFill>
                              <a:srgbClr val="C00000"/>
                            </a:solidFill>
                            <a:latin typeface="Cambria Math" panose="02040503050406030204" pitchFamily="18" charset="0"/>
                          </a:rPr>
                          <m:t>𝑚</m:t>
                        </m:r>
                      </m:oMath>
                    </m:oMathPara>
                  </a14:m>
                  <a:endParaRPr lang="en-US" sz="4800" b="0" dirty="0">
                    <a:solidFill>
                      <a:srgbClr val="C00000"/>
                    </a:solidFill>
                  </a:endParaRPr>
                </a:p>
              </p:txBody>
            </p:sp>
          </mc:Choice>
          <mc:Fallback xmlns="">
            <p:sp>
              <p:nvSpPr>
                <p:cNvPr id="103" name="TextBox 102">
                  <a:extLst>
                    <a:ext uri="{FF2B5EF4-FFF2-40B4-BE49-F238E27FC236}">
                      <a16:creationId xmlns:a16="http://schemas.microsoft.com/office/drawing/2014/main" id="{DD1CE57B-77F2-495B-92D9-213BD222FBF0}"/>
                    </a:ext>
                  </a:extLst>
                </p:cNvPr>
                <p:cNvSpPr txBox="1">
                  <a:spLocks noRot="1" noChangeAspect="1" noMove="1" noResize="1" noEditPoints="1" noAdjustHandles="1" noChangeArrowheads="1" noChangeShapeType="1" noTextEdit="1"/>
                </p:cNvSpPr>
                <p:nvPr/>
              </p:nvSpPr>
              <p:spPr>
                <a:xfrm rot="19365277">
                  <a:off x="7832085" y="4861521"/>
                  <a:ext cx="1596040" cy="830997"/>
                </a:xfrm>
                <a:prstGeom prst="rect">
                  <a:avLst/>
                </a:prstGeom>
                <a:blipFill>
                  <a:blip r:embed="rId24"/>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290475752"/>
      </p:ext>
    </p:extLst>
  </p:cSld>
  <p:clrMapOvr>
    <a:masterClrMapping/>
  </p:clrMapOvr>
  <mc:AlternateContent xmlns:mc="http://schemas.openxmlformats.org/markup-compatibility/2006" xmlns:p14="http://schemas.microsoft.com/office/powerpoint/2010/main">
    <mc:Choice Requires="p14">
      <p:transition spd="med" p14:dur="700" advTm="35534">
        <p:fade/>
      </p:transition>
    </mc:Choice>
    <mc:Fallback xmlns="">
      <p:transition spd="med" advTm="355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1000"/>
                                        <p:tgtEl>
                                          <p:spTgt spid="97"/>
                                        </p:tgtEl>
                                      </p:cBhvr>
                                    </p:animEffect>
                                    <p:anim calcmode="lin" valueType="num">
                                      <p:cBhvr>
                                        <p:cTn id="17" dur="1000" fill="hold"/>
                                        <p:tgtEl>
                                          <p:spTgt spid="97"/>
                                        </p:tgtEl>
                                        <p:attrNameLst>
                                          <p:attrName>ppt_x</p:attrName>
                                        </p:attrNameLst>
                                      </p:cBhvr>
                                      <p:tavLst>
                                        <p:tav tm="0">
                                          <p:val>
                                            <p:strVal val="#ppt_x"/>
                                          </p:val>
                                        </p:tav>
                                        <p:tav tm="100000">
                                          <p:val>
                                            <p:strVal val="#ppt_x"/>
                                          </p:val>
                                        </p:tav>
                                      </p:tavLst>
                                    </p:anim>
                                    <p:anim calcmode="lin" valueType="num">
                                      <p:cBhvr>
                                        <p:cTn id="18"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wipe(down)">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1000"/>
                                        <p:tgtEl>
                                          <p:spTgt spid="101"/>
                                        </p:tgtEl>
                                      </p:cBhvr>
                                    </p:animEffect>
                                    <p:anim calcmode="lin" valueType="num">
                                      <p:cBhvr>
                                        <p:cTn id="33" dur="1000" fill="hold"/>
                                        <p:tgtEl>
                                          <p:spTgt spid="101"/>
                                        </p:tgtEl>
                                        <p:attrNameLst>
                                          <p:attrName>ppt_x</p:attrName>
                                        </p:attrNameLst>
                                      </p:cBhvr>
                                      <p:tavLst>
                                        <p:tav tm="0">
                                          <p:val>
                                            <p:strVal val="#ppt_x"/>
                                          </p:val>
                                        </p:tav>
                                        <p:tav tm="100000">
                                          <p:val>
                                            <p:strVal val="#ppt_x"/>
                                          </p:val>
                                        </p:tav>
                                      </p:tavLst>
                                    </p:anim>
                                    <p:anim calcmode="lin" valueType="num">
                                      <p:cBhvr>
                                        <p:cTn id="34"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A6AF5D-CB95-46A1-83F0-96D07CC8AD85}"/>
                  </a:ext>
                </a:extLst>
              </p:cNvPr>
              <p:cNvSpPr txBox="1"/>
              <p:nvPr/>
            </p:nvSpPr>
            <p:spPr>
              <a:xfrm>
                <a:off x="995829" y="2795435"/>
                <a:ext cx="3118931" cy="1200329"/>
              </a:xfrm>
              <a:prstGeom prst="rect">
                <a:avLst/>
              </a:prstGeom>
              <a:noFill/>
              <a:ln w="38100">
                <a:solidFill>
                  <a:schemeClr val="tx1"/>
                </a:solidFill>
              </a:ln>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7200" b="0" i="1" smtClean="0">
                          <a:solidFill>
                            <a:schemeClr val="tx1"/>
                          </a:solidFill>
                          <a:latin typeface="Cambria Math" panose="02040503050406030204" pitchFamily="18" charset="0"/>
                        </a:rPr>
                        <m:t>𝛾</m:t>
                      </m:r>
                      <m:r>
                        <a:rPr lang="en-US" sz="7200" b="0" i="1" smtClean="0">
                          <a:solidFill>
                            <a:schemeClr val="tx1"/>
                          </a:solidFill>
                          <a:latin typeface="Cambria Math" panose="02040503050406030204" pitchFamily="18" charset="0"/>
                        </a:rPr>
                        <m:t>≈10</m:t>
                      </m:r>
                    </m:oMath>
                  </m:oMathPara>
                </a14:m>
                <a:endParaRPr lang="en-CA" sz="7200" dirty="0">
                  <a:solidFill>
                    <a:schemeClr val="tx1"/>
                  </a:solidFill>
                </a:endParaRPr>
              </a:p>
            </p:txBody>
          </p:sp>
        </mc:Choice>
        <mc:Fallback xmlns="">
          <p:sp>
            <p:nvSpPr>
              <p:cNvPr id="9" name="TextBox 8">
                <a:extLst>
                  <a:ext uri="{FF2B5EF4-FFF2-40B4-BE49-F238E27FC236}">
                    <a16:creationId xmlns:a16="http://schemas.microsoft.com/office/drawing/2014/main" id="{C4A6AF5D-CB95-46A1-83F0-96D07CC8AD85}"/>
                  </a:ext>
                </a:extLst>
              </p:cNvPr>
              <p:cNvSpPr txBox="1">
                <a:spLocks noRot="1" noChangeAspect="1" noMove="1" noResize="1" noEditPoints="1" noAdjustHandles="1" noChangeArrowheads="1" noChangeShapeType="1" noTextEdit="1"/>
              </p:cNvSpPr>
              <p:nvPr/>
            </p:nvSpPr>
            <p:spPr>
              <a:xfrm>
                <a:off x="995829" y="2795435"/>
                <a:ext cx="3118931" cy="1200329"/>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B15C9A8F-EE6E-46A4-8684-6911924421C7}"/>
              </a:ext>
            </a:extLst>
          </p:cNvPr>
          <p:cNvGrpSpPr/>
          <p:nvPr/>
        </p:nvGrpSpPr>
        <p:grpSpPr>
          <a:xfrm>
            <a:off x="1733550" y="114300"/>
            <a:ext cx="9010650" cy="2552700"/>
            <a:chOff x="1733550" y="114300"/>
            <a:chExt cx="9010650" cy="2552700"/>
          </a:xfrm>
        </p:grpSpPr>
        <p:sp>
          <p:nvSpPr>
            <p:cNvPr id="113" name="Rectangle 112">
              <a:extLst>
                <a:ext uri="{FF2B5EF4-FFF2-40B4-BE49-F238E27FC236}">
                  <a16:creationId xmlns:a16="http://schemas.microsoft.com/office/drawing/2014/main" id="{C7CA1135-B46D-4392-8E7C-3877C001F817}"/>
                </a:ext>
              </a:extLst>
            </p:cNvPr>
            <p:cNvSpPr/>
            <p:nvPr/>
          </p:nvSpPr>
          <p:spPr>
            <a:xfrm>
              <a:off x="1733550" y="114300"/>
              <a:ext cx="9010650" cy="2552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3" name="Group 122">
              <a:extLst>
                <a:ext uri="{FF2B5EF4-FFF2-40B4-BE49-F238E27FC236}">
                  <a16:creationId xmlns:a16="http://schemas.microsoft.com/office/drawing/2014/main" id="{3CFCABA4-4150-46AF-8932-43EA9FB05BE7}"/>
                </a:ext>
              </a:extLst>
            </p:cNvPr>
            <p:cNvGrpSpPr/>
            <p:nvPr/>
          </p:nvGrpSpPr>
          <p:grpSpPr>
            <a:xfrm>
              <a:off x="1928303" y="220617"/>
              <a:ext cx="2192393" cy="2187929"/>
              <a:chOff x="408390" y="57150"/>
              <a:chExt cx="1210860" cy="1208395"/>
            </a:xfrm>
          </p:grpSpPr>
          <p:pic>
            <p:nvPicPr>
              <p:cNvPr id="124" name="Picture 2" descr="Earth, Blue Planet, Globe, Planet, Space, Universe">
                <a:extLst>
                  <a:ext uri="{FF2B5EF4-FFF2-40B4-BE49-F238E27FC236}">
                    <a16:creationId xmlns:a16="http://schemas.microsoft.com/office/drawing/2014/main" id="{6D12849E-5C7E-4F14-851A-0F6E9B0CFD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 y="57150"/>
                <a:ext cx="1009650" cy="1009650"/>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a:extLst>
                  <a:ext uri="{FF2B5EF4-FFF2-40B4-BE49-F238E27FC236}">
                    <a16:creationId xmlns:a16="http://schemas.microsoft.com/office/drawing/2014/main" id="{5A2FF12C-2F70-4DC0-9859-AB61F81EB598}"/>
                  </a:ext>
                </a:extLst>
              </p:cNvPr>
              <p:cNvGrpSpPr/>
              <p:nvPr/>
            </p:nvGrpSpPr>
            <p:grpSpPr>
              <a:xfrm>
                <a:off x="408390" y="168613"/>
                <a:ext cx="1077510" cy="1096932"/>
                <a:chOff x="7609290" y="5673513"/>
                <a:chExt cx="273404" cy="278332"/>
              </a:xfrm>
            </p:grpSpPr>
            <p:cxnSp>
              <p:nvCxnSpPr>
                <p:cNvPr id="126" name="Straight Arrow Connector 125">
                  <a:extLst>
                    <a:ext uri="{FF2B5EF4-FFF2-40B4-BE49-F238E27FC236}">
                      <a16:creationId xmlns:a16="http://schemas.microsoft.com/office/drawing/2014/main" id="{7BEA99FF-3C97-4F3F-B614-E8593ADFAB8A}"/>
                    </a:ext>
                  </a:extLst>
                </p:cNvPr>
                <p:cNvCxnSpPr>
                  <a:cxnSpLocks/>
                </p:cNvCxnSpPr>
                <p:nvPr/>
              </p:nvCxnSpPr>
              <p:spPr>
                <a:xfrm flipV="1">
                  <a:off x="7612319" y="5673513"/>
                  <a:ext cx="0" cy="273404"/>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7" name="Straight Arrow Connector 126">
                  <a:extLst>
                    <a:ext uri="{FF2B5EF4-FFF2-40B4-BE49-F238E27FC236}">
                      <a16:creationId xmlns:a16="http://schemas.microsoft.com/office/drawing/2014/main" id="{FFBC7763-1447-46EC-8880-CF09AA00CF7C}"/>
                    </a:ext>
                  </a:extLst>
                </p:cNvPr>
                <p:cNvCxnSpPr>
                  <a:cxnSpLocks/>
                </p:cNvCxnSpPr>
                <p:nvPr/>
              </p:nvCxnSpPr>
              <p:spPr>
                <a:xfrm rot="5400000" flipV="1">
                  <a:off x="7745992" y="5815143"/>
                  <a:ext cx="0" cy="273404"/>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grpSp>
        <p:nvGrpSpPr>
          <p:cNvPr id="39" name="Group 38">
            <a:extLst>
              <a:ext uri="{FF2B5EF4-FFF2-40B4-BE49-F238E27FC236}">
                <a16:creationId xmlns:a16="http://schemas.microsoft.com/office/drawing/2014/main" id="{3CCB78EA-3212-4CC6-A2F2-D8FFE7ED091C}"/>
              </a:ext>
            </a:extLst>
          </p:cNvPr>
          <p:cNvGrpSpPr/>
          <p:nvPr/>
        </p:nvGrpSpPr>
        <p:grpSpPr>
          <a:xfrm>
            <a:off x="4639124" y="768518"/>
            <a:ext cx="2409376" cy="5168563"/>
            <a:chOff x="4639124" y="768518"/>
            <a:chExt cx="2409376" cy="516856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D05924-FA48-46DF-84D6-B5F43E916C3B}"/>
                    </a:ext>
                  </a:extLst>
                </p:cNvPr>
                <p:cNvSpPr txBox="1"/>
                <p:nvPr/>
              </p:nvSpPr>
              <p:spPr>
                <a:xfrm>
                  <a:off x="4639124" y="768518"/>
                  <a:ext cx="2409376"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6000">
                            <a:solidFill>
                              <a:srgbClr val="002060"/>
                            </a:solidFill>
                            <a:latin typeface="Cambria Math" panose="02040503050406030204" pitchFamily="18" charset="0"/>
                          </a:rPr>
                          <m:t>20 </m:t>
                        </m:r>
                        <m:r>
                          <a:rPr lang="en-US" sz="6000" i="1">
                            <a:solidFill>
                              <a:srgbClr val="002060"/>
                            </a:solidFill>
                            <a:latin typeface="Cambria Math" panose="02040503050406030204" pitchFamily="18" charset="0"/>
                          </a:rPr>
                          <m:t>𝜇</m:t>
                        </m:r>
                        <m:r>
                          <a:rPr lang="en-US" sz="6000" i="1">
                            <a:solidFill>
                              <a:srgbClr val="002060"/>
                            </a:solidFill>
                            <a:latin typeface="Cambria Math" panose="02040503050406030204" pitchFamily="18" charset="0"/>
                          </a:rPr>
                          <m:t>𝑠</m:t>
                        </m:r>
                      </m:oMath>
                    </m:oMathPara>
                  </a14:m>
                  <a:endParaRPr lang="en-CA" sz="6000" dirty="0">
                    <a:solidFill>
                      <a:schemeClr val="tx1"/>
                    </a:solidFill>
                  </a:endParaRPr>
                </a:p>
              </p:txBody>
            </p:sp>
          </mc:Choice>
          <mc:Fallback xmlns="">
            <p:sp>
              <p:nvSpPr>
                <p:cNvPr id="15" name="TextBox 14">
                  <a:extLst>
                    <a:ext uri="{FF2B5EF4-FFF2-40B4-BE49-F238E27FC236}">
                      <a16:creationId xmlns:a16="http://schemas.microsoft.com/office/drawing/2014/main" id="{8CD05924-FA48-46DF-84D6-B5F43E916C3B}"/>
                    </a:ext>
                  </a:extLst>
                </p:cNvPr>
                <p:cNvSpPr txBox="1">
                  <a:spLocks noRot="1" noChangeAspect="1" noMove="1" noResize="1" noEditPoints="1" noAdjustHandles="1" noChangeArrowheads="1" noChangeShapeType="1" noTextEdit="1"/>
                </p:cNvSpPr>
                <p:nvPr/>
              </p:nvSpPr>
              <p:spPr>
                <a:xfrm>
                  <a:off x="4639124" y="768518"/>
                  <a:ext cx="2409376" cy="1015663"/>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2A15DE51-DA05-4467-A492-4AB76D4B3C28}"/>
                    </a:ext>
                  </a:extLst>
                </p:cNvPr>
                <p:cNvSpPr txBox="1"/>
                <p:nvPr/>
              </p:nvSpPr>
              <p:spPr>
                <a:xfrm>
                  <a:off x="4982024" y="4921418"/>
                  <a:ext cx="1723576"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6000" smtClean="0">
                            <a:solidFill>
                              <a:srgbClr val="C00000"/>
                            </a:solidFill>
                            <a:latin typeface="Cambria Math" panose="02040503050406030204" pitchFamily="18" charset="0"/>
                          </a:rPr>
                          <m:t>2 </m:t>
                        </m:r>
                        <m:r>
                          <a:rPr lang="en-US" sz="6000" i="1">
                            <a:solidFill>
                              <a:srgbClr val="C00000"/>
                            </a:solidFill>
                            <a:latin typeface="Cambria Math" panose="02040503050406030204" pitchFamily="18" charset="0"/>
                          </a:rPr>
                          <m:t>𝜇</m:t>
                        </m:r>
                        <m:r>
                          <a:rPr lang="en-US" sz="6000" i="1">
                            <a:solidFill>
                              <a:srgbClr val="C00000"/>
                            </a:solidFill>
                            <a:latin typeface="Cambria Math" panose="02040503050406030204" pitchFamily="18" charset="0"/>
                          </a:rPr>
                          <m:t>𝑠</m:t>
                        </m:r>
                      </m:oMath>
                    </m:oMathPara>
                  </a14:m>
                  <a:endParaRPr lang="en-CA" sz="6000" dirty="0">
                    <a:solidFill>
                      <a:srgbClr val="C00000"/>
                    </a:solidFill>
                  </a:endParaRPr>
                </a:p>
              </p:txBody>
            </p:sp>
          </mc:Choice>
          <mc:Fallback xmlns="">
            <p:sp>
              <p:nvSpPr>
                <p:cNvPr id="136" name="TextBox 135">
                  <a:extLst>
                    <a:ext uri="{FF2B5EF4-FFF2-40B4-BE49-F238E27FC236}">
                      <a16:creationId xmlns:a16="http://schemas.microsoft.com/office/drawing/2014/main" id="{2A15DE51-DA05-4467-A492-4AB76D4B3C28}"/>
                    </a:ext>
                  </a:extLst>
                </p:cNvPr>
                <p:cNvSpPr txBox="1">
                  <a:spLocks noRot="1" noChangeAspect="1" noMove="1" noResize="1" noEditPoints="1" noAdjustHandles="1" noChangeArrowheads="1" noChangeShapeType="1" noTextEdit="1"/>
                </p:cNvSpPr>
                <p:nvPr/>
              </p:nvSpPr>
              <p:spPr>
                <a:xfrm>
                  <a:off x="4982024" y="4921418"/>
                  <a:ext cx="1723576" cy="1015663"/>
                </a:xfrm>
                <a:prstGeom prst="rect">
                  <a:avLst/>
                </a:prstGeom>
                <a:blipFill>
                  <a:blip r:embed="rId18"/>
                  <a:stretch>
                    <a:fillRect/>
                  </a:stretch>
                </a:blipFill>
              </p:spPr>
              <p:txBody>
                <a:bodyPr/>
                <a:lstStyle/>
                <a:p>
                  <a:r>
                    <a:rPr lang="en-CA">
                      <a:noFill/>
                    </a:rPr>
                    <a:t> </a:t>
                  </a:r>
                </a:p>
              </p:txBody>
            </p:sp>
          </mc:Fallback>
        </mc:AlternateContent>
      </p:grpSp>
      <p:grpSp>
        <p:nvGrpSpPr>
          <p:cNvPr id="40" name="Group 39">
            <a:extLst>
              <a:ext uri="{FF2B5EF4-FFF2-40B4-BE49-F238E27FC236}">
                <a16:creationId xmlns:a16="http://schemas.microsoft.com/office/drawing/2014/main" id="{767E82CD-2854-42D6-80EB-DDEBB6B52C1A}"/>
              </a:ext>
            </a:extLst>
          </p:cNvPr>
          <p:cNvGrpSpPr/>
          <p:nvPr/>
        </p:nvGrpSpPr>
        <p:grpSpPr>
          <a:xfrm>
            <a:off x="7674740" y="768518"/>
            <a:ext cx="2951074" cy="5168563"/>
            <a:chOff x="7674740" y="768518"/>
            <a:chExt cx="2951074" cy="5168563"/>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36F3A0B-8382-4B42-9592-B2FC614E0E9C}"/>
                    </a:ext>
                  </a:extLst>
                </p:cNvPr>
                <p:cNvSpPr txBox="1"/>
                <p:nvPr/>
              </p:nvSpPr>
              <p:spPr>
                <a:xfrm>
                  <a:off x="7674740" y="768518"/>
                  <a:ext cx="2817724"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6000" i="1">
                            <a:solidFill>
                              <a:srgbClr val="002060"/>
                            </a:solidFill>
                            <a:latin typeface="Cambria Math" panose="02040503050406030204" pitchFamily="18" charset="0"/>
                          </a:rPr>
                          <m:t>6500</m:t>
                        </m:r>
                        <m:r>
                          <a:rPr lang="en-US" sz="6000" i="1">
                            <a:solidFill>
                              <a:srgbClr val="002060"/>
                            </a:solidFill>
                            <a:latin typeface="Cambria Math" panose="02040503050406030204" pitchFamily="18" charset="0"/>
                          </a:rPr>
                          <m:t>𝑚</m:t>
                        </m:r>
                      </m:oMath>
                    </m:oMathPara>
                  </a14:m>
                  <a:endParaRPr lang="en-CA" sz="6000" dirty="0"/>
                </a:p>
              </p:txBody>
            </p:sp>
          </mc:Choice>
          <mc:Fallback xmlns="">
            <p:sp>
              <p:nvSpPr>
                <p:cNvPr id="17" name="TextBox 16">
                  <a:extLst>
                    <a:ext uri="{FF2B5EF4-FFF2-40B4-BE49-F238E27FC236}">
                      <a16:creationId xmlns:a16="http://schemas.microsoft.com/office/drawing/2014/main" id="{036F3A0B-8382-4B42-9592-B2FC614E0E9C}"/>
                    </a:ext>
                  </a:extLst>
                </p:cNvPr>
                <p:cNvSpPr txBox="1">
                  <a:spLocks noRot="1" noChangeAspect="1" noMove="1" noResize="1" noEditPoints="1" noAdjustHandles="1" noChangeArrowheads="1" noChangeShapeType="1" noTextEdit="1"/>
                </p:cNvSpPr>
                <p:nvPr/>
              </p:nvSpPr>
              <p:spPr>
                <a:xfrm>
                  <a:off x="7674740" y="768518"/>
                  <a:ext cx="2817724" cy="1015663"/>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FC3AC51F-3E29-4837-A84B-75F947FE8085}"/>
                    </a:ext>
                  </a:extLst>
                </p:cNvPr>
                <p:cNvSpPr txBox="1"/>
                <p:nvPr/>
              </p:nvSpPr>
              <p:spPr>
                <a:xfrm>
                  <a:off x="7808090" y="4921418"/>
                  <a:ext cx="2817724"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6000" i="1" smtClean="0">
                            <a:solidFill>
                              <a:srgbClr val="C00000"/>
                            </a:solidFill>
                            <a:latin typeface="Cambria Math" panose="02040503050406030204" pitchFamily="18" charset="0"/>
                          </a:rPr>
                          <m:t>650</m:t>
                        </m:r>
                        <m:r>
                          <a:rPr lang="en-US" sz="6000" i="1">
                            <a:solidFill>
                              <a:srgbClr val="C00000"/>
                            </a:solidFill>
                            <a:latin typeface="Cambria Math" panose="02040503050406030204" pitchFamily="18" charset="0"/>
                          </a:rPr>
                          <m:t>𝑚</m:t>
                        </m:r>
                      </m:oMath>
                    </m:oMathPara>
                  </a14:m>
                  <a:endParaRPr lang="en-CA" sz="6000" dirty="0">
                    <a:solidFill>
                      <a:srgbClr val="C00000"/>
                    </a:solidFill>
                  </a:endParaRPr>
                </a:p>
              </p:txBody>
            </p:sp>
          </mc:Choice>
          <mc:Fallback xmlns="">
            <p:sp>
              <p:nvSpPr>
                <p:cNvPr id="137" name="TextBox 136">
                  <a:extLst>
                    <a:ext uri="{FF2B5EF4-FFF2-40B4-BE49-F238E27FC236}">
                      <a16:creationId xmlns:a16="http://schemas.microsoft.com/office/drawing/2014/main" id="{FC3AC51F-3E29-4837-A84B-75F947FE8085}"/>
                    </a:ext>
                  </a:extLst>
                </p:cNvPr>
                <p:cNvSpPr txBox="1">
                  <a:spLocks noRot="1" noChangeAspect="1" noMove="1" noResize="1" noEditPoints="1" noAdjustHandles="1" noChangeArrowheads="1" noChangeShapeType="1" noTextEdit="1"/>
                </p:cNvSpPr>
                <p:nvPr/>
              </p:nvSpPr>
              <p:spPr>
                <a:xfrm>
                  <a:off x="7808090" y="4921418"/>
                  <a:ext cx="2817724" cy="1015663"/>
                </a:xfrm>
                <a:prstGeom prst="rect">
                  <a:avLst/>
                </a:prstGeom>
                <a:blipFill>
                  <a:blip r:embed="rId22"/>
                  <a:stretch>
                    <a:fillRect/>
                  </a:stretch>
                </a:blipFill>
              </p:spPr>
              <p:txBody>
                <a:bodyPr/>
                <a:lstStyle/>
                <a:p>
                  <a:r>
                    <a:rPr lang="en-CA">
                      <a:noFill/>
                    </a:rPr>
                    <a:t> </a:t>
                  </a:r>
                </a:p>
              </p:txBody>
            </p:sp>
          </mc:Fallback>
        </mc:AlternateContent>
      </p:grpSp>
      <p:grpSp>
        <p:nvGrpSpPr>
          <p:cNvPr id="38" name="Group 37">
            <a:extLst>
              <a:ext uri="{FF2B5EF4-FFF2-40B4-BE49-F238E27FC236}">
                <a16:creationId xmlns:a16="http://schemas.microsoft.com/office/drawing/2014/main" id="{7EA71C52-0D10-4326-8514-56C71CFA1DEE}"/>
              </a:ext>
            </a:extLst>
          </p:cNvPr>
          <p:cNvGrpSpPr/>
          <p:nvPr/>
        </p:nvGrpSpPr>
        <p:grpSpPr>
          <a:xfrm>
            <a:off x="1733550" y="4210050"/>
            <a:ext cx="9010650" cy="2552700"/>
            <a:chOff x="1733550" y="4210050"/>
            <a:chExt cx="9010650" cy="2552700"/>
          </a:xfrm>
        </p:grpSpPr>
        <p:sp>
          <p:nvSpPr>
            <p:cNvPr id="130" name="Rectangle 129">
              <a:extLst>
                <a:ext uri="{FF2B5EF4-FFF2-40B4-BE49-F238E27FC236}">
                  <a16:creationId xmlns:a16="http://schemas.microsoft.com/office/drawing/2014/main" id="{602DABDD-1EF2-418D-8234-2E98EFF22044}"/>
                </a:ext>
              </a:extLst>
            </p:cNvPr>
            <p:cNvSpPr/>
            <p:nvPr/>
          </p:nvSpPr>
          <p:spPr>
            <a:xfrm>
              <a:off x="1733550" y="4210050"/>
              <a:ext cx="9010650" cy="2552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8" name="Group 137">
              <a:extLst>
                <a:ext uri="{FF2B5EF4-FFF2-40B4-BE49-F238E27FC236}">
                  <a16:creationId xmlns:a16="http://schemas.microsoft.com/office/drawing/2014/main" id="{1E969111-C342-46F7-9DE6-39FDEB3A76F5}"/>
                </a:ext>
              </a:extLst>
            </p:cNvPr>
            <p:cNvGrpSpPr/>
            <p:nvPr/>
          </p:nvGrpSpPr>
          <p:grpSpPr>
            <a:xfrm>
              <a:off x="1923748" y="4258641"/>
              <a:ext cx="2572052" cy="2408859"/>
              <a:chOff x="2361898" y="0"/>
              <a:chExt cx="1420546" cy="1330414"/>
            </a:xfrm>
          </p:grpSpPr>
          <p:grpSp>
            <p:nvGrpSpPr>
              <p:cNvPr id="139" name="Group 138">
                <a:extLst>
                  <a:ext uri="{FF2B5EF4-FFF2-40B4-BE49-F238E27FC236}">
                    <a16:creationId xmlns:a16="http://schemas.microsoft.com/office/drawing/2014/main" id="{D0764CCD-4030-447D-9FC5-78D8066625B6}"/>
                  </a:ext>
                </a:extLst>
              </p:cNvPr>
              <p:cNvGrpSpPr/>
              <p:nvPr/>
            </p:nvGrpSpPr>
            <p:grpSpPr>
              <a:xfrm>
                <a:off x="3067052" y="621392"/>
                <a:ext cx="715392" cy="709022"/>
                <a:chOff x="3334043" y="3727938"/>
                <a:chExt cx="823261" cy="815927"/>
              </a:xfrm>
            </p:grpSpPr>
            <p:sp>
              <p:nvSpPr>
                <p:cNvPr id="143" name="Oval 142">
                  <a:extLst>
                    <a:ext uri="{FF2B5EF4-FFF2-40B4-BE49-F238E27FC236}">
                      <a16:creationId xmlns:a16="http://schemas.microsoft.com/office/drawing/2014/main" id="{9060E61E-B160-4096-A35D-1FC1F2E3B588}"/>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368F8E60-2D86-49F5-833F-D8981D001B42}"/>
                        </a:ext>
                      </a:extLst>
                    </p:cNvPr>
                    <p:cNvSpPr txBox="1"/>
                    <p:nvPr/>
                  </p:nvSpPr>
                  <p:spPr>
                    <a:xfrm>
                      <a:off x="3346885" y="3776130"/>
                      <a:ext cx="810419" cy="65865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6000" i="1" smtClean="0">
                                    <a:latin typeface="Cambria Math" panose="02040503050406030204" pitchFamily="18" charset="0"/>
                                  </a:rPr>
                                </m:ctrlPr>
                              </m:sSupPr>
                              <m:e>
                                <m:r>
                                  <a:rPr lang="en-US" sz="6000" i="1">
                                    <a:latin typeface="Cambria Math" panose="02040503050406030204" pitchFamily="18" charset="0"/>
                                  </a:rPr>
                                  <m:t>𝜇</m:t>
                                </m:r>
                              </m:e>
                              <m:sup>
                                <m:r>
                                  <a:rPr lang="en-US" sz="6000" i="1">
                                    <a:latin typeface="Cambria Math" panose="02040503050406030204" pitchFamily="18" charset="0"/>
                                  </a:rPr>
                                  <m:t>−</m:t>
                                </m:r>
                              </m:sup>
                            </m:sSup>
                          </m:oMath>
                        </m:oMathPara>
                      </a14:m>
                      <a:endParaRPr lang="en-CA" sz="7200" dirty="0"/>
                    </a:p>
                  </p:txBody>
                </p:sp>
              </mc:Choice>
              <mc:Fallback xmlns="">
                <p:sp>
                  <p:nvSpPr>
                    <p:cNvPr id="144" name="TextBox 143">
                      <a:extLst>
                        <a:ext uri="{FF2B5EF4-FFF2-40B4-BE49-F238E27FC236}">
                          <a16:creationId xmlns:a16="http://schemas.microsoft.com/office/drawing/2014/main" id="{368F8E60-2D86-49F5-833F-D8981D001B42}"/>
                        </a:ext>
                      </a:extLst>
                    </p:cNvPr>
                    <p:cNvSpPr txBox="1">
                      <a:spLocks noRot="1" noChangeAspect="1" noMove="1" noResize="1" noEditPoints="1" noAdjustHandles="1" noChangeArrowheads="1" noChangeShapeType="1" noTextEdit="1"/>
                    </p:cNvSpPr>
                    <p:nvPr/>
                  </p:nvSpPr>
                  <p:spPr>
                    <a:xfrm>
                      <a:off x="3346885" y="3776130"/>
                      <a:ext cx="810419" cy="658652"/>
                    </a:xfrm>
                    <a:prstGeom prst="rect">
                      <a:avLst/>
                    </a:prstGeom>
                    <a:blipFill>
                      <a:blip r:embed="rId20"/>
                      <a:stretch>
                        <a:fillRect/>
                      </a:stretch>
                    </a:blipFill>
                    <a:ln>
                      <a:noFill/>
                    </a:ln>
                  </p:spPr>
                  <p:txBody>
                    <a:bodyPr/>
                    <a:lstStyle/>
                    <a:p>
                      <a:r>
                        <a:rPr lang="en-CA">
                          <a:noFill/>
                        </a:rPr>
                        <a:t> </a:t>
                      </a:r>
                    </a:p>
                  </p:txBody>
                </p:sp>
              </mc:Fallback>
            </mc:AlternateContent>
          </p:grpSp>
          <p:grpSp>
            <p:nvGrpSpPr>
              <p:cNvPr id="140" name="Group 139">
                <a:extLst>
                  <a:ext uri="{FF2B5EF4-FFF2-40B4-BE49-F238E27FC236}">
                    <a16:creationId xmlns:a16="http://schemas.microsoft.com/office/drawing/2014/main" id="{7FBEB5AE-56AC-4E37-9271-3CB3589CB1CE}"/>
                  </a:ext>
                </a:extLst>
              </p:cNvPr>
              <p:cNvGrpSpPr/>
              <p:nvPr/>
            </p:nvGrpSpPr>
            <p:grpSpPr>
              <a:xfrm>
                <a:off x="2361898" y="0"/>
                <a:ext cx="1256260" cy="1289050"/>
                <a:chOff x="5733747" y="4155645"/>
                <a:chExt cx="2218987" cy="2276905"/>
              </a:xfrm>
            </p:grpSpPr>
            <p:cxnSp>
              <p:nvCxnSpPr>
                <p:cNvPr id="141" name="Straight Arrow Connector 140">
                  <a:extLst>
                    <a:ext uri="{FF2B5EF4-FFF2-40B4-BE49-F238E27FC236}">
                      <a16:creationId xmlns:a16="http://schemas.microsoft.com/office/drawing/2014/main" id="{9FAC9E91-600A-4958-A098-FFF70FC51AA5}"/>
                    </a:ext>
                  </a:extLst>
                </p:cNvPr>
                <p:cNvCxnSpPr>
                  <a:cxnSpLocks/>
                </p:cNvCxnSpPr>
                <p:nvPr/>
              </p:nvCxnSpPr>
              <p:spPr>
                <a:xfrm flipV="1">
                  <a:off x="5733747" y="4155645"/>
                  <a:ext cx="1848153" cy="227690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42" name="Straight Arrow Connector 141">
                  <a:extLst>
                    <a:ext uri="{FF2B5EF4-FFF2-40B4-BE49-F238E27FC236}">
                      <a16:creationId xmlns:a16="http://schemas.microsoft.com/office/drawing/2014/main" id="{80A21FBC-7A07-451B-96D9-8754E3990CAC}"/>
                    </a:ext>
                  </a:extLst>
                </p:cNvPr>
                <p:cNvCxnSpPr>
                  <a:cxnSpLocks/>
                </p:cNvCxnSpPr>
                <p:nvPr/>
              </p:nvCxnSpPr>
              <p:spPr>
                <a:xfrm flipV="1">
                  <a:off x="5753686" y="4552950"/>
                  <a:ext cx="2199048" cy="1833782"/>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grpSp>
        <p:nvGrpSpPr>
          <p:cNvPr id="35" name="Group 34">
            <a:extLst>
              <a:ext uri="{FF2B5EF4-FFF2-40B4-BE49-F238E27FC236}">
                <a16:creationId xmlns:a16="http://schemas.microsoft.com/office/drawing/2014/main" id="{6EA85581-A637-4D6E-9DD3-5ED2B6E05E9E}"/>
              </a:ext>
            </a:extLst>
          </p:cNvPr>
          <p:cNvGrpSpPr/>
          <p:nvPr/>
        </p:nvGrpSpPr>
        <p:grpSpPr>
          <a:xfrm>
            <a:off x="4343400" y="1752600"/>
            <a:ext cx="2952750" cy="3181350"/>
            <a:chOff x="4343400" y="1847850"/>
            <a:chExt cx="2952750" cy="3181350"/>
          </a:xfrm>
        </p:grpSpPr>
        <p:sp>
          <p:nvSpPr>
            <p:cNvPr id="26" name="Arrow: Right 25">
              <a:extLst>
                <a:ext uri="{FF2B5EF4-FFF2-40B4-BE49-F238E27FC236}">
                  <a16:creationId xmlns:a16="http://schemas.microsoft.com/office/drawing/2014/main" id="{49B3DFF0-ED7D-4159-B3B4-B6A04E465104}"/>
                </a:ext>
              </a:extLst>
            </p:cNvPr>
            <p:cNvSpPr/>
            <p:nvPr/>
          </p:nvSpPr>
          <p:spPr>
            <a:xfrm rot="16200000">
              <a:off x="4229100" y="1962150"/>
              <a:ext cx="3181350" cy="2952750"/>
            </a:xfrm>
            <a:prstGeom prst="rightArrow">
              <a:avLst>
                <a:gd name="adj1" fmla="val 69355"/>
                <a:gd name="adj2" fmla="val 50000"/>
              </a:avLst>
            </a:prstGeom>
            <a:solidFill>
              <a:schemeClr val="accent6">
                <a:lumMod val="40000"/>
                <a:lumOff val="6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4" name="TextBox 113">
              <a:extLst>
                <a:ext uri="{FF2B5EF4-FFF2-40B4-BE49-F238E27FC236}">
                  <a16:creationId xmlns:a16="http://schemas.microsoft.com/office/drawing/2014/main" id="{BC17BD19-E474-416F-950C-C09A2B930672}"/>
                </a:ext>
              </a:extLst>
            </p:cNvPr>
            <p:cNvSpPr txBox="1"/>
            <p:nvPr/>
          </p:nvSpPr>
          <p:spPr>
            <a:xfrm>
              <a:off x="4762501" y="2431723"/>
              <a:ext cx="2171700" cy="1323439"/>
            </a:xfrm>
            <a:prstGeom prst="rect">
              <a:avLst/>
            </a:prstGeom>
            <a:noFill/>
          </p:spPr>
          <p:txBody>
            <a:bodyPr wrap="square" rtlCol="0">
              <a:spAutoFit/>
            </a:bodyPr>
            <a:lstStyle/>
            <a:p>
              <a:pPr algn="ctr"/>
              <a:r>
                <a:rPr lang="en-US" sz="4000" dirty="0"/>
                <a:t>Time</a:t>
              </a:r>
              <a:br>
                <a:rPr lang="en-US" sz="4000" dirty="0"/>
              </a:br>
              <a:r>
                <a:rPr lang="en-US" sz="4000" dirty="0"/>
                <a:t>dilation</a:t>
              </a:r>
              <a:endParaRPr lang="en-CA" sz="4000" dirty="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5E5A4111-DCC6-4E71-8E8B-FFF347BDEF45}"/>
                    </a:ext>
                  </a:extLst>
                </p:cNvPr>
                <p:cNvSpPr txBox="1"/>
                <p:nvPr/>
              </p:nvSpPr>
              <p:spPr>
                <a:xfrm>
                  <a:off x="4877141" y="3631648"/>
                  <a:ext cx="2111492"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𝛾</m:t>
                        </m:r>
                      </m:oMath>
                    </m:oMathPara>
                  </a14:m>
                  <a:endParaRPr lang="en-CA" sz="6000" dirty="0">
                    <a:solidFill>
                      <a:schemeClr val="tx1"/>
                    </a:solidFill>
                  </a:endParaRPr>
                </a:p>
              </p:txBody>
            </p:sp>
          </mc:Choice>
          <mc:Fallback xmlns="">
            <p:sp>
              <p:nvSpPr>
                <p:cNvPr id="112" name="TextBox 111">
                  <a:extLst>
                    <a:ext uri="{FF2B5EF4-FFF2-40B4-BE49-F238E27FC236}">
                      <a16:creationId xmlns:a16="http://schemas.microsoft.com/office/drawing/2014/main" id="{5E5A4111-DCC6-4E71-8E8B-FFF347BDEF45}"/>
                    </a:ext>
                  </a:extLst>
                </p:cNvPr>
                <p:cNvSpPr txBox="1">
                  <a:spLocks noRot="1" noChangeAspect="1" noMove="1" noResize="1" noEditPoints="1" noAdjustHandles="1" noChangeArrowheads="1" noChangeShapeType="1" noTextEdit="1"/>
                </p:cNvSpPr>
                <p:nvPr/>
              </p:nvSpPr>
              <p:spPr>
                <a:xfrm>
                  <a:off x="4877141" y="3631648"/>
                  <a:ext cx="2111492" cy="1015663"/>
                </a:xfrm>
                <a:prstGeom prst="rect">
                  <a:avLst/>
                </a:prstGeom>
                <a:blipFill>
                  <a:blip r:embed="rId23"/>
                  <a:stretch>
                    <a:fillRect/>
                  </a:stretch>
                </a:blipFill>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62B1031D-AF76-4AF0-B5FE-0C712CDE2B3E}"/>
              </a:ext>
            </a:extLst>
          </p:cNvPr>
          <p:cNvGrpSpPr/>
          <p:nvPr/>
        </p:nvGrpSpPr>
        <p:grpSpPr>
          <a:xfrm>
            <a:off x="7543800" y="1771650"/>
            <a:ext cx="2952750" cy="3181350"/>
            <a:chOff x="7543800" y="1866900"/>
            <a:chExt cx="2952750" cy="3181350"/>
          </a:xfrm>
        </p:grpSpPr>
        <p:sp>
          <p:nvSpPr>
            <p:cNvPr id="32" name="Arrow: Right 31">
              <a:extLst>
                <a:ext uri="{FF2B5EF4-FFF2-40B4-BE49-F238E27FC236}">
                  <a16:creationId xmlns:a16="http://schemas.microsoft.com/office/drawing/2014/main" id="{C6235309-D01C-45DC-A8C1-44116D0BA509}"/>
                </a:ext>
              </a:extLst>
            </p:cNvPr>
            <p:cNvSpPr/>
            <p:nvPr/>
          </p:nvSpPr>
          <p:spPr>
            <a:xfrm rot="5400000">
              <a:off x="7429500" y="1981200"/>
              <a:ext cx="3181350" cy="2952750"/>
            </a:xfrm>
            <a:prstGeom prst="rightArrow">
              <a:avLst>
                <a:gd name="adj1" fmla="val 69355"/>
                <a:gd name="adj2" fmla="val 50000"/>
              </a:avLst>
            </a:prstGeom>
            <a:solidFill>
              <a:srgbClr val="CDACE6"/>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281E0B73-5A83-4687-BBCB-500792273F56}"/>
                </a:ext>
              </a:extLst>
            </p:cNvPr>
            <p:cNvSpPr txBox="1"/>
            <p:nvPr/>
          </p:nvSpPr>
          <p:spPr>
            <a:xfrm>
              <a:off x="7730828" y="2157649"/>
              <a:ext cx="2594272" cy="1169551"/>
            </a:xfrm>
            <a:prstGeom prst="rect">
              <a:avLst/>
            </a:prstGeom>
            <a:noFill/>
          </p:spPr>
          <p:txBody>
            <a:bodyPr wrap="square" rtlCol="0">
              <a:spAutoFit/>
            </a:bodyPr>
            <a:lstStyle/>
            <a:p>
              <a:pPr algn="ctr"/>
              <a:r>
                <a:rPr lang="en-US" sz="3800" dirty="0"/>
                <a:t>Length</a:t>
              </a:r>
              <a:br>
                <a:rPr lang="en-US" sz="3800" dirty="0"/>
              </a:br>
              <a:r>
                <a:rPr lang="en-US" sz="3200" dirty="0"/>
                <a:t>Contraction</a:t>
              </a:r>
              <a:endParaRPr lang="en-CA" sz="32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8A3DD79-96D2-4CEE-A8D2-57B51FDA02B6}"/>
                    </a:ext>
                  </a:extLst>
                </p:cNvPr>
                <p:cNvSpPr txBox="1"/>
                <p:nvPr/>
              </p:nvSpPr>
              <p:spPr>
                <a:xfrm>
                  <a:off x="7925141" y="3345898"/>
                  <a:ext cx="2111492" cy="1363771"/>
                </a:xfrm>
                <a:prstGeom prst="rect">
                  <a:avLst/>
                </a:prstGeom>
                <a:noFill/>
              </p:spPr>
              <p:txBody>
                <a:bodyPr wrap="square" rtlCol="0">
                  <a:spAutoFit/>
                </a:bodyPr>
                <a:lstStyle/>
                <a:p>
                  <a:pPr algn="ctr"/>
                  <a14:m>
                    <m:oMath xmlns:m="http://schemas.openxmlformats.org/officeDocument/2006/math">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𝛾</m:t>
                          </m:r>
                        </m:den>
                      </m:f>
                    </m:oMath>
                  </a14:m>
                  <a:r>
                    <a:rPr lang="en-CA" sz="5400" dirty="0">
                      <a:solidFill>
                        <a:schemeClr val="tx1"/>
                      </a:solidFill>
                    </a:rPr>
                    <a:t> </a:t>
                  </a:r>
                </a:p>
              </p:txBody>
            </p:sp>
          </mc:Choice>
          <mc:Fallback xmlns="">
            <p:sp>
              <p:nvSpPr>
                <p:cNvPr id="34" name="TextBox 33">
                  <a:extLst>
                    <a:ext uri="{FF2B5EF4-FFF2-40B4-BE49-F238E27FC236}">
                      <a16:creationId xmlns:a16="http://schemas.microsoft.com/office/drawing/2014/main" id="{18A3DD79-96D2-4CEE-A8D2-57B51FDA02B6}"/>
                    </a:ext>
                  </a:extLst>
                </p:cNvPr>
                <p:cNvSpPr txBox="1">
                  <a:spLocks noRot="1" noChangeAspect="1" noMove="1" noResize="1" noEditPoints="1" noAdjustHandles="1" noChangeArrowheads="1" noChangeShapeType="1" noTextEdit="1"/>
                </p:cNvSpPr>
                <p:nvPr/>
              </p:nvSpPr>
              <p:spPr>
                <a:xfrm>
                  <a:off x="7925141" y="3345898"/>
                  <a:ext cx="2111492" cy="1363771"/>
                </a:xfrm>
                <a:prstGeom prst="rect">
                  <a:avLst/>
                </a:prstGeom>
                <a:blipFill>
                  <a:blip r:embed="rId24"/>
                  <a:stretch>
                    <a:fillRect/>
                  </a:stretch>
                </a:blipFill>
              </p:spPr>
              <p:txBody>
                <a:bodyPr/>
                <a:lstStyle/>
                <a:p>
                  <a:r>
                    <a:rPr lang="en-CA">
                      <a:noFill/>
                    </a:rPr>
                    <a:t> </a:t>
                  </a:r>
                </a:p>
              </p:txBody>
            </p:sp>
          </mc:Fallback>
        </mc:AlternateContent>
      </p:grpSp>
      <p:sp>
        <p:nvSpPr>
          <p:cNvPr id="41" name="TextBox 40">
            <a:extLst>
              <a:ext uri="{FF2B5EF4-FFF2-40B4-BE49-F238E27FC236}">
                <a16:creationId xmlns:a16="http://schemas.microsoft.com/office/drawing/2014/main" id="{7FCBBD0D-5B64-4C23-996B-AB4A5E5556E5}"/>
              </a:ext>
            </a:extLst>
          </p:cNvPr>
          <p:cNvSpPr txBox="1"/>
          <p:nvPr/>
        </p:nvSpPr>
        <p:spPr>
          <a:xfrm>
            <a:off x="4400550" y="57150"/>
            <a:ext cx="3619500" cy="769441"/>
          </a:xfrm>
          <a:prstGeom prst="rect">
            <a:avLst/>
          </a:prstGeom>
          <a:noFill/>
        </p:spPr>
        <p:txBody>
          <a:bodyPr wrap="square" rtlCol="0">
            <a:spAutoFit/>
          </a:bodyPr>
          <a:lstStyle/>
          <a:p>
            <a:pPr algn="ctr"/>
            <a:r>
              <a:rPr lang="en-US" sz="4400" dirty="0"/>
              <a:t>Muon Journey</a:t>
            </a:r>
            <a:endParaRPr lang="en-CA" sz="4400" dirty="0"/>
          </a:p>
        </p:txBody>
      </p:sp>
      <p:sp>
        <p:nvSpPr>
          <p:cNvPr id="42" name="TextBox 41">
            <a:extLst>
              <a:ext uri="{FF2B5EF4-FFF2-40B4-BE49-F238E27FC236}">
                <a16:creationId xmlns:a16="http://schemas.microsoft.com/office/drawing/2014/main" id="{826E87DD-58DB-4D35-94AC-9DEF464F14D9}"/>
              </a:ext>
            </a:extLst>
          </p:cNvPr>
          <p:cNvSpPr txBox="1"/>
          <p:nvPr/>
        </p:nvSpPr>
        <p:spPr>
          <a:xfrm>
            <a:off x="4400550" y="5924550"/>
            <a:ext cx="3619500" cy="769441"/>
          </a:xfrm>
          <a:prstGeom prst="rect">
            <a:avLst/>
          </a:prstGeom>
          <a:noFill/>
        </p:spPr>
        <p:txBody>
          <a:bodyPr wrap="square" rtlCol="0">
            <a:spAutoFit/>
          </a:bodyPr>
          <a:lstStyle/>
          <a:p>
            <a:pPr algn="ctr"/>
            <a:r>
              <a:rPr lang="en-US" sz="4400" dirty="0"/>
              <a:t>Muon Journey</a:t>
            </a:r>
            <a:endParaRPr lang="en-CA" sz="4400" dirty="0"/>
          </a:p>
        </p:txBody>
      </p:sp>
    </p:spTree>
    <p:custDataLst>
      <p:tags r:id="rId1"/>
    </p:custDataLst>
    <p:extLst>
      <p:ext uri="{BB962C8B-B14F-4D97-AF65-F5344CB8AC3E}">
        <p14:creationId xmlns:p14="http://schemas.microsoft.com/office/powerpoint/2010/main" val="3420997662"/>
      </p:ext>
    </p:extLst>
  </p:cSld>
  <p:clrMapOvr>
    <a:masterClrMapping/>
  </p:clrMapOvr>
  <mc:AlternateContent xmlns:mc="http://schemas.openxmlformats.org/markup-compatibility/2006" xmlns:p14="http://schemas.microsoft.com/office/powerpoint/2010/main">
    <mc:Choice Requires="p14">
      <p:transition p14:dur="0" advTm="23180"/>
    </mc:Choice>
    <mc:Fallback xmlns="">
      <p:transition advTm="23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p:bldP spid="4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3">
            <a:alphaModFix/>
          </a:blip>
          <a:srcRect l="24686" t="1160" r="27686" b="26381"/>
          <a:stretch/>
        </p:blipFill>
        <p:spPr>
          <a:xfrm rot="5400000">
            <a:off x="5715000" y="381000"/>
            <a:ext cx="6858000" cy="6096000"/>
          </a:xfrm>
          <a:prstGeom prst="rect">
            <a:avLst/>
          </a:prstGeom>
        </p:spPr>
      </p:pic>
      <p:sp>
        <p:nvSpPr>
          <p:cNvPr id="4" name="TextBox 3">
            <a:extLst>
              <a:ext uri="{FF2B5EF4-FFF2-40B4-BE49-F238E27FC236}">
                <a16:creationId xmlns:a16="http://schemas.microsoft.com/office/drawing/2014/main" id="{608E96D2-734C-4621-873A-1F90E55A1237}"/>
              </a:ext>
            </a:extLst>
          </p:cNvPr>
          <p:cNvSpPr txBox="1"/>
          <p:nvPr/>
        </p:nvSpPr>
        <p:spPr>
          <a:xfrm>
            <a:off x="358321" y="0"/>
            <a:ext cx="5089278" cy="1200329"/>
          </a:xfrm>
          <a:prstGeom prst="rect">
            <a:avLst/>
          </a:prstGeom>
          <a:noFill/>
        </p:spPr>
        <p:txBody>
          <a:bodyPr wrap="none" rtlCol="0">
            <a:spAutoFit/>
          </a:bodyPr>
          <a:lstStyle/>
          <a:p>
            <a:r>
              <a:rPr lang="en-US" sz="7200" dirty="0"/>
              <a:t>Time dilation</a:t>
            </a:r>
            <a:endParaRPr lang="en-CA" sz="7200" dirty="0"/>
          </a:p>
        </p:txBody>
      </p:sp>
      <p:grpSp>
        <p:nvGrpSpPr>
          <p:cNvPr id="5" name="Group 4">
            <a:extLst>
              <a:ext uri="{FF2B5EF4-FFF2-40B4-BE49-F238E27FC236}">
                <a16:creationId xmlns:a16="http://schemas.microsoft.com/office/drawing/2014/main" id="{5A0FD6C9-8697-4F42-AF35-42F91C108292}"/>
              </a:ext>
            </a:extLst>
          </p:cNvPr>
          <p:cNvGrpSpPr/>
          <p:nvPr/>
        </p:nvGrpSpPr>
        <p:grpSpPr>
          <a:xfrm>
            <a:off x="6174111" y="1257689"/>
            <a:ext cx="2621544" cy="2204275"/>
            <a:chOff x="1017362" y="960671"/>
            <a:chExt cx="1526052" cy="1283152"/>
          </a:xfrm>
        </p:grpSpPr>
        <p:sp>
          <p:nvSpPr>
            <p:cNvPr id="6" name="Oval 5">
              <a:extLst>
                <a:ext uri="{FF2B5EF4-FFF2-40B4-BE49-F238E27FC236}">
                  <a16:creationId xmlns:a16="http://schemas.microsoft.com/office/drawing/2014/main" id="{33FF1366-EDAA-4783-8E8C-66790615D176}"/>
                </a:ext>
              </a:extLst>
            </p:cNvPr>
            <p:cNvSpPr/>
            <p:nvPr/>
          </p:nvSpPr>
          <p:spPr>
            <a:xfrm>
              <a:off x="2168179" y="1369167"/>
              <a:ext cx="375235" cy="37523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44DC0283-A3C4-4DA2-9122-94AFB52AD379}"/>
                </a:ext>
              </a:extLst>
            </p:cNvPr>
            <p:cNvGrpSpPr/>
            <p:nvPr/>
          </p:nvGrpSpPr>
          <p:grpSpPr>
            <a:xfrm>
              <a:off x="1017362" y="960671"/>
              <a:ext cx="1283152" cy="1283152"/>
              <a:chOff x="9555843" y="3453948"/>
              <a:chExt cx="1283152" cy="1283152"/>
            </a:xfrm>
          </p:grpSpPr>
          <p:sp>
            <p:nvSpPr>
              <p:cNvPr id="8" name="Rectangle 7">
                <a:extLst>
                  <a:ext uri="{FF2B5EF4-FFF2-40B4-BE49-F238E27FC236}">
                    <a16:creationId xmlns:a16="http://schemas.microsoft.com/office/drawing/2014/main" id="{638F12A9-F7BB-4EDB-9A9D-3E45EA513CAD}"/>
                  </a:ext>
                </a:extLst>
              </p:cNvPr>
              <p:cNvSpPr/>
              <p:nvPr/>
            </p:nvSpPr>
            <p:spPr>
              <a:xfrm>
                <a:off x="9555843" y="3453948"/>
                <a:ext cx="1283152" cy="1283152"/>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Graphic 8" descr="Sign Language">
                <a:extLst>
                  <a:ext uri="{FF2B5EF4-FFF2-40B4-BE49-F238E27FC236}">
                    <a16:creationId xmlns:a16="http://schemas.microsoft.com/office/drawing/2014/main" id="{C9FA2EEB-E687-4075-9208-B36C5E9C2B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93396" y="3548339"/>
                <a:ext cx="834096" cy="914400"/>
              </a:xfrm>
              <a:prstGeom prst="rect">
                <a:avLst/>
              </a:prstGeom>
            </p:spPr>
          </p:pic>
        </p:grpSp>
      </p:grpSp>
      <p:grpSp>
        <p:nvGrpSpPr>
          <p:cNvPr id="10" name="Group 9">
            <a:extLst>
              <a:ext uri="{FF2B5EF4-FFF2-40B4-BE49-F238E27FC236}">
                <a16:creationId xmlns:a16="http://schemas.microsoft.com/office/drawing/2014/main" id="{87CB646F-CD1B-4A1F-BFE8-672BB7A37F1E}"/>
              </a:ext>
            </a:extLst>
          </p:cNvPr>
          <p:cNvGrpSpPr/>
          <p:nvPr/>
        </p:nvGrpSpPr>
        <p:grpSpPr>
          <a:xfrm>
            <a:off x="6614294" y="5150045"/>
            <a:ext cx="2123285" cy="1513604"/>
            <a:chOff x="1341981" y="5979729"/>
            <a:chExt cx="1123146" cy="800645"/>
          </a:xfrm>
        </p:grpSpPr>
        <p:grpSp>
          <p:nvGrpSpPr>
            <p:cNvPr id="11" name="Group 10">
              <a:extLst>
                <a:ext uri="{FF2B5EF4-FFF2-40B4-BE49-F238E27FC236}">
                  <a16:creationId xmlns:a16="http://schemas.microsoft.com/office/drawing/2014/main" id="{9A4885E1-6EA6-438E-93B0-F43233E8BDC8}"/>
                </a:ext>
              </a:extLst>
            </p:cNvPr>
            <p:cNvGrpSpPr/>
            <p:nvPr/>
          </p:nvGrpSpPr>
          <p:grpSpPr>
            <a:xfrm rot="1431413">
              <a:off x="1341981" y="5979729"/>
              <a:ext cx="829544" cy="742223"/>
              <a:chOff x="9029699" y="4591050"/>
              <a:chExt cx="1085851" cy="971550"/>
            </a:xfrm>
          </p:grpSpPr>
          <p:sp>
            <p:nvSpPr>
              <p:cNvPr id="13" name="Rectangle 12">
                <a:extLst>
                  <a:ext uri="{FF2B5EF4-FFF2-40B4-BE49-F238E27FC236}">
                    <a16:creationId xmlns:a16="http://schemas.microsoft.com/office/drawing/2014/main" id="{4732F7D8-2DF6-45A3-8D81-F4DD4F553055}"/>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2" descr="Image result for sneeze icon">
                <a:extLst>
                  <a:ext uri="{FF2B5EF4-FFF2-40B4-BE49-F238E27FC236}">
                    <a16:creationId xmlns:a16="http://schemas.microsoft.com/office/drawing/2014/main" id="{2BFD96D8-FB97-48EB-954D-4BD3CAE7AB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Oval 11">
              <a:extLst>
                <a:ext uri="{FF2B5EF4-FFF2-40B4-BE49-F238E27FC236}">
                  <a16:creationId xmlns:a16="http://schemas.microsoft.com/office/drawing/2014/main" id="{88350CD1-2521-4CF6-AE3D-AF05776ED61A}"/>
                </a:ext>
              </a:extLst>
            </p:cNvPr>
            <p:cNvSpPr/>
            <p:nvPr/>
          </p:nvSpPr>
          <p:spPr>
            <a:xfrm>
              <a:off x="2179377" y="6494624"/>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96919822-F137-4097-9D1D-E30A2DE8AF5E}"/>
              </a:ext>
            </a:extLst>
          </p:cNvPr>
          <p:cNvGrpSpPr/>
          <p:nvPr/>
        </p:nvGrpSpPr>
        <p:grpSpPr>
          <a:xfrm>
            <a:off x="7253515" y="2286001"/>
            <a:ext cx="1223309" cy="4114799"/>
            <a:chOff x="2180545" y="2709666"/>
            <a:chExt cx="1109429" cy="411479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C0EBD3-9CBB-4154-8680-0ACD8A3BB59A}"/>
                    </a:ext>
                  </a:extLst>
                </p:cNvPr>
                <p:cNvSpPr txBox="1"/>
                <p:nvPr/>
              </p:nvSpPr>
              <p:spPr>
                <a:xfrm>
                  <a:off x="2180545" y="3806366"/>
                  <a:ext cx="889304" cy="1480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𝑆</m:t>
                            </m:r>
                          </m:e>
                        </m:acc>
                      </m:oMath>
                    </m:oMathPara>
                  </a14:m>
                  <a:endParaRPr lang="en-CA" sz="8000" dirty="0">
                    <a:solidFill>
                      <a:srgbClr val="7030A0"/>
                    </a:solidFill>
                  </a:endParaRPr>
                </a:p>
              </p:txBody>
            </p:sp>
          </mc:Choice>
          <mc:Fallback xmlns="">
            <p:sp>
              <p:nvSpPr>
                <p:cNvPr id="16" name="TextBox 15">
                  <a:extLst>
                    <a:ext uri="{FF2B5EF4-FFF2-40B4-BE49-F238E27FC236}">
                      <a16:creationId xmlns:a16="http://schemas.microsoft.com/office/drawing/2014/main" id="{19C0EBD3-9CBB-4154-8680-0ACD8A3BB59A}"/>
                    </a:ext>
                  </a:extLst>
                </p:cNvPr>
                <p:cNvSpPr txBox="1">
                  <a:spLocks noRot="1" noChangeAspect="1" noMove="1" noResize="1" noEditPoints="1" noAdjustHandles="1" noChangeArrowheads="1" noChangeShapeType="1" noTextEdit="1"/>
                </p:cNvSpPr>
                <p:nvPr/>
              </p:nvSpPr>
              <p:spPr>
                <a:xfrm>
                  <a:off x="2180545" y="3806366"/>
                  <a:ext cx="889304" cy="1480983"/>
                </a:xfrm>
                <a:prstGeom prst="rect">
                  <a:avLst/>
                </a:prstGeom>
                <a:blipFill>
                  <a:blip r:embed="rId7"/>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3289974" y="2709666"/>
              <a:ext cx="0" cy="411479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EC50A8B4-7067-4230-84D4-F4B4EFF73C18}"/>
              </a:ext>
            </a:extLst>
          </p:cNvPr>
          <p:cNvGrpSpPr/>
          <p:nvPr/>
        </p:nvGrpSpPr>
        <p:grpSpPr>
          <a:xfrm>
            <a:off x="9811783" y="3614173"/>
            <a:ext cx="2475458" cy="2777758"/>
            <a:chOff x="1286855" y="4495113"/>
            <a:chExt cx="1641622" cy="1842094"/>
          </a:xfrm>
        </p:grpSpPr>
        <p:grpSp>
          <p:nvGrpSpPr>
            <p:cNvPr id="21" name="Group 20">
              <a:extLst>
                <a:ext uri="{FF2B5EF4-FFF2-40B4-BE49-F238E27FC236}">
                  <a16:creationId xmlns:a16="http://schemas.microsoft.com/office/drawing/2014/main" id="{8D37DFD8-B21C-497C-80C1-A10A3C9E10B2}"/>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EA2FD-BAEF-4BD9-BFFB-610BC08180EC}"/>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1CA283-78E7-450E-BE34-F44DB273C239}"/>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9"/>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DBADB721-4571-4735-BCAB-1DE757F50066}"/>
                </a:ext>
              </a:extLst>
            </p:cNvPr>
            <p:cNvGrpSpPr/>
            <p:nvPr/>
          </p:nvGrpSpPr>
          <p:grpSpPr>
            <a:xfrm>
              <a:off x="1286855" y="5194300"/>
              <a:ext cx="1130259" cy="1142907"/>
              <a:chOff x="4611916" y="637672"/>
              <a:chExt cx="3516345" cy="3555693"/>
            </a:xfrm>
          </p:grpSpPr>
          <p:cxnSp>
            <p:nvCxnSpPr>
              <p:cNvPr id="25" name="Straight Arrow Connector 24">
                <a:extLst>
                  <a:ext uri="{FF2B5EF4-FFF2-40B4-BE49-F238E27FC236}">
                    <a16:creationId xmlns:a16="http://schemas.microsoft.com/office/drawing/2014/main" id="{17628062-8E59-4E75-AD21-4FDC53AC5281}"/>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DD0D2F9-482C-4D24-9308-1080295F392B}"/>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8" name="Group 27">
            <a:extLst>
              <a:ext uri="{FF2B5EF4-FFF2-40B4-BE49-F238E27FC236}">
                <a16:creationId xmlns:a16="http://schemas.microsoft.com/office/drawing/2014/main" id="{D4D022DD-AA3C-4A18-A1F6-B14A463E02FD}"/>
              </a:ext>
            </a:extLst>
          </p:cNvPr>
          <p:cNvGrpSpPr/>
          <p:nvPr/>
        </p:nvGrpSpPr>
        <p:grpSpPr>
          <a:xfrm>
            <a:off x="9382496" y="514353"/>
            <a:ext cx="2885701" cy="2896904"/>
            <a:chOff x="4382797" y="3188269"/>
            <a:chExt cx="3054229" cy="3066084"/>
          </a:xfrm>
        </p:grpSpPr>
        <p:grpSp>
          <p:nvGrpSpPr>
            <p:cNvPr id="29" name="Group 28">
              <a:extLst>
                <a:ext uri="{FF2B5EF4-FFF2-40B4-BE49-F238E27FC236}">
                  <a16:creationId xmlns:a16="http://schemas.microsoft.com/office/drawing/2014/main" id="{67AF0696-CED8-41FA-88B1-F64BD383B196}"/>
                </a:ext>
              </a:extLst>
            </p:cNvPr>
            <p:cNvGrpSpPr/>
            <p:nvPr/>
          </p:nvGrpSpPr>
          <p:grpSpPr>
            <a:xfrm>
              <a:off x="4811845" y="4257766"/>
              <a:ext cx="1571644" cy="1612623"/>
              <a:chOff x="4598547" y="3250367"/>
              <a:chExt cx="919034" cy="942997"/>
            </a:xfrm>
          </p:grpSpPr>
          <p:cxnSp>
            <p:nvCxnSpPr>
              <p:cNvPr id="32" name="Straight Arrow Connector 31">
                <a:extLst>
                  <a:ext uri="{FF2B5EF4-FFF2-40B4-BE49-F238E27FC236}">
                    <a16:creationId xmlns:a16="http://schemas.microsoft.com/office/drawing/2014/main" id="{7384CAF7-C4CC-4FB9-825C-229BD9B1843E}"/>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06DC55A-651A-413F-A12E-BBF021F46F23}"/>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C228A8-B28B-473E-9C8E-A2708B5683AD}"/>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C67804-B731-4327-B366-52199BEBD855}"/>
                    </a:ext>
                  </a:extLst>
                </p:cNvPr>
                <p:cNvSpPr txBox="1"/>
                <p:nvPr/>
              </p:nvSpPr>
              <p:spPr>
                <a:xfrm>
                  <a:off x="4382797" y="3188269"/>
                  <a:ext cx="1071313"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4382797" y="3188269"/>
                  <a:ext cx="1071313" cy="1074978"/>
                </a:xfrm>
                <a:prstGeom prst="rect">
                  <a:avLst/>
                </a:prstGeom>
                <a:blipFill>
                  <a:blip r:embed="rId11"/>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49F6BE-00EA-469A-8937-3D269C3FC494}"/>
                  </a:ext>
                </a:extLst>
              </p:cNvPr>
              <p:cNvSpPr txBox="1"/>
              <p:nvPr/>
            </p:nvSpPr>
            <p:spPr>
              <a:xfrm>
                <a:off x="186871" y="1192893"/>
                <a:ext cx="5960748" cy="3522631"/>
              </a:xfrm>
              <a:prstGeom prst="rect">
                <a:avLst/>
              </a:prstGeom>
              <a:noFill/>
            </p:spPr>
            <p:txBody>
              <a:bodyPr wrap="square" rtlCol="0">
                <a:spAutoFit/>
              </a:bodyPr>
              <a:lstStyle/>
              <a:p>
                <a:r>
                  <a:rPr lang="en-US" sz="5400" dirty="0"/>
                  <a:t>Measure the </a:t>
                </a:r>
                <a:br>
                  <a:rPr lang="en-US" sz="5400" dirty="0">
                    <a:solidFill>
                      <a:srgbClr val="00B050"/>
                    </a:solidFill>
                  </a:rPr>
                </a:br>
                <a:r>
                  <a:rPr lang="en-US" sz="5400" dirty="0">
                    <a:solidFill>
                      <a:srgbClr val="00B050"/>
                    </a:solidFill>
                  </a:rPr>
                  <a:t>time component </a:t>
                </a:r>
                <a:r>
                  <a:rPr lang="en-US" sz="5400" dirty="0"/>
                  <a:t>of a spacetime vector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oMath>
                </a14:m>
                <a:r>
                  <a:rPr lang="en-CA" sz="5400" dirty="0">
                    <a:solidFill>
                      <a:srgbClr val="7030A0"/>
                    </a:solidFill>
                  </a:rPr>
                  <a:t> </a:t>
                </a:r>
                <a:r>
                  <a:rPr lang="en-CA" sz="5400" dirty="0"/>
                  <a:t>in </a:t>
                </a:r>
                <a:r>
                  <a:rPr lang="en-CA" sz="5400" u="sng" dirty="0"/>
                  <a:t>different bases</a:t>
                </a:r>
                <a:r>
                  <a:rPr lang="en-CA" sz="5400" dirty="0"/>
                  <a:t>.</a:t>
                </a:r>
              </a:p>
            </p:txBody>
          </p:sp>
        </mc:Choice>
        <mc:Fallback xmlns="">
          <p:sp>
            <p:nvSpPr>
              <p:cNvPr id="34" name="TextBox 33">
                <a:extLst>
                  <a:ext uri="{FF2B5EF4-FFF2-40B4-BE49-F238E27FC236}">
                    <a16:creationId xmlns:a16="http://schemas.microsoft.com/office/drawing/2014/main" id="{D349F6BE-00EA-469A-8937-3D269C3FC494}"/>
                  </a:ext>
                </a:extLst>
              </p:cNvPr>
              <p:cNvSpPr txBox="1">
                <a:spLocks noRot="1" noChangeAspect="1" noMove="1" noResize="1" noEditPoints="1" noAdjustHandles="1" noChangeArrowheads="1" noChangeShapeType="1" noTextEdit="1"/>
              </p:cNvSpPr>
              <p:nvPr/>
            </p:nvSpPr>
            <p:spPr>
              <a:xfrm>
                <a:off x="186871" y="1192893"/>
                <a:ext cx="5960748" cy="3522631"/>
              </a:xfrm>
              <a:prstGeom prst="rect">
                <a:avLst/>
              </a:prstGeom>
              <a:blipFill>
                <a:blip r:embed="rId12"/>
                <a:stretch>
                  <a:fillRect l="-5527" t="-4844" r="-1126" b="-9689"/>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271E0FD8-9B4D-43CE-8D3F-8289FF59339D}"/>
              </a:ext>
            </a:extLst>
          </p:cNvPr>
          <p:cNvSpPr txBox="1"/>
          <p:nvPr/>
        </p:nvSpPr>
        <p:spPr>
          <a:xfrm>
            <a:off x="266699" y="4840515"/>
            <a:ext cx="5611586" cy="1938992"/>
          </a:xfrm>
          <a:prstGeom prst="rect">
            <a:avLst/>
          </a:prstGeom>
          <a:solidFill>
            <a:schemeClr val="bg1"/>
          </a:solidFill>
          <a:ln w="38100">
            <a:solidFill>
              <a:schemeClr val="tx1"/>
            </a:solidFill>
          </a:ln>
        </p:spPr>
        <p:txBody>
          <a:bodyPr wrap="square" rtlCol="0">
            <a:spAutoFit/>
          </a:bodyPr>
          <a:lstStyle/>
          <a:p>
            <a:pPr algn="ctr"/>
            <a:r>
              <a:rPr lang="en-US" sz="4000" dirty="0"/>
              <a:t>Time is always </a:t>
            </a:r>
            <a:r>
              <a:rPr lang="en-US" sz="4000" u="sng" dirty="0">
                <a:solidFill>
                  <a:srgbClr val="00B050"/>
                </a:solidFill>
              </a:rPr>
              <a:t>shortest</a:t>
            </a:r>
            <a:r>
              <a:rPr lang="en-US" sz="4000" dirty="0"/>
              <a:t> for the reference frame </a:t>
            </a:r>
            <a:r>
              <a:rPr lang="en-US" sz="4000" u="sng" dirty="0"/>
              <a:t>travelling with the clock</a:t>
            </a:r>
            <a:r>
              <a:rPr lang="en-US" sz="4000" dirty="0"/>
              <a:t>. </a:t>
            </a:r>
            <a:endParaRPr lang="en-CA" sz="4000" dirty="0"/>
          </a:p>
        </p:txBody>
      </p:sp>
    </p:spTree>
    <p:custDataLst>
      <p:tags r:id="rId1"/>
    </p:custDataLst>
    <p:extLst>
      <p:ext uri="{BB962C8B-B14F-4D97-AF65-F5344CB8AC3E}">
        <p14:creationId xmlns:p14="http://schemas.microsoft.com/office/powerpoint/2010/main" val="1713921741"/>
      </p:ext>
    </p:extLst>
  </p:cSld>
  <p:clrMapOvr>
    <a:masterClrMapping/>
  </p:clrMapOvr>
  <mc:AlternateContent xmlns:mc="http://schemas.openxmlformats.org/markup-compatibility/2006" xmlns:p14="http://schemas.microsoft.com/office/powerpoint/2010/main">
    <mc:Choice Requires="p14">
      <p:transition spd="slow" p14:dur="2000" advTm="23573"/>
    </mc:Choice>
    <mc:Fallback xmlns="">
      <p:transition spd="slow" advTm="235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12A9F99-26CD-4F9B-8615-35C1A2A750E2}"/>
              </a:ext>
            </a:extLst>
          </p:cNvPr>
          <p:cNvPicPr>
            <a:picLocks noChangeAspect="1"/>
          </p:cNvPicPr>
          <p:nvPr/>
        </p:nvPicPr>
        <p:blipFill rotWithShape="1">
          <a:blip r:embed="rId4">
            <a:alphaModFix/>
          </a:blip>
          <a:srcRect l="24686" t="1160" r="27686" b="26381"/>
          <a:stretch/>
        </p:blipFill>
        <p:spPr>
          <a:xfrm rot="5400000">
            <a:off x="5715000" y="381000"/>
            <a:ext cx="6858000" cy="6096000"/>
          </a:xfrm>
          <a:prstGeom prst="rect">
            <a:avLst/>
          </a:prstGeom>
        </p:spPr>
      </p:pic>
      <p:sp>
        <p:nvSpPr>
          <p:cNvPr id="4" name="TextBox 3">
            <a:extLst>
              <a:ext uri="{FF2B5EF4-FFF2-40B4-BE49-F238E27FC236}">
                <a16:creationId xmlns:a16="http://schemas.microsoft.com/office/drawing/2014/main" id="{608E96D2-734C-4621-873A-1F90E55A1237}"/>
              </a:ext>
            </a:extLst>
          </p:cNvPr>
          <p:cNvSpPr txBox="1"/>
          <p:nvPr/>
        </p:nvSpPr>
        <p:spPr>
          <a:xfrm>
            <a:off x="358321" y="0"/>
            <a:ext cx="7339060" cy="1200329"/>
          </a:xfrm>
          <a:prstGeom prst="rect">
            <a:avLst/>
          </a:prstGeom>
          <a:noFill/>
        </p:spPr>
        <p:txBody>
          <a:bodyPr wrap="none" rtlCol="0">
            <a:spAutoFit/>
          </a:bodyPr>
          <a:lstStyle/>
          <a:p>
            <a:r>
              <a:rPr lang="en-US" sz="7200" dirty="0"/>
              <a:t>Length Contraction</a:t>
            </a:r>
            <a:endParaRPr lang="en-CA" sz="7200" dirty="0"/>
          </a:p>
        </p:txBody>
      </p:sp>
      <p:grpSp>
        <p:nvGrpSpPr>
          <p:cNvPr id="27" name="Group 26">
            <a:extLst>
              <a:ext uri="{FF2B5EF4-FFF2-40B4-BE49-F238E27FC236}">
                <a16:creationId xmlns:a16="http://schemas.microsoft.com/office/drawing/2014/main" id="{EC50A8B4-7067-4230-84D4-F4B4EFF73C18}"/>
              </a:ext>
            </a:extLst>
          </p:cNvPr>
          <p:cNvGrpSpPr/>
          <p:nvPr/>
        </p:nvGrpSpPr>
        <p:grpSpPr>
          <a:xfrm>
            <a:off x="9849892" y="1042423"/>
            <a:ext cx="2475458" cy="2777758"/>
            <a:chOff x="1286855" y="4495113"/>
            <a:chExt cx="1641622" cy="1842094"/>
          </a:xfrm>
        </p:grpSpPr>
        <p:grpSp>
          <p:nvGrpSpPr>
            <p:cNvPr id="21" name="Group 20">
              <a:extLst>
                <a:ext uri="{FF2B5EF4-FFF2-40B4-BE49-F238E27FC236}">
                  <a16:creationId xmlns:a16="http://schemas.microsoft.com/office/drawing/2014/main" id="{8D37DFD8-B21C-497C-80C1-A10A3C9E10B2}"/>
                </a:ext>
              </a:extLst>
            </p:cNvPr>
            <p:cNvGrpSpPr/>
            <p:nvPr/>
          </p:nvGrpSpPr>
          <p:grpSpPr>
            <a:xfrm>
              <a:off x="1546922" y="4495113"/>
              <a:ext cx="1381555" cy="1292119"/>
              <a:chOff x="9522469" y="2980318"/>
              <a:chExt cx="2204961" cy="206221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12EA2FD-BAEF-4BD9-BFFB-610BC08180EC}"/>
                      </a:ext>
                    </a:extLst>
                  </p:cNvPr>
                  <p:cNvSpPr txBox="1"/>
                  <p:nvPr/>
                </p:nvSpPr>
                <p:spPr>
                  <a:xfrm>
                    <a:off x="10566196" y="3839770"/>
                    <a:ext cx="1161234" cy="1202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22" name="TextBox 21">
                    <a:extLst>
                      <a:ext uri="{FF2B5EF4-FFF2-40B4-BE49-F238E27FC236}">
                        <a16:creationId xmlns:a16="http://schemas.microsoft.com/office/drawing/2014/main" id="{312EA2FD-BAEF-4BD9-BFFB-610BC08180EC}"/>
                      </a:ext>
                    </a:extLst>
                  </p:cNvPr>
                  <p:cNvSpPr txBox="1">
                    <a:spLocks noRot="1" noChangeAspect="1" noMove="1" noResize="1" noEditPoints="1" noAdjustHandles="1" noChangeArrowheads="1" noChangeShapeType="1" noTextEdit="1"/>
                  </p:cNvSpPr>
                  <p:nvPr/>
                </p:nvSpPr>
                <p:spPr>
                  <a:xfrm>
                    <a:off x="10566196" y="3839770"/>
                    <a:ext cx="1161234" cy="120276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1CA283-78E7-450E-BE34-F44DB273C239}"/>
                      </a:ext>
                    </a:extLst>
                  </p:cNvPr>
                  <p:cNvSpPr txBox="1"/>
                  <p:nvPr/>
                </p:nvSpPr>
                <p:spPr>
                  <a:xfrm>
                    <a:off x="9522469" y="2980318"/>
                    <a:ext cx="1071313" cy="1197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23" name="TextBox 22">
                    <a:extLst>
                      <a:ext uri="{FF2B5EF4-FFF2-40B4-BE49-F238E27FC236}">
                        <a16:creationId xmlns:a16="http://schemas.microsoft.com/office/drawing/2014/main" id="{5A1CA283-78E7-450E-BE34-F44DB273C239}"/>
                      </a:ext>
                    </a:extLst>
                  </p:cNvPr>
                  <p:cNvSpPr txBox="1">
                    <a:spLocks noRot="1" noChangeAspect="1" noMove="1" noResize="1" noEditPoints="1" noAdjustHandles="1" noChangeArrowheads="1" noChangeShapeType="1" noTextEdit="1"/>
                  </p:cNvSpPr>
                  <p:nvPr/>
                </p:nvSpPr>
                <p:spPr>
                  <a:xfrm>
                    <a:off x="9522469" y="2980318"/>
                    <a:ext cx="1071313" cy="1197610"/>
                  </a:xfrm>
                  <a:prstGeom prst="rect">
                    <a:avLst/>
                  </a:prstGeom>
                  <a:blipFill>
                    <a:blip r:embed="rId6"/>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DBADB721-4571-4735-BCAB-1DE757F50066}"/>
                </a:ext>
              </a:extLst>
            </p:cNvPr>
            <p:cNvGrpSpPr/>
            <p:nvPr/>
          </p:nvGrpSpPr>
          <p:grpSpPr>
            <a:xfrm>
              <a:off x="1286855" y="5194300"/>
              <a:ext cx="1130259" cy="1142907"/>
              <a:chOff x="4611916" y="637672"/>
              <a:chExt cx="3516345" cy="3555693"/>
            </a:xfrm>
          </p:grpSpPr>
          <p:cxnSp>
            <p:nvCxnSpPr>
              <p:cNvPr id="25" name="Straight Arrow Connector 24">
                <a:extLst>
                  <a:ext uri="{FF2B5EF4-FFF2-40B4-BE49-F238E27FC236}">
                    <a16:creationId xmlns:a16="http://schemas.microsoft.com/office/drawing/2014/main" id="{17628062-8E59-4E75-AD21-4FDC53AC5281}"/>
                  </a:ext>
                </a:extLst>
              </p:cNvPr>
              <p:cNvCxnSpPr>
                <a:cxnSpLocks/>
              </p:cNvCxnSpPr>
              <p:nvPr/>
            </p:nvCxnSpPr>
            <p:spPr>
              <a:xfrm flipV="1">
                <a:off x="4611916" y="2403709"/>
                <a:ext cx="3516345" cy="177216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DD0D2F9-482C-4D24-9308-1080295F392B}"/>
                  </a:ext>
                </a:extLst>
              </p:cNvPr>
              <p:cNvCxnSpPr>
                <a:cxnSpLocks/>
              </p:cNvCxnSpPr>
              <p:nvPr/>
            </p:nvCxnSpPr>
            <p:spPr>
              <a:xfrm flipV="1">
                <a:off x="4616034" y="637672"/>
                <a:ext cx="1781747" cy="3555693"/>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28" name="Group 27">
            <a:extLst>
              <a:ext uri="{FF2B5EF4-FFF2-40B4-BE49-F238E27FC236}">
                <a16:creationId xmlns:a16="http://schemas.microsoft.com/office/drawing/2014/main" id="{D4D022DD-AA3C-4A18-A1F6-B14A463E02FD}"/>
              </a:ext>
            </a:extLst>
          </p:cNvPr>
          <p:cNvGrpSpPr/>
          <p:nvPr/>
        </p:nvGrpSpPr>
        <p:grpSpPr>
          <a:xfrm>
            <a:off x="6639296" y="1257303"/>
            <a:ext cx="2885701" cy="2896904"/>
            <a:chOff x="4382797" y="3188269"/>
            <a:chExt cx="3054229" cy="3066084"/>
          </a:xfrm>
        </p:grpSpPr>
        <p:grpSp>
          <p:nvGrpSpPr>
            <p:cNvPr id="29" name="Group 28">
              <a:extLst>
                <a:ext uri="{FF2B5EF4-FFF2-40B4-BE49-F238E27FC236}">
                  <a16:creationId xmlns:a16="http://schemas.microsoft.com/office/drawing/2014/main" id="{67AF0696-CED8-41FA-88B1-F64BD383B196}"/>
                </a:ext>
              </a:extLst>
            </p:cNvPr>
            <p:cNvGrpSpPr/>
            <p:nvPr/>
          </p:nvGrpSpPr>
          <p:grpSpPr>
            <a:xfrm>
              <a:off x="4811845" y="4257766"/>
              <a:ext cx="1571644" cy="1612623"/>
              <a:chOff x="4598547" y="3250367"/>
              <a:chExt cx="919034" cy="942997"/>
            </a:xfrm>
          </p:grpSpPr>
          <p:cxnSp>
            <p:nvCxnSpPr>
              <p:cNvPr id="32" name="Straight Arrow Connector 31">
                <a:extLst>
                  <a:ext uri="{FF2B5EF4-FFF2-40B4-BE49-F238E27FC236}">
                    <a16:creationId xmlns:a16="http://schemas.microsoft.com/office/drawing/2014/main" id="{7384CAF7-C4CC-4FB9-825C-229BD9B1843E}"/>
                  </a:ext>
                </a:extLst>
              </p:cNvPr>
              <p:cNvCxnSpPr>
                <a:cxnSpLocks/>
              </p:cNvCxnSpPr>
              <p:nvPr/>
            </p:nvCxnSpPr>
            <p:spPr>
              <a:xfrm>
                <a:off x="4598547" y="4175874"/>
                <a:ext cx="91903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F06DC55A-651A-413F-A12E-BBF021F46F23}"/>
                  </a:ext>
                </a:extLst>
              </p:cNvPr>
              <p:cNvCxnSpPr>
                <a:cxnSpLocks/>
              </p:cNvCxnSpPr>
              <p:nvPr/>
            </p:nvCxnSpPr>
            <p:spPr>
              <a:xfrm flipV="1">
                <a:off x="4631024" y="3250367"/>
                <a:ext cx="0" cy="942997"/>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C228A8-B28B-473E-9C8E-A2708B5683AD}"/>
                    </a:ext>
                  </a:extLst>
                </p:cNvPr>
                <p:cNvSpPr txBox="1"/>
                <p:nvPr/>
              </p:nvSpPr>
              <p:spPr>
                <a:xfrm>
                  <a:off x="6275792" y="5179375"/>
                  <a:ext cx="1161234"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30" name="TextBox 29">
                  <a:extLst>
                    <a:ext uri="{FF2B5EF4-FFF2-40B4-BE49-F238E27FC236}">
                      <a16:creationId xmlns:a16="http://schemas.microsoft.com/office/drawing/2014/main" id="{E4C228A8-B28B-473E-9C8E-A2708B5683AD}"/>
                    </a:ext>
                  </a:extLst>
                </p:cNvPr>
                <p:cNvSpPr txBox="1">
                  <a:spLocks noRot="1" noChangeAspect="1" noMove="1" noResize="1" noEditPoints="1" noAdjustHandles="1" noChangeArrowheads="1" noChangeShapeType="1" noTextEdit="1"/>
                </p:cNvSpPr>
                <p:nvPr/>
              </p:nvSpPr>
              <p:spPr>
                <a:xfrm>
                  <a:off x="6275792" y="5179375"/>
                  <a:ext cx="1161234" cy="107497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BC67804-B731-4327-B366-52199BEBD855}"/>
                    </a:ext>
                  </a:extLst>
                </p:cNvPr>
                <p:cNvSpPr txBox="1"/>
                <p:nvPr/>
              </p:nvSpPr>
              <p:spPr>
                <a:xfrm>
                  <a:off x="4382797" y="3188269"/>
                  <a:ext cx="1071313" cy="10749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1" name="TextBox 30">
                  <a:extLst>
                    <a:ext uri="{FF2B5EF4-FFF2-40B4-BE49-F238E27FC236}">
                      <a16:creationId xmlns:a16="http://schemas.microsoft.com/office/drawing/2014/main" id="{EBC67804-B731-4327-B366-52199BEBD855}"/>
                    </a:ext>
                  </a:extLst>
                </p:cNvPr>
                <p:cNvSpPr txBox="1">
                  <a:spLocks noRot="1" noChangeAspect="1" noMove="1" noResize="1" noEditPoints="1" noAdjustHandles="1" noChangeArrowheads="1" noChangeShapeType="1" noTextEdit="1"/>
                </p:cNvSpPr>
                <p:nvPr/>
              </p:nvSpPr>
              <p:spPr>
                <a:xfrm>
                  <a:off x="4382797" y="3188269"/>
                  <a:ext cx="1071313" cy="1074978"/>
                </a:xfrm>
                <a:prstGeom prst="rect">
                  <a:avLst/>
                </a:prstGeom>
                <a:blipFill>
                  <a:blip r:embed="rId8"/>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8044887C-E8FD-4812-B5A9-6947202B881A}"/>
              </a:ext>
            </a:extLst>
          </p:cNvPr>
          <p:cNvGrpSpPr/>
          <p:nvPr/>
        </p:nvGrpSpPr>
        <p:grpSpPr>
          <a:xfrm>
            <a:off x="7137999" y="3846283"/>
            <a:ext cx="4046724" cy="2762251"/>
            <a:chOff x="7137999" y="3846283"/>
            <a:chExt cx="4046724" cy="2762251"/>
          </a:xfrm>
        </p:grpSpPr>
        <p:sp>
          <p:nvSpPr>
            <p:cNvPr id="35" name="Rectangle 34">
              <a:extLst>
                <a:ext uri="{FF2B5EF4-FFF2-40B4-BE49-F238E27FC236}">
                  <a16:creationId xmlns:a16="http://schemas.microsoft.com/office/drawing/2014/main" id="{2912C3BA-6A8F-4B10-8EB6-7CF0EDFFF297}"/>
                </a:ext>
              </a:extLst>
            </p:cNvPr>
            <p:cNvSpPr/>
            <p:nvPr/>
          </p:nvSpPr>
          <p:spPr>
            <a:xfrm>
              <a:off x="7162800" y="5977889"/>
              <a:ext cx="4019550" cy="630645"/>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a:t>
              </a:r>
              <a:endParaRPr lang="en-CA" sz="4000" dirty="0">
                <a:solidFill>
                  <a:schemeClr val="tx1"/>
                </a:solidFill>
              </a:endParaRPr>
            </a:p>
          </p:txBody>
        </p:sp>
        <p:grpSp>
          <p:nvGrpSpPr>
            <p:cNvPr id="36" name="Group 35">
              <a:extLst>
                <a:ext uri="{FF2B5EF4-FFF2-40B4-BE49-F238E27FC236}">
                  <a16:creationId xmlns:a16="http://schemas.microsoft.com/office/drawing/2014/main" id="{21EBE4C3-D27D-4462-8274-95CB9D193258}"/>
                </a:ext>
              </a:extLst>
            </p:cNvPr>
            <p:cNvGrpSpPr/>
            <p:nvPr/>
          </p:nvGrpSpPr>
          <p:grpSpPr>
            <a:xfrm>
              <a:off x="7137999" y="3846283"/>
              <a:ext cx="4046724" cy="2231908"/>
              <a:chOff x="313574" y="454479"/>
              <a:chExt cx="2852056" cy="5774871"/>
            </a:xfrm>
          </p:grpSpPr>
          <p:cxnSp>
            <p:nvCxnSpPr>
              <p:cNvPr id="37" name="Straight Connector 36">
                <a:extLst>
                  <a:ext uri="{FF2B5EF4-FFF2-40B4-BE49-F238E27FC236}">
                    <a16:creationId xmlns:a16="http://schemas.microsoft.com/office/drawing/2014/main" id="{7CA8EB78-8702-4551-8AFC-180F6BCF2B4E}"/>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1B4AD6-EB11-4FA1-93C4-706CEA0FB5F9}"/>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F3E93EF-652A-4460-A729-AEEE615069E6}"/>
                  </a:ext>
                </a:extLst>
              </p:cNvPr>
              <p:cNvSpPr txBox="1"/>
              <p:nvPr/>
            </p:nvSpPr>
            <p:spPr>
              <a:xfrm>
                <a:off x="11169876" y="5304374"/>
                <a:ext cx="1022124" cy="11277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CA" sz="6000" dirty="0">
                  <a:solidFill>
                    <a:srgbClr val="7030A0"/>
                  </a:solidFill>
                </a:endParaRPr>
              </a:p>
            </p:txBody>
          </p:sp>
        </mc:Choice>
        <mc:Fallback xmlns="">
          <p:sp>
            <p:nvSpPr>
              <p:cNvPr id="44" name="TextBox 43">
                <a:extLst>
                  <a:ext uri="{FF2B5EF4-FFF2-40B4-BE49-F238E27FC236}">
                    <a16:creationId xmlns:a16="http://schemas.microsoft.com/office/drawing/2014/main" id="{CF3E93EF-652A-4460-A729-AEEE615069E6}"/>
                  </a:ext>
                </a:extLst>
              </p:cNvPr>
              <p:cNvSpPr txBox="1">
                <a:spLocks noRot="1" noChangeAspect="1" noMove="1" noResize="1" noEditPoints="1" noAdjustHandles="1" noChangeArrowheads="1" noChangeShapeType="1" noTextEdit="1"/>
              </p:cNvSpPr>
              <p:nvPr/>
            </p:nvSpPr>
            <p:spPr>
              <a:xfrm>
                <a:off x="11169876" y="5304374"/>
                <a:ext cx="1022124" cy="112774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A793A45-3832-40FF-B54C-17791883DD8A}"/>
                  </a:ext>
                </a:extLst>
              </p:cNvPr>
              <p:cNvSpPr txBox="1"/>
              <p:nvPr/>
            </p:nvSpPr>
            <p:spPr>
              <a:xfrm>
                <a:off x="11286368" y="3308923"/>
                <a:ext cx="760491" cy="11277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954ECA"/>
                              </a:solidFill>
                              <a:latin typeface="Cambria Math" panose="02040503050406030204" pitchFamily="18" charset="0"/>
                            </a:rPr>
                          </m:ctrlPr>
                        </m:accPr>
                        <m:e>
                          <m:r>
                            <a:rPr lang="en-US" sz="6000" b="0" i="1" smtClean="0">
                              <a:solidFill>
                                <a:srgbClr val="954ECA"/>
                              </a:solidFill>
                              <a:latin typeface="Cambria Math" panose="02040503050406030204" pitchFamily="18" charset="0"/>
                            </a:rPr>
                            <m:t>𝑀</m:t>
                          </m:r>
                        </m:e>
                      </m:acc>
                    </m:oMath>
                  </m:oMathPara>
                </a14:m>
                <a:endParaRPr lang="en-CA" sz="6000" dirty="0">
                  <a:solidFill>
                    <a:srgbClr val="954ECA"/>
                  </a:solidFill>
                </a:endParaRPr>
              </a:p>
            </p:txBody>
          </p:sp>
        </mc:Choice>
        <mc:Fallback xmlns="">
          <p:sp>
            <p:nvSpPr>
              <p:cNvPr id="47" name="TextBox 46">
                <a:extLst>
                  <a:ext uri="{FF2B5EF4-FFF2-40B4-BE49-F238E27FC236}">
                    <a16:creationId xmlns:a16="http://schemas.microsoft.com/office/drawing/2014/main" id="{0A793A45-3832-40FF-B54C-17791883DD8A}"/>
                  </a:ext>
                </a:extLst>
              </p:cNvPr>
              <p:cNvSpPr txBox="1">
                <a:spLocks noRot="1" noChangeAspect="1" noMove="1" noResize="1" noEditPoints="1" noAdjustHandles="1" noChangeArrowheads="1" noChangeShapeType="1" noTextEdit="1"/>
              </p:cNvSpPr>
              <p:nvPr/>
            </p:nvSpPr>
            <p:spPr>
              <a:xfrm>
                <a:off x="11286368" y="3308923"/>
                <a:ext cx="760491" cy="1127745"/>
              </a:xfrm>
              <a:prstGeom prst="rect">
                <a:avLst/>
              </a:prstGeom>
              <a:blipFill>
                <a:blip r:embed="rId10"/>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050A75C0-B778-4E2D-9943-AC758356A79E}"/>
              </a:ext>
            </a:extLst>
          </p:cNvPr>
          <p:cNvCxnSpPr>
            <a:cxnSpLocks/>
          </p:cNvCxnSpPr>
          <p:nvPr/>
        </p:nvCxnSpPr>
        <p:spPr>
          <a:xfrm flipV="1">
            <a:off x="7124274" y="5934531"/>
            <a:ext cx="4153326" cy="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75AA5FB2-68CC-4798-8617-B329677723AB}"/>
              </a:ext>
            </a:extLst>
          </p:cNvPr>
          <p:cNvCxnSpPr>
            <a:cxnSpLocks/>
          </p:cNvCxnSpPr>
          <p:nvPr/>
        </p:nvCxnSpPr>
        <p:spPr>
          <a:xfrm flipV="1">
            <a:off x="7116240" y="3921539"/>
            <a:ext cx="4087988" cy="2020234"/>
          </a:xfrm>
          <a:prstGeom prst="straightConnector1">
            <a:avLst/>
          </a:prstGeom>
          <a:ln w="152400">
            <a:solidFill>
              <a:srgbClr val="954ECA"/>
            </a:solidFill>
            <a:tailEnd type="triangle"/>
          </a:ln>
        </p:spPr>
        <p:style>
          <a:lnRef idx="3">
            <a:schemeClr val="accent1"/>
          </a:lnRef>
          <a:fillRef idx="0">
            <a:schemeClr val="accent1"/>
          </a:fillRef>
          <a:effectRef idx="2">
            <a:schemeClr val="accent1"/>
          </a:effectRef>
          <a:fontRef idx="minor">
            <a:schemeClr val="tx1"/>
          </a:fontRef>
        </p:style>
      </p:cxnSp>
      <p:sp>
        <p:nvSpPr>
          <p:cNvPr id="38" name="TextBox 37">
            <a:extLst>
              <a:ext uri="{FF2B5EF4-FFF2-40B4-BE49-F238E27FC236}">
                <a16:creationId xmlns:a16="http://schemas.microsoft.com/office/drawing/2014/main" id="{A0F99900-3045-4B4D-884E-80E8281A1734}"/>
              </a:ext>
            </a:extLst>
          </p:cNvPr>
          <p:cNvSpPr txBox="1"/>
          <p:nvPr/>
        </p:nvSpPr>
        <p:spPr>
          <a:xfrm>
            <a:off x="266699" y="4764318"/>
            <a:ext cx="5611586" cy="1938992"/>
          </a:xfrm>
          <a:prstGeom prst="rect">
            <a:avLst/>
          </a:prstGeom>
          <a:solidFill>
            <a:schemeClr val="bg1"/>
          </a:solidFill>
          <a:ln w="38100">
            <a:solidFill>
              <a:schemeClr val="tx1"/>
            </a:solidFill>
          </a:ln>
        </p:spPr>
        <p:txBody>
          <a:bodyPr wrap="square" rtlCol="0">
            <a:spAutoFit/>
          </a:bodyPr>
          <a:lstStyle/>
          <a:p>
            <a:pPr algn="ctr"/>
            <a:r>
              <a:rPr lang="en-US" sz="4000" dirty="0"/>
              <a:t>Length is always </a:t>
            </a:r>
            <a:r>
              <a:rPr lang="en-US" sz="4000" u="sng" dirty="0">
                <a:solidFill>
                  <a:srgbClr val="7030A0"/>
                </a:solidFill>
              </a:rPr>
              <a:t>longest</a:t>
            </a:r>
            <a:r>
              <a:rPr lang="en-US" sz="4000" dirty="0"/>
              <a:t> for the reference frame </a:t>
            </a:r>
            <a:r>
              <a:rPr lang="en-US" sz="4000" u="sng" dirty="0"/>
              <a:t>travelling with the object</a:t>
            </a:r>
            <a:r>
              <a:rPr lang="en-US" sz="4000" dirty="0"/>
              <a:t>. </a:t>
            </a:r>
            <a:endParaRPr lang="en-CA" sz="4000" dirty="0"/>
          </a:p>
        </p:txBody>
      </p:sp>
      <p:sp>
        <p:nvSpPr>
          <p:cNvPr id="40" name="TextBox 39">
            <a:extLst>
              <a:ext uri="{FF2B5EF4-FFF2-40B4-BE49-F238E27FC236}">
                <a16:creationId xmlns:a16="http://schemas.microsoft.com/office/drawing/2014/main" id="{96313B09-509F-4043-B9BE-E344243623F7}"/>
              </a:ext>
            </a:extLst>
          </p:cNvPr>
          <p:cNvSpPr txBox="1"/>
          <p:nvPr/>
        </p:nvSpPr>
        <p:spPr>
          <a:xfrm>
            <a:off x="186870" y="1383393"/>
            <a:ext cx="6175829" cy="2800767"/>
          </a:xfrm>
          <a:prstGeom prst="rect">
            <a:avLst/>
          </a:prstGeom>
          <a:noFill/>
        </p:spPr>
        <p:txBody>
          <a:bodyPr wrap="square" rtlCol="0">
            <a:spAutoFit/>
          </a:bodyPr>
          <a:lstStyle/>
          <a:p>
            <a:r>
              <a:rPr lang="en-US" sz="4400" dirty="0"/>
              <a:t>Measure the </a:t>
            </a:r>
            <a:br>
              <a:rPr lang="en-US" sz="4400" dirty="0"/>
            </a:br>
            <a:r>
              <a:rPr lang="en-US" sz="4400" dirty="0">
                <a:solidFill>
                  <a:srgbClr val="92D050"/>
                </a:solidFill>
              </a:rPr>
              <a:t>distance component </a:t>
            </a:r>
            <a:r>
              <a:rPr lang="en-US" sz="4400" dirty="0"/>
              <a:t>along lines of simultaneity in </a:t>
            </a:r>
            <a:r>
              <a:rPr lang="en-CA" sz="4400" u="sng" dirty="0"/>
              <a:t>different bases</a:t>
            </a:r>
            <a:r>
              <a:rPr lang="en-CA" sz="4400" dirty="0"/>
              <a:t>.</a:t>
            </a:r>
          </a:p>
        </p:txBody>
      </p:sp>
    </p:spTree>
    <p:custDataLst>
      <p:tags r:id="rId1"/>
    </p:custDataLst>
    <p:extLst>
      <p:ext uri="{BB962C8B-B14F-4D97-AF65-F5344CB8AC3E}">
        <p14:creationId xmlns:p14="http://schemas.microsoft.com/office/powerpoint/2010/main" val="4033449321"/>
      </p:ext>
    </p:extLst>
  </p:cSld>
  <p:clrMapOvr>
    <a:masterClrMapping/>
  </p:clrMapOvr>
  <mc:AlternateContent xmlns:mc="http://schemas.openxmlformats.org/markup-compatibility/2006" xmlns:p14="http://schemas.microsoft.com/office/powerpoint/2010/main">
    <mc:Choice Requires="p14">
      <p:transition spd="slow" p14:dur="2000" advTm="21295"/>
    </mc:Choice>
    <mc:Fallback xmlns="">
      <p:transition spd="slow" advTm="21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down)">
                                      <p:cBhvr>
                                        <p:cTn id="32" dur="500"/>
                                        <p:tgtEl>
                                          <p:spTgt spid="4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anim calcmode="lin" valueType="num">
                                      <p:cBhvr>
                                        <p:cTn id="41" dur="1000" fill="hold"/>
                                        <p:tgtEl>
                                          <p:spTgt spid="38"/>
                                        </p:tgtEl>
                                        <p:attrNameLst>
                                          <p:attrName>ppt_x</p:attrName>
                                        </p:attrNameLst>
                                      </p:cBhvr>
                                      <p:tavLst>
                                        <p:tav tm="0">
                                          <p:val>
                                            <p:strVal val="#ppt_x"/>
                                          </p:val>
                                        </p:tav>
                                        <p:tav tm="100000">
                                          <p:val>
                                            <p:strVal val="#ppt_x"/>
                                          </p:val>
                                        </p:tav>
                                      </p:tavLst>
                                    </p:anim>
                                    <p:anim calcmode="lin" valueType="num">
                                      <p:cBhvr>
                                        <p:cTn id="4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38" grpId="0" animBg="1"/>
      <p:bldP spid="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1286D3B-5674-4290-9C50-3A3DE4B010CB}"/>
              </a:ext>
            </a:extLst>
          </p:cNvPr>
          <p:cNvGrpSpPr/>
          <p:nvPr/>
        </p:nvGrpSpPr>
        <p:grpSpPr>
          <a:xfrm>
            <a:off x="7663540" y="0"/>
            <a:ext cx="4528460" cy="5771119"/>
            <a:chOff x="7663540" y="0"/>
            <a:chExt cx="4528460" cy="5771119"/>
          </a:xfrm>
        </p:grpSpPr>
        <p:pic>
          <p:nvPicPr>
            <p:cNvPr id="146" name="Picture 145">
              <a:extLst>
                <a:ext uri="{FF2B5EF4-FFF2-40B4-BE49-F238E27FC236}">
                  <a16:creationId xmlns:a16="http://schemas.microsoft.com/office/drawing/2014/main" id="{8BE72AA2-51A2-43E5-845C-44FF68C65C73}"/>
                </a:ext>
              </a:extLst>
            </p:cNvPr>
            <p:cNvPicPr>
              <a:picLocks noChangeAspect="1"/>
            </p:cNvPicPr>
            <p:nvPr/>
          </p:nvPicPr>
          <p:blipFill rotWithShape="1">
            <a:blip r:embed="rId4"/>
            <a:srcRect l="14352" t="6483" r="27685" b="15430"/>
            <a:stretch/>
          </p:blipFill>
          <p:spPr>
            <a:xfrm rot="5400000">
              <a:off x="7057190" y="606350"/>
              <a:ext cx="5697617" cy="4484917"/>
            </a:xfrm>
            <a:prstGeom prst="rect">
              <a:avLst/>
            </a:prstGeom>
          </p:spPr>
        </p:pic>
        <p:pic>
          <p:nvPicPr>
            <p:cNvPr id="147" name="Picture 146">
              <a:extLst>
                <a:ext uri="{FF2B5EF4-FFF2-40B4-BE49-F238E27FC236}">
                  <a16:creationId xmlns:a16="http://schemas.microsoft.com/office/drawing/2014/main" id="{5A1074E8-4DBA-41B5-A72C-958F78FA23CC}"/>
                </a:ext>
              </a:extLst>
            </p:cNvPr>
            <p:cNvPicPr>
              <a:picLocks noChangeAspect="1"/>
            </p:cNvPicPr>
            <p:nvPr/>
          </p:nvPicPr>
          <p:blipFill rotWithShape="1">
            <a:blip r:embed="rId4">
              <a:alphaModFix/>
            </a:blip>
            <a:srcRect l="14348" t="70797" r="27686" b="-3981"/>
            <a:stretch/>
          </p:blipFill>
          <p:spPr>
            <a:xfrm rot="5400000">
              <a:off x="8390057" y="1896038"/>
              <a:ext cx="5697982" cy="1905905"/>
            </a:xfrm>
            <a:prstGeom prst="rect">
              <a:avLst/>
            </a:prstGeom>
          </p:spPr>
        </p:pic>
        <p:cxnSp>
          <p:nvCxnSpPr>
            <p:cNvPr id="148" name="Straight Connector 147">
              <a:extLst>
                <a:ext uri="{FF2B5EF4-FFF2-40B4-BE49-F238E27FC236}">
                  <a16:creationId xmlns:a16="http://schemas.microsoft.com/office/drawing/2014/main" id="{C70E15AA-2258-4075-B6AB-081ED4ADAD3A}"/>
                </a:ext>
              </a:extLst>
            </p:cNvPr>
            <p:cNvCxnSpPr>
              <a:cxnSpLocks/>
            </p:cNvCxnSpPr>
            <p:nvPr/>
          </p:nvCxnSpPr>
          <p:spPr>
            <a:xfrm flipV="1">
              <a:off x="8976138" y="763667"/>
              <a:ext cx="2321326" cy="4640001"/>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149" name="Picture 2" descr="Ford Mustang, Car, Racing Car, Sports Car, Automobile">
              <a:extLst>
                <a:ext uri="{FF2B5EF4-FFF2-40B4-BE49-F238E27FC236}">
                  <a16:creationId xmlns:a16="http://schemas.microsoft.com/office/drawing/2014/main" id="{9A50FF99-3F37-4456-BA97-DC629E654A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602113" y="440767"/>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a:extLst>
                <a:ext uri="{FF2B5EF4-FFF2-40B4-BE49-F238E27FC236}">
                  <a16:creationId xmlns:a16="http://schemas.microsoft.com/office/drawing/2014/main" id="{3F3002C4-90C9-4636-9C1C-2C9F32A4C752}"/>
                </a:ext>
              </a:extLst>
            </p:cNvPr>
            <p:cNvCxnSpPr>
              <a:cxnSpLocks/>
            </p:cNvCxnSpPr>
            <p:nvPr/>
          </p:nvCxnSpPr>
          <p:spPr>
            <a:xfrm flipV="1">
              <a:off x="8972691" y="649367"/>
              <a:ext cx="0" cy="475027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94B8D76-3704-40DF-B41E-65D33B9D4EF5}"/>
                </a:ext>
              </a:extLst>
            </p:cNvPr>
            <p:cNvCxnSpPr>
              <a:cxnSpLocks/>
            </p:cNvCxnSpPr>
            <p:nvPr/>
          </p:nvCxnSpPr>
          <p:spPr>
            <a:xfrm flipV="1">
              <a:off x="8977994" y="2535317"/>
              <a:ext cx="0" cy="285750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pic>
          <p:nvPicPr>
            <p:cNvPr id="166" name="Picture 2">
              <a:extLst>
                <a:ext uri="{FF2B5EF4-FFF2-40B4-BE49-F238E27FC236}">
                  <a16:creationId xmlns:a16="http://schemas.microsoft.com/office/drawing/2014/main" id="{6BED2F98-770D-4813-A56D-D17518105B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8572859" y="157877"/>
              <a:ext cx="754437" cy="1033388"/>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E3128FE2-9762-4B0E-96A9-17AAF9AAA57F}"/>
                </a:ext>
              </a:extLst>
            </p:cNvPr>
            <p:cNvCxnSpPr>
              <a:cxnSpLocks/>
            </p:cNvCxnSpPr>
            <p:nvPr/>
          </p:nvCxnSpPr>
          <p:spPr>
            <a:xfrm flipV="1">
              <a:off x="8978737" y="2071767"/>
              <a:ext cx="1664141" cy="332105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73" name="Oval 72">
              <a:extLst>
                <a:ext uri="{FF2B5EF4-FFF2-40B4-BE49-F238E27FC236}">
                  <a16:creationId xmlns:a16="http://schemas.microsoft.com/office/drawing/2014/main" id="{6BCE8828-0DBE-4181-B912-97896CFC37D0}"/>
                </a:ext>
              </a:extLst>
            </p:cNvPr>
            <p:cNvSpPr/>
            <p:nvPr/>
          </p:nvSpPr>
          <p:spPr>
            <a:xfrm>
              <a:off x="10526492" y="1937614"/>
              <a:ext cx="267554" cy="26755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4" name="Group 73">
              <a:extLst>
                <a:ext uri="{FF2B5EF4-FFF2-40B4-BE49-F238E27FC236}">
                  <a16:creationId xmlns:a16="http://schemas.microsoft.com/office/drawing/2014/main" id="{1568578E-80D4-4232-8954-F02A148DED8D}"/>
                </a:ext>
              </a:extLst>
            </p:cNvPr>
            <p:cNvGrpSpPr/>
            <p:nvPr/>
          </p:nvGrpSpPr>
          <p:grpSpPr>
            <a:xfrm>
              <a:off x="10885128" y="1817766"/>
              <a:ext cx="671552" cy="671552"/>
              <a:chOff x="9944100" y="3981450"/>
              <a:chExt cx="876300" cy="876300"/>
            </a:xfrm>
          </p:grpSpPr>
          <p:sp>
            <p:nvSpPr>
              <p:cNvPr id="75" name="Rectangle 74">
                <a:extLst>
                  <a:ext uri="{FF2B5EF4-FFF2-40B4-BE49-F238E27FC236}">
                    <a16:creationId xmlns:a16="http://schemas.microsoft.com/office/drawing/2014/main" id="{D3171FDB-F728-42B4-AA3A-3C2D1E1C8658}"/>
                  </a:ext>
                </a:extLst>
              </p:cNvPr>
              <p:cNvSpPr/>
              <p:nvPr/>
            </p:nvSpPr>
            <p:spPr>
              <a:xfrm>
                <a:off x="10058400" y="4210050"/>
                <a:ext cx="628650" cy="6286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6" name="Picture 4" descr="Image result for snap fingers icon">
                <a:extLst>
                  <a:ext uri="{FF2B5EF4-FFF2-40B4-BE49-F238E27FC236}">
                    <a16:creationId xmlns:a16="http://schemas.microsoft.com/office/drawing/2014/main" id="{C81D4C5D-C6D6-4918-A351-3FF9686F40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4100" y="3981450"/>
                <a:ext cx="876300" cy="876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56">
              <a:extLst>
                <a:ext uri="{FF2B5EF4-FFF2-40B4-BE49-F238E27FC236}">
                  <a16:creationId xmlns:a16="http://schemas.microsoft.com/office/drawing/2014/main" id="{84ED2853-EBD4-4828-BD51-E9F0F4B446F9}"/>
                </a:ext>
              </a:extLst>
            </p:cNvPr>
            <p:cNvGrpSpPr/>
            <p:nvPr/>
          </p:nvGrpSpPr>
          <p:grpSpPr>
            <a:xfrm rot="1431413">
              <a:off x="7995875" y="5028896"/>
              <a:ext cx="829544" cy="742223"/>
              <a:chOff x="9029699" y="4591050"/>
              <a:chExt cx="1085851" cy="971550"/>
            </a:xfrm>
          </p:grpSpPr>
          <p:sp>
            <p:nvSpPr>
              <p:cNvPr id="159" name="Rectangle 158">
                <a:extLst>
                  <a:ext uri="{FF2B5EF4-FFF2-40B4-BE49-F238E27FC236}">
                    <a16:creationId xmlns:a16="http://schemas.microsoft.com/office/drawing/2014/main" id="{48A74C38-B0CE-44E8-8056-31DC44830494}"/>
                  </a:ext>
                </a:extLst>
              </p:cNvPr>
              <p:cNvSpPr/>
              <p:nvPr/>
            </p:nvSpPr>
            <p:spPr>
              <a:xfrm>
                <a:off x="9105900" y="4591050"/>
                <a:ext cx="971550" cy="971550"/>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0" name="Picture 2" descr="Image result for sneeze icon">
                <a:extLst>
                  <a:ext uri="{FF2B5EF4-FFF2-40B4-BE49-F238E27FC236}">
                    <a16:creationId xmlns:a16="http://schemas.microsoft.com/office/drawing/2014/main" id="{A56A0FE1-977F-4563-AE9F-E869C26C60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4448"/>
              <a:stretch/>
            </p:blipFill>
            <p:spPr bwMode="auto">
              <a:xfrm>
                <a:off x="9029699" y="4693714"/>
                <a:ext cx="1085851" cy="849836"/>
              </a:xfrm>
              <a:prstGeom prst="rect">
                <a:avLst/>
              </a:prstGeom>
              <a:noFill/>
              <a:extLst>
                <a:ext uri="{909E8E84-426E-40DD-AFC4-6F175D3DCCD1}">
                  <a14:hiddenFill xmlns:a14="http://schemas.microsoft.com/office/drawing/2010/main">
                    <a:solidFill>
                      <a:srgbClr val="FFFFFF"/>
                    </a:solidFill>
                  </a14:hiddenFill>
                </a:ext>
              </a:extLst>
            </p:spPr>
          </p:pic>
        </p:grpSp>
        <p:sp>
          <p:nvSpPr>
            <p:cNvPr id="158" name="Oval 157">
              <a:extLst>
                <a:ext uri="{FF2B5EF4-FFF2-40B4-BE49-F238E27FC236}">
                  <a16:creationId xmlns:a16="http://schemas.microsoft.com/office/drawing/2014/main" id="{5FE6E60F-4776-4A5A-8BD7-19B5B85A3BFA}"/>
                </a:ext>
              </a:extLst>
            </p:cNvPr>
            <p:cNvSpPr/>
            <p:nvPr/>
          </p:nvSpPr>
          <p:spPr>
            <a:xfrm>
              <a:off x="8825594" y="5259467"/>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Oval 151">
              <a:extLst>
                <a:ext uri="{FF2B5EF4-FFF2-40B4-BE49-F238E27FC236}">
                  <a16:creationId xmlns:a16="http://schemas.microsoft.com/office/drawing/2014/main" id="{D6B61514-30E8-4B7C-9E2C-61D937CE2479}"/>
                </a:ext>
              </a:extLst>
            </p:cNvPr>
            <p:cNvSpPr/>
            <p:nvPr/>
          </p:nvSpPr>
          <p:spPr>
            <a:xfrm>
              <a:off x="8842400" y="2454426"/>
              <a:ext cx="259658" cy="25965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Rectangle 153">
              <a:extLst>
                <a:ext uri="{FF2B5EF4-FFF2-40B4-BE49-F238E27FC236}">
                  <a16:creationId xmlns:a16="http://schemas.microsoft.com/office/drawing/2014/main" id="{8D507041-7F81-4D65-A80A-7BF955201F61}"/>
                </a:ext>
              </a:extLst>
            </p:cNvPr>
            <p:cNvSpPr/>
            <p:nvPr/>
          </p:nvSpPr>
          <p:spPr>
            <a:xfrm>
              <a:off x="7715350" y="2001916"/>
              <a:ext cx="1165987" cy="1165987"/>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5" name="Graphic 154" descr="Sign Language">
              <a:extLst>
                <a:ext uri="{FF2B5EF4-FFF2-40B4-BE49-F238E27FC236}">
                  <a16:creationId xmlns:a16="http://schemas.microsoft.com/office/drawing/2014/main" id="{AAFDF51F-D0B2-4C36-B355-657B4BEAE3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2272" y="2172142"/>
              <a:ext cx="757934" cy="830906"/>
            </a:xfrm>
            <a:prstGeom prst="rect">
              <a:avLst/>
            </a:prstGeom>
          </p:spPr>
        </p:pic>
        <p:cxnSp>
          <p:nvCxnSpPr>
            <p:cNvPr id="67" name="Straight Arrow Connector 66">
              <a:extLst>
                <a:ext uri="{FF2B5EF4-FFF2-40B4-BE49-F238E27FC236}">
                  <a16:creationId xmlns:a16="http://schemas.microsoft.com/office/drawing/2014/main" id="{F475BCBF-6A69-4E60-9B88-627DD75E5D36}"/>
                </a:ext>
              </a:extLst>
            </p:cNvPr>
            <p:cNvCxnSpPr>
              <a:cxnSpLocks/>
            </p:cNvCxnSpPr>
            <p:nvPr/>
          </p:nvCxnSpPr>
          <p:spPr>
            <a:xfrm flipV="1">
              <a:off x="8962857" y="1596458"/>
              <a:ext cx="1940844" cy="978146"/>
            </a:xfrm>
            <a:prstGeom prst="straightConnector1">
              <a:avLst/>
            </a:prstGeom>
            <a:ln w="101600">
              <a:solidFill>
                <a:srgbClr val="C0000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EE3F496A-B6A3-48F4-A38E-7FC8517236BD}"/>
                </a:ext>
              </a:extLst>
            </p:cNvPr>
            <p:cNvCxnSpPr>
              <a:cxnSpLocks/>
            </p:cNvCxnSpPr>
            <p:nvPr/>
          </p:nvCxnSpPr>
          <p:spPr>
            <a:xfrm>
              <a:off x="8935753" y="2050598"/>
              <a:ext cx="1767582" cy="0"/>
            </a:xfrm>
            <a:prstGeom prst="straightConnector1">
              <a:avLst/>
            </a:prstGeom>
            <a:ln w="101600">
              <a:solidFill>
                <a:srgbClr val="002060"/>
              </a:solidFill>
              <a:prstDash val="sysDash"/>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9" name="Group 8">
            <a:extLst>
              <a:ext uri="{FF2B5EF4-FFF2-40B4-BE49-F238E27FC236}">
                <a16:creationId xmlns:a16="http://schemas.microsoft.com/office/drawing/2014/main" id="{EE261B25-4AC0-4295-95F6-0E3509929674}"/>
              </a:ext>
            </a:extLst>
          </p:cNvPr>
          <p:cNvGrpSpPr/>
          <p:nvPr/>
        </p:nvGrpSpPr>
        <p:grpSpPr>
          <a:xfrm>
            <a:off x="99876" y="88492"/>
            <a:ext cx="3078925" cy="2799514"/>
            <a:chOff x="6607549" y="696247"/>
            <a:chExt cx="4377340" cy="3980098"/>
          </a:xfrm>
        </p:grpSpPr>
        <p:grpSp>
          <p:nvGrpSpPr>
            <p:cNvPr id="98" name="Group 97">
              <a:extLst>
                <a:ext uri="{FF2B5EF4-FFF2-40B4-BE49-F238E27FC236}">
                  <a16:creationId xmlns:a16="http://schemas.microsoft.com/office/drawing/2014/main" id="{D896A209-82C7-47D6-9280-5B71D353B4E9}"/>
                </a:ext>
              </a:extLst>
            </p:cNvPr>
            <p:cNvGrpSpPr/>
            <p:nvPr/>
          </p:nvGrpSpPr>
          <p:grpSpPr>
            <a:xfrm>
              <a:off x="6607549" y="696247"/>
              <a:ext cx="4328141" cy="3980098"/>
              <a:chOff x="118259" y="1581150"/>
              <a:chExt cx="4328141" cy="3980098"/>
            </a:xfrm>
          </p:grpSpPr>
          <p:sp>
            <p:nvSpPr>
              <p:cNvPr id="99" name="Rectangle 98">
                <a:extLst>
                  <a:ext uri="{FF2B5EF4-FFF2-40B4-BE49-F238E27FC236}">
                    <a16:creationId xmlns:a16="http://schemas.microsoft.com/office/drawing/2014/main" id="{4132195F-0401-4201-A6FA-ADE0C951F4D3}"/>
                  </a:ext>
                </a:extLst>
              </p:cNvPr>
              <p:cNvSpPr/>
              <p:nvPr/>
            </p:nvSpPr>
            <p:spPr>
              <a:xfrm>
                <a:off x="645027" y="2519391"/>
                <a:ext cx="3771706" cy="591760"/>
              </a:xfrm>
              <a:prstGeom prst="rect">
                <a:avLst/>
              </a:prstGeom>
              <a:solidFill>
                <a:schemeClr val="accent6">
                  <a:lumMod val="20000"/>
                  <a:lumOff val="8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     train</a:t>
                </a:r>
                <a:endParaRPr lang="en-CA" sz="3200" dirty="0">
                  <a:solidFill>
                    <a:schemeClr val="tx1"/>
                  </a:solidFill>
                </a:endParaRPr>
              </a:p>
            </p:txBody>
          </p:sp>
          <p:cxnSp>
            <p:nvCxnSpPr>
              <p:cNvPr id="100" name="Straight Connector 99">
                <a:extLst>
                  <a:ext uri="{FF2B5EF4-FFF2-40B4-BE49-F238E27FC236}">
                    <a16:creationId xmlns:a16="http://schemas.microsoft.com/office/drawing/2014/main" id="{50AD0AD2-4DBA-4D65-9B83-A10B100450BA}"/>
                  </a:ext>
                </a:extLst>
              </p:cNvPr>
              <p:cNvCxnSpPr>
                <a:cxnSpLocks/>
              </p:cNvCxnSpPr>
              <p:nvPr/>
            </p:nvCxnSpPr>
            <p:spPr>
              <a:xfrm flipV="1">
                <a:off x="517896" y="2190750"/>
                <a:ext cx="0" cy="334505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1" name="Picture 2">
                <a:extLst>
                  <a:ext uri="{FF2B5EF4-FFF2-40B4-BE49-F238E27FC236}">
                    <a16:creationId xmlns:a16="http://schemas.microsoft.com/office/drawing/2014/main" id="{1036EC6B-3AC4-4176-96AE-D8F11FDAD1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259"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2A88D1D8-D42B-414A-A52B-BA3723E0E184}"/>
                  </a:ext>
                </a:extLst>
              </p:cNvPr>
              <p:cNvGrpSpPr/>
              <p:nvPr/>
            </p:nvGrpSpPr>
            <p:grpSpPr>
              <a:xfrm>
                <a:off x="637525" y="1905000"/>
                <a:ext cx="3808875" cy="3656248"/>
                <a:chOff x="313574" y="454479"/>
                <a:chExt cx="2852056" cy="5774871"/>
              </a:xfrm>
            </p:grpSpPr>
            <p:cxnSp>
              <p:nvCxnSpPr>
                <p:cNvPr id="105" name="Straight Connector 104">
                  <a:extLst>
                    <a:ext uri="{FF2B5EF4-FFF2-40B4-BE49-F238E27FC236}">
                      <a16:creationId xmlns:a16="http://schemas.microsoft.com/office/drawing/2014/main" id="{8FA34D34-E739-4FEA-8B1F-BA9C0BE9C955}"/>
                    </a:ext>
                  </a:extLst>
                </p:cNvPr>
                <p:cNvCxnSpPr>
                  <a:cxnSpLocks/>
                </p:cNvCxnSpPr>
                <p:nvPr/>
              </p:nvCxnSpPr>
              <p:spPr>
                <a:xfrm flipV="1">
                  <a:off x="313574" y="454479"/>
                  <a:ext cx="0" cy="575310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A4AB85-24D8-4D66-AB9D-DD0689EE0EDA}"/>
                    </a:ext>
                  </a:extLst>
                </p:cNvPr>
                <p:cNvCxnSpPr>
                  <a:cxnSpLocks/>
                </p:cNvCxnSpPr>
                <p:nvPr/>
              </p:nvCxnSpPr>
              <p:spPr>
                <a:xfrm flipV="1">
                  <a:off x="3165630" y="476250"/>
                  <a:ext cx="0" cy="57531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03" name="Straight Connector 102">
                <a:extLst>
                  <a:ext uri="{FF2B5EF4-FFF2-40B4-BE49-F238E27FC236}">
                    <a16:creationId xmlns:a16="http://schemas.microsoft.com/office/drawing/2014/main" id="{BC08B53E-E4F4-43D0-B911-42724D18BC55}"/>
                  </a:ext>
                </a:extLst>
              </p:cNvPr>
              <p:cNvCxnSpPr>
                <a:cxnSpLocks/>
              </p:cNvCxnSpPr>
              <p:nvPr/>
            </p:nvCxnSpPr>
            <p:spPr>
              <a:xfrm flipV="1">
                <a:off x="637442" y="2114550"/>
                <a:ext cx="1730131" cy="34302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104" name="Picture 2" descr="Ford Mustang, Car, Racing Car, Sports Car, Automobile">
                <a:extLst>
                  <a:ext uri="{FF2B5EF4-FFF2-40B4-BE49-F238E27FC236}">
                    <a16:creationId xmlns:a16="http://schemas.microsoft.com/office/drawing/2014/main" id="{6D8AD170-225F-414C-9B63-BFA0B345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662654"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0" name="Straight Arrow Connector 109">
              <a:extLst>
                <a:ext uri="{FF2B5EF4-FFF2-40B4-BE49-F238E27FC236}">
                  <a16:creationId xmlns:a16="http://schemas.microsoft.com/office/drawing/2014/main" id="{A21CDE77-905C-4F76-8716-B874FE0E03D2}"/>
                </a:ext>
              </a:extLst>
            </p:cNvPr>
            <p:cNvCxnSpPr>
              <a:cxnSpLocks/>
            </p:cNvCxnSpPr>
            <p:nvPr/>
          </p:nvCxnSpPr>
          <p:spPr>
            <a:xfrm flipV="1">
              <a:off x="7116222" y="3874064"/>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25">
              <a:extLst>
                <a:ext uri="{FF2B5EF4-FFF2-40B4-BE49-F238E27FC236}">
                  <a16:creationId xmlns:a16="http://schemas.microsoft.com/office/drawing/2014/main" id="{49331DF9-DF0D-4996-B96F-693FD1E20AF8}"/>
                </a:ext>
              </a:extLst>
            </p:cNvPr>
            <p:cNvCxnSpPr>
              <a:cxnSpLocks/>
            </p:cNvCxnSpPr>
            <p:nvPr/>
          </p:nvCxnSpPr>
          <p:spPr>
            <a:xfrm flipV="1">
              <a:off x="8614822" y="3118414"/>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27" name="Straight Arrow Connector 126">
              <a:extLst>
                <a:ext uri="{FF2B5EF4-FFF2-40B4-BE49-F238E27FC236}">
                  <a16:creationId xmlns:a16="http://schemas.microsoft.com/office/drawing/2014/main" id="{D5AA573B-A45F-4D85-BEAC-4B0DA2B50ED7}"/>
                </a:ext>
              </a:extLst>
            </p:cNvPr>
            <p:cNvCxnSpPr>
              <a:cxnSpLocks/>
            </p:cNvCxnSpPr>
            <p:nvPr/>
          </p:nvCxnSpPr>
          <p:spPr>
            <a:xfrm flipV="1">
              <a:off x="10119772" y="2696497"/>
              <a:ext cx="834647" cy="420645"/>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28" name="Straight Arrow Connector 127">
              <a:extLst>
                <a:ext uri="{FF2B5EF4-FFF2-40B4-BE49-F238E27FC236}">
                  <a16:creationId xmlns:a16="http://schemas.microsoft.com/office/drawing/2014/main" id="{29AC16C9-C513-438A-8CD8-0E82AAFBA703}"/>
                </a:ext>
              </a:extLst>
            </p:cNvPr>
            <p:cNvCxnSpPr>
              <a:cxnSpLocks/>
            </p:cNvCxnSpPr>
            <p:nvPr/>
          </p:nvCxnSpPr>
          <p:spPr>
            <a:xfrm>
              <a:off x="8364860" y="4631973"/>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9" name="Straight Arrow Connector 128">
              <a:extLst>
                <a:ext uri="{FF2B5EF4-FFF2-40B4-BE49-F238E27FC236}">
                  <a16:creationId xmlns:a16="http://schemas.microsoft.com/office/drawing/2014/main" id="{3295EFDE-BE8C-4637-B010-292BB3E5ECFB}"/>
                </a:ext>
              </a:extLst>
            </p:cNvPr>
            <p:cNvCxnSpPr>
              <a:cxnSpLocks/>
            </p:cNvCxnSpPr>
            <p:nvPr/>
          </p:nvCxnSpPr>
          <p:spPr>
            <a:xfrm>
              <a:off x="9669785" y="4631973"/>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40" name="Straight Arrow Connector 139">
              <a:extLst>
                <a:ext uri="{FF2B5EF4-FFF2-40B4-BE49-F238E27FC236}">
                  <a16:creationId xmlns:a16="http://schemas.microsoft.com/office/drawing/2014/main" id="{47276BBA-9C00-42D6-B96F-13060A22DC76}"/>
                </a:ext>
              </a:extLst>
            </p:cNvPr>
            <p:cNvCxnSpPr>
              <a:cxnSpLocks/>
            </p:cNvCxnSpPr>
            <p:nvPr/>
          </p:nvCxnSpPr>
          <p:spPr>
            <a:xfrm>
              <a:off x="7069460" y="4631973"/>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1" name="Group 10">
            <a:extLst>
              <a:ext uri="{FF2B5EF4-FFF2-40B4-BE49-F238E27FC236}">
                <a16:creationId xmlns:a16="http://schemas.microsoft.com/office/drawing/2014/main" id="{E7A4BBC1-AADA-4215-A1A3-925BAAB1830F}"/>
              </a:ext>
            </a:extLst>
          </p:cNvPr>
          <p:cNvGrpSpPr/>
          <p:nvPr/>
        </p:nvGrpSpPr>
        <p:grpSpPr>
          <a:xfrm>
            <a:off x="58994" y="3085486"/>
            <a:ext cx="3900489" cy="2813865"/>
            <a:chOff x="12945427" y="696247"/>
            <a:chExt cx="5545366" cy="4000501"/>
          </a:xfrm>
        </p:grpSpPr>
        <p:grpSp>
          <p:nvGrpSpPr>
            <p:cNvPr id="112" name="Group 111">
              <a:extLst>
                <a:ext uri="{FF2B5EF4-FFF2-40B4-BE49-F238E27FC236}">
                  <a16:creationId xmlns:a16="http://schemas.microsoft.com/office/drawing/2014/main" id="{1D0B29BC-E573-45AA-B621-89375B71D32A}"/>
                </a:ext>
              </a:extLst>
            </p:cNvPr>
            <p:cNvGrpSpPr/>
            <p:nvPr/>
          </p:nvGrpSpPr>
          <p:grpSpPr>
            <a:xfrm>
              <a:off x="12945427" y="696247"/>
              <a:ext cx="5545366" cy="4000501"/>
              <a:chOff x="6456137" y="1581150"/>
              <a:chExt cx="5545366" cy="4000501"/>
            </a:xfrm>
          </p:grpSpPr>
          <p:sp>
            <p:nvSpPr>
              <p:cNvPr id="113" name="Rectangle 112">
                <a:extLst>
                  <a:ext uri="{FF2B5EF4-FFF2-40B4-BE49-F238E27FC236}">
                    <a16:creationId xmlns:a16="http://schemas.microsoft.com/office/drawing/2014/main" id="{3FC43AA6-F9BC-48F9-A19F-0E77E25A853C}"/>
                  </a:ext>
                </a:extLst>
              </p:cNvPr>
              <p:cNvSpPr/>
              <p:nvPr/>
            </p:nvSpPr>
            <p:spPr>
              <a:xfrm>
                <a:off x="8212991" y="2519391"/>
                <a:ext cx="3350687" cy="591760"/>
              </a:xfrm>
              <a:prstGeom prst="rect">
                <a:avLst/>
              </a:prstGeom>
              <a:solidFill>
                <a:srgbClr val="E4D2F2"/>
              </a:solidFill>
              <a:ln w="76200">
                <a:solidFill>
                  <a:srgbClr val="2F14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train</a:t>
                </a:r>
                <a:endParaRPr lang="en-CA" sz="3200" dirty="0">
                  <a:solidFill>
                    <a:schemeClr val="tx1"/>
                  </a:solidFill>
                </a:endParaRPr>
              </a:p>
            </p:txBody>
          </p:sp>
          <p:cxnSp>
            <p:nvCxnSpPr>
              <p:cNvPr id="114" name="Straight Connector 113">
                <a:extLst>
                  <a:ext uri="{FF2B5EF4-FFF2-40B4-BE49-F238E27FC236}">
                    <a16:creationId xmlns:a16="http://schemas.microsoft.com/office/drawing/2014/main" id="{3C59D988-E565-4022-AFD6-24432D067EC5}"/>
                  </a:ext>
                </a:extLst>
              </p:cNvPr>
              <p:cNvCxnSpPr>
                <a:cxnSpLocks/>
              </p:cNvCxnSpPr>
              <p:nvPr/>
            </p:nvCxnSpPr>
            <p:spPr>
              <a:xfrm flipV="1">
                <a:off x="6855774" y="2209800"/>
                <a:ext cx="0" cy="332600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15" name="Picture 2">
                <a:extLst>
                  <a:ext uri="{FF2B5EF4-FFF2-40B4-BE49-F238E27FC236}">
                    <a16:creationId xmlns:a16="http://schemas.microsoft.com/office/drawing/2014/main" id="{A8CF4F92-6A3C-4F1F-ADA0-079E5EF15F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6456137" y="1581150"/>
                <a:ext cx="845970" cy="115876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a:extLst>
                  <a:ext uri="{FF2B5EF4-FFF2-40B4-BE49-F238E27FC236}">
                    <a16:creationId xmlns:a16="http://schemas.microsoft.com/office/drawing/2014/main" id="{2A5D71A4-D577-4AA0-B691-A671FA090703}"/>
                  </a:ext>
                </a:extLst>
              </p:cNvPr>
              <p:cNvCxnSpPr>
                <a:cxnSpLocks/>
              </p:cNvCxnSpPr>
              <p:nvPr/>
            </p:nvCxnSpPr>
            <p:spPr>
              <a:xfrm flipV="1">
                <a:off x="6743097" y="1924050"/>
                <a:ext cx="1826215" cy="3620747"/>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pic>
            <p:nvPicPr>
              <p:cNvPr id="117" name="Picture 2" descr="Ford Mustang, Car, Racing Car, Sports Car, Automobile">
                <a:extLst>
                  <a:ext uri="{FF2B5EF4-FFF2-40B4-BE49-F238E27FC236}">
                    <a16:creationId xmlns:a16="http://schemas.microsoft.com/office/drawing/2014/main" id="{C7221D71-D400-46BC-8561-0239C5444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49259" y="1698053"/>
                <a:ext cx="1605901" cy="792862"/>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8CA3ECB5-FAA3-4478-B93C-A7351B5EC4D2}"/>
                  </a:ext>
                </a:extLst>
              </p:cNvPr>
              <p:cNvGrpSpPr/>
              <p:nvPr/>
            </p:nvGrpSpPr>
            <p:grpSpPr>
              <a:xfrm>
                <a:off x="6864572" y="1885950"/>
                <a:ext cx="5136931" cy="3695701"/>
                <a:chOff x="7617175" y="2533650"/>
                <a:chExt cx="2558136" cy="3695701"/>
              </a:xfrm>
            </p:grpSpPr>
            <p:cxnSp>
              <p:nvCxnSpPr>
                <p:cNvPr id="119" name="Straight Connector 118">
                  <a:extLst>
                    <a:ext uri="{FF2B5EF4-FFF2-40B4-BE49-F238E27FC236}">
                      <a16:creationId xmlns:a16="http://schemas.microsoft.com/office/drawing/2014/main" id="{045BDA04-04CE-426D-9682-5779A18720C3}"/>
                    </a:ext>
                  </a:extLst>
                </p:cNvPr>
                <p:cNvCxnSpPr>
                  <a:cxnSpLocks/>
                </p:cNvCxnSpPr>
                <p:nvPr/>
              </p:nvCxnSpPr>
              <p:spPr>
                <a:xfrm flipV="1">
                  <a:off x="7617175" y="2533650"/>
                  <a:ext cx="907831" cy="367393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0E7BDC2-214F-4876-B850-D3AA5D4079B5}"/>
                    </a:ext>
                  </a:extLst>
                </p:cNvPr>
                <p:cNvCxnSpPr>
                  <a:cxnSpLocks/>
                </p:cNvCxnSpPr>
                <p:nvPr/>
              </p:nvCxnSpPr>
              <p:spPr>
                <a:xfrm flipV="1">
                  <a:off x="9311856" y="2628900"/>
                  <a:ext cx="863455" cy="3600451"/>
                </a:xfrm>
                <a:prstGeom prst="line">
                  <a:avLst/>
                </a:prstGeom>
                <a:ln w="76200">
                  <a:solidFill>
                    <a:srgbClr val="B381D9"/>
                  </a:solidFill>
                </a:ln>
              </p:spPr>
              <p:style>
                <a:lnRef idx="1">
                  <a:schemeClr val="accent1"/>
                </a:lnRef>
                <a:fillRef idx="0">
                  <a:schemeClr val="accent1"/>
                </a:fillRef>
                <a:effectRef idx="0">
                  <a:schemeClr val="accent1"/>
                </a:effectRef>
                <a:fontRef idx="minor">
                  <a:schemeClr val="tx1"/>
                </a:fontRef>
              </p:style>
            </p:cxnSp>
          </p:grpSp>
        </p:grpSp>
        <p:cxnSp>
          <p:nvCxnSpPr>
            <p:cNvPr id="124" name="Straight Arrow Connector 123">
              <a:extLst>
                <a:ext uri="{FF2B5EF4-FFF2-40B4-BE49-F238E27FC236}">
                  <a16:creationId xmlns:a16="http://schemas.microsoft.com/office/drawing/2014/main" id="{EA2EB83D-22D3-4BDD-B1D3-0C481875719A}"/>
                </a:ext>
              </a:extLst>
            </p:cNvPr>
            <p:cNvCxnSpPr>
              <a:cxnSpLocks/>
            </p:cNvCxnSpPr>
            <p:nvPr/>
          </p:nvCxnSpPr>
          <p:spPr>
            <a:xfrm flipV="1">
              <a:off x="13323474" y="3874064"/>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29">
              <a:extLst>
                <a:ext uri="{FF2B5EF4-FFF2-40B4-BE49-F238E27FC236}">
                  <a16:creationId xmlns:a16="http://schemas.microsoft.com/office/drawing/2014/main" id="{E3C9EC25-9D7A-4764-9A31-BB974BAA0DD3}"/>
                </a:ext>
              </a:extLst>
            </p:cNvPr>
            <p:cNvCxnSpPr>
              <a:cxnSpLocks/>
            </p:cNvCxnSpPr>
            <p:nvPr/>
          </p:nvCxnSpPr>
          <p:spPr>
            <a:xfrm>
              <a:off x="14591162" y="4631973"/>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31" name="Straight Arrow Connector 130">
              <a:extLst>
                <a:ext uri="{FF2B5EF4-FFF2-40B4-BE49-F238E27FC236}">
                  <a16:creationId xmlns:a16="http://schemas.microsoft.com/office/drawing/2014/main" id="{2F8FD0CE-1686-492C-BD6E-CA06C9E543DC}"/>
                </a:ext>
              </a:extLst>
            </p:cNvPr>
            <p:cNvCxnSpPr>
              <a:cxnSpLocks/>
            </p:cNvCxnSpPr>
            <p:nvPr/>
          </p:nvCxnSpPr>
          <p:spPr>
            <a:xfrm>
              <a:off x="15899262" y="4631973"/>
              <a:ext cx="889728"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32" name="Straight Arrow Connector 131">
              <a:extLst>
                <a:ext uri="{FF2B5EF4-FFF2-40B4-BE49-F238E27FC236}">
                  <a16:creationId xmlns:a16="http://schemas.microsoft.com/office/drawing/2014/main" id="{A59431B4-EE60-48F2-B4B3-0C6D5DF611F3}"/>
                </a:ext>
              </a:extLst>
            </p:cNvPr>
            <p:cNvCxnSpPr>
              <a:cxnSpLocks/>
            </p:cNvCxnSpPr>
            <p:nvPr/>
          </p:nvCxnSpPr>
          <p:spPr>
            <a:xfrm flipV="1">
              <a:off x="14834774" y="3112064"/>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3" name="Straight Arrow Connector 132">
              <a:extLst>
                <a:ext uri="{FF2B5EF4-FFF2-40B4-BE49-F238E27FC236}">
                  <a16:creationId xmlns:a16="http://schemas.microsoft.com/office/drawing/2014/main" id="{D15A4FF8-F0D9-41B3-AD60-478B4A60652C}"/>
                </a:ext>
              </a:extLst>
            </p:cNvPr>
            <p:cNvCxnSpPr>
              <a:cxnSpLocks/>
            </p:cNvCxnSpPr>
            <p:nvPr/>
          </p:nvCxnSpPr>
          <p:spPr>
            <a:xfrm flipV="1">
              <a:off x="16346074" y="2362764"/>
              <a:ext cx="1509443" cy="76072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41" name="Straight Arrow Connector 140">
              <a:extLst>
                <a:ext uri="{FF2B5EF4-FFF2-40B4-BE49-F238E27FC236}">
                  <a16:creationId xmlns:a16="http://schemas.microsoft.com/office/drawing/2014/main" id="{D9EC7CD7-3676-475E-8A76-A9869261E7F9}"/>
                </a:ext>
              </a:extLst>
            </p:cNvPr>
            <p:cNvCxnSpPr>
              <a:cxnSpLocks/>
            </p:cNvCxnSpPr>
            <p:nvPr/>
          </p:nvCxnSpPr>
          <p:spPr>
            <a:xfrm>
              <a:off x="13309617" y="4638901"/>
              <a:ext cx="1315104"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4" name="Group 13">
            <a:extLst>
              <a:ext uri="{FF2B5EF4-FFF2-40B4-BE49-F238E27FC236}">
                <a16:creationId xmlns:a16="http://schemas.microsoft.com/office/drawing/2014/main" id="{7BF7B9E0-64B9-4114-85E8-2CE35F7B7755}"/>
              </a:ext>
            </a:extLst>
          </p:cNvPr>
          <p:cNvGrpSpPr/>
          <p:nvPr/>
        </p:nvGrpSpPr>
        <p:grpSpPr>
          <a:xfrm>
            <a:off x="8127204" y="3071560"/>
            <a:ext cx="2702185" cy="1210761"/>
            <a:chOff x="12932679" y="3071560"/>
            <a:chExt cx="2702185" cy="1210761"/>
          </a:xfrm>
        </p:grpSpPr>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3DBEF0E0-F13B-489D-984C-7CD717FEB818}"/>
                    </a:ext>
                  </a:extLst>
                </p:cNvPr>
                <p:cNvSpPr txBox="1"/>
                <p:nvPr/>
              </p:nvSpPr>
              <p:spPr>
                <a:xfrm>
                  <a:off x="12932679" y="3148549"/>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162" name="TextBox 161">
                  <a:extLst>
                    <a:ext uri="{FF2B5EF4-FFF2-40B4-BE49-F238E27FC236}">
                      <a16:creationId xmlns:a16="http://schemas.microsoft.com/office/drawing/2014/main" id="{3DBEF0E0-F13B-489D-984C-7CD717FEB818}"/>
                    </a:ext>
                  </a:extLst>
                </p:cNvPr>
                <p:cNvSpPr txBox="1">
                  <a:spLocks noRot="1" noChangeAspect="1" noMove="1" noResize="1" noEditPoints="1" noAdjustHandles="1" noChangeArrowheads="1" noChangeShapeType="1" noTextEdit="1"/>
                </p:cNvSpPr>
                <p:nvPr/>
              </p:nvSpPr>
              <p:spPr>
                <a:xfrm>
                  <a:off x="12932679" y="3148549"/>
                  <a:ext cx="781560" cy="113377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646FE77-0104-462B-A0A6-977686A2F98C}"/>
                    </a:ext>
                  </a:extLst>
                </p:cNvPr>
                <p:cNvSpPr txBox="1"/>
                <p:nvPr/>
              </p:nvSpPr>
              <p:spPr>
                <a:xfrm>
                  <a:off x="14800085" y="3071560"/>
                  <a:ext cx="83477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𝑇</m:t>
                            </m:r>
                          </m:e>
                        </m:acc>
                      </m:oMath>
                    </m:oMathPara>
                  </a14:m>
                  <a:endParaRPr lang="en-CA" sz="6000" dirty="0">
                    <a:solidFill>
                      <a:srgbClr val="7030A0"/>
                    </a:solidFill>
                  </a:endParaRPr>
                </a:p>
              </p:txBody>
            </p:sp>
          </mc:Choice>
          <mc:Fallback xmlns="">
            <p:sp>
              <p:nvSpPr>
                <p:cNvPr id="42" name="TextBox 41">
                  <a:extLst>
                    <a:ext uri="{FF2B5EF4-FFF2-40B4-BE49-F238E27FC236}">
                      <a16:creationId xmlns:a16="http://schemas.microsoft.com/office/drawing/2014/main" id="{3646FE77-0104-462B-A0A6-977686A2F98C}"/>
                    </a:ext>
                  </a:extLst>
                </p:cNvPr>
                <p:cNvSpPr txBox="1">
                  <a:spLocks noRot="1" noChangeAspect="1" noMove="1" noResize="1" noEditPoints="1" noAdjustHandles="1" noChangeArrowheads="1" noChangeShapeType="1" noTextEdit="1"/>
                </p:cNvSpPr>
                <p:nvPr/>
              </p:nvSpPr>
              <p:spPr>
                <a:xfrm>
                  <a:off x="14800085" y="3071560"/>
                  <a:ext cx="834779" cy="1127745"/>
                </a:xfrm>
                <a:prstGeom prst="rect">
                  <a:avLst/>
                </a:prstGeom>
                <a:blipFill>
                  <a:blip r:embed="rId12"/>
                  <a:stretch>
                    <a:fillRect/>
                  </a:stretch>
                </a:blipFill>
              </p:spPr>
              <p:txBody>
                <a:bodyPr/>
                <a:lstStyle/>
                <a:p>
                  <a:r>
                    <a:rPr lang="en-CA">
                      <a:noFill/>
                    </a:rPr>
                    <a:t> </a:t>
                  </a:r>
                </a:p>
              </p:txBody>
            </p:sp>
          </mc:Fallback>
        </mc:AlternateContent>
      </p:grpSp>
      <p:sp>
        <p:nvSpPr>
          <p:cNvPr id="15" name="TextBox 14">
            <a:extLst>
              <a:ext uri="{FF2B5EF4-FFF2-40B4-BE49-F238E27FC236}">
                <a16:creationId xmlns:a16="http://schemas.microsoft.com/office/drawing/2014/main" id="{F44C6A83-4889-47CA-8BA2-FB31F8750453}"/>
              </a:ext>
            </a:extLst>
          </p:cNvPr>
          <p:cNvSpPr txBox="1"/>
          <p:nvPr/>
        </p:nvSpPr>
        <p:spPr>
          <a:xfrm>
            <a:off x="7639666" y="6214231"/>
            <a:ext cx="4449295" cy="584775"/>
          </a:xfrm>
          <a:prstGeom prst="rect">
            <a:avLst/>
          </a:prstGeom>
          <a:noFill/>
        </p:spPr>
        <p:txBody>
          <a:bodyPr wrap="none" rtlCol="0">
            <a:spAutoFit/>
          </a:bodyPr>
          <a:lstStyle/>
          <a:p>
            <a:r>
              <a:rPr lang="en-US" sz="3200" dirty="0"/>
              <a:t>“Moving clocks run slow.”</a:t>
            </a:r>
            <a:endParaRPr lang="en-CA" sz="3200" dirty="0"/>
          </a:p>
        </p:txBody>
      </p:sp>
      <p:sp>
        <p:nvSpPr>
          <p:cNvPr id="16" name="TextBox 15">
            <a:extLst>
              <a:ext uri="{FF2B5EF4-FFF2-40B4-BE49-F238E27FC236}">
                <a16:creationId xmlns:a16="http://schemas.microsoft.com/office/drawing/2014/main" id="{1AF3807A-CBC7-4BD1-B459-B9FB089F6EB4}"/>
              </a:ext>
            </a:extLst>
          </p:cNvPr>
          <p:cNvSpPr txBox="1"/>
          <p:nvPr/>
        </p:nvSpPr>
        <p:spPr>
          <a:xfrm>
            <a:off x="0" y="6214231"/>
            <a:ext cx="4453463" cy="584775"/>
          </a:xfrm>
          <a:prstGeom prst="rect">
            <a:avLst/>
          </a:prstGeom>
          <a:noFill/>
        </p:spPr>
        <p:txBody>
          <a:bodyPr wrap="none" rtlCol="0">
            <a:spAutoFit/>
          </a:bodyPr>
          <a:lstStyle/>
          <a:p>
            <a:r>
              <a:rPr lang="en-US" sz="3200" dirty="0"/>
              <a:t>“Moving rods look short.”</a:t>
            </a:r>
            <a:endParaRPr lang="en-CA" sz="3200" dirty="0"/>
          </a:p>
        </p:txBody>
      </p:sp>
    </p:spTree>
    <p:custDataLst>
      <p:tags r:id="rId1"/>
    </p:custDataLst>
    <p:extLst>
      <p:ext uri="{BB962C8B-B14F-4D97-AF65-F5344CB8AC3E}">
        <p14:creationId xmlns:p14="http://schemas.microsoft.com/office/powerpoint/2010/main" val="2111085003"/>
      </p:ext>
    </p:extLst>
  </p:cSld>
  <p:clrMapOvr>
    <a:masterClrMapping/>
  </p:clrMapOvr>
  <mc:AlternateContent xmlns:mc="http://schemas.openxmlformats.org/markup-compatibility/2006" xmlns:p14="http://schemas.microsoft.com/office/powerpoint/2010/main">
    <mc:Choice Requires="p14">
      <p:transition spd="slow" p14:dur="2000" advTm="11557"/>
    </mc:Choice>
    <mc:Fallback xmlns="">
      <p:transition spd="slow" advTm="11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Subtitle 2">
                <a:extLst>
                  <a:ext uri="{FF2B5EF4-FFF2-40B4-BE49-F238E27FC236}">
                    <a16:creationId xmlns:a16="http://schemas.microsoft.com/office/drawing/2014/main" id="{98C84559-F198-4737-BD1A-38F0E66B5CDB}"/>
                  </a:ext>
                </a:extLst>
              </p:cNvPr>
              <p:cNvSpPr txBox="1">
                <a:spLocks/>
              </p:cNvSpPr>
              <p:nvPr/>
            </p:nvSpPr>
            <p:spPr>
              <a:xfrm>
                <a:off x="1" y="1613718"/>
                <a:ext cx="12192000" cy="2869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AutoNum type="arabicPeriod"/>
                </a:pPr>
                <a:r>
                  <a:rPr lang="en-US" sz="4400" dirty="0"/>
                  <a:t>Laws of physics are the same in all inertial reference frames</a:t>
                </a:r>
              </a:p>
              <a:p>
                <a:pPr marL="742950" indent="-742950">
                  <a:buAutoNum type="arabicPeriod"/>
                </a:pPr>
                <a:r>
                  <a:rPr lang="en-US" sz="4400" dirty="0"/>
                  <a:t>Speed of light in a vacuum </a:t>
                </a:r>
                <a14:m>
                  <m:oMath xmlns:m="http://schemas.openxmlformats.org/officeDocument/2006/math">
                    <m:r>
                      <a:rPr lang="en-US" sz="4400" b="0" i="1" smtClean="0">
                        <a:solidFill>
                          <a:srgbClr val="0070C0"/>
                        </a:solidFill>
                        <a:latin typeface="Cambria Math" panose="02040503050406030204" pitchFamily="18" charset="0"/>
                      </a:rPr>
                      <m:t>𝑐</m:t>
                    </m:r>
                  </m:oMath>
                </a14:m>
                <a:r>
                  <a:rPr lang="en-US" sz="4400" dirty="0"/>
                  <a:t> is </a:t>
                </a:r>
                <a:r>
                  <a:rPr lang="en-US" sz="4400" u="sng" dirty="0"/>
                  <a:t>the same</a:t>
                </a:r>
                <a:r>
                  <a:rPr lang="en-US" sz="4400" dirty="0"/>
                  <a:t> in all inertial reference frames</a:t>
                </a:r>
              </a:p>
            </p:txBody>
          </p:sp>
        </mc:Choice>
        <mc:Fallback xmlns="">
          <p:sp>
            <p:nvSpPr>
              <p:cNvPr id="8" name="Subtitle 2">
                <a:extLst>
                  <a:ext uri="{FF2B5EF4-FFF2-40B4-BE49-F238E27FC236}">
                    <a16:creationId xmlns:a16="http://schemas.microsoft.com/office/drawing/2014/main" id="{98C84559-F198-4737-BD1A-38F0E66B5CDB}"/>
                  </a:ext>
                </a:extLst>
              </p:cNvPr>
              <p:cNvSpPr txBox="1">
                <a:spLocks noRot="1" noChangeAspect="1" noMove="1" noResize="1" noEditPoints="1" noAdjustHandles="1" noChangeArrowheads="1" noChangeShapeType="1" noTextEdit="1"/>
              </p:cNvSpPr>
              <p:nvPr/>
            </p:nvSpPr>
            <p:spPr>
              <a:xfrm>
                <a:off x="1" y="1613718"/>
                <a:ext cx="12192000" cy="2869792"/>
              </a:xfrm>
              <a:prstGeom prst="rect">
                <a:avLst/>
              </a:prstGeom>
              <a:blipFill>
                <a:blip r:embed="rId4"/>
                <a:stretch>
                  <a:fillRect l="-2100" t="-7447" b="-2128"/>
                </a:stretch>
              </a:blipFill>
            </p:spPr>
            <p:txBody>
              <a:bodyPr/>
              <a:lstStyle/>
              <a:p>
                <a:r>
                  <a:rPr lang="en-CA">
                    <a:noFill/>
                  </a:rPr>
                  <a:t> </a:t>
                </a:r>
              </a:p>
            </p:txBody>
          </p:sp>
        </mc:Fallback>
      </mc:AlternateContent>
      <p:sp>
        <p:nvSpPr>
          <p:cNvPr id="9" name="Title 1">
            <a:extLst>
              <a:ext uri="{FF2B5EF4-FFF2-40B4-BE49-F238E27FC236}">
                <a16:creationId xmlns:a16="http://schemas.microsoft.com/office/drawing/2014/main" id="{CF027CBB-D445-4B96-8A3E-3783C8EC0AF9}"/>
              </a:ext>
            </a:extLst>
          </p:cNvPr>
          <p:cNvSpPr txBox="1">
            <a:spLocks/>
          </p:cNvSpPr>
          <p:nvPr/>
        </p:nvSpPr>
        <p:spPr>
          <a:xfrm>
            <a:off x="0" y="-294968"/>
            <a:ext cx="12192000" cy="21145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70C0"/>
                </a:solidFill>
              </a:rPr>
              <a:t>Special Relativity Postulates</a:t>
            </a:r>
            <a:endParaRPr lang="en-CA" b="1" dirty="0">
              <a:solidFill>
                <a:srgbClr val="0070C0"/>
              </a:solidFill>
            </a:endParaRPr>
          </a:p>
        </p:txBody>
      </p:sp>
      <p:sp>
        <p:nvSpPr>
          <p:cNvPr id="4" name="Subtitle 2">
            <a:extLst>
              <a:ext uri="{FF2B5EF4-FFF2-40B4-BE49-F238E27FC236}">
                <a16:creationId xmlns:a16="http://schemas.microsoft.com/office/drawing/2014/main" id="{A6631C0E-185D-42B5-AA93-9CF5D31B3CD4}"/>
              </a:ext>
            </a:extLst>
          </p:cNvPr>
          <p:cNvSpPr txBox="1">
            <a:spLocks/>
          </p:cNvSpPr>
          <p:nvPr/>
        </p:nvSpPr>
        <p:spPr>
          <a:xfrm>
            <a:off x="-29495" y="5106502"/>
            <a:ext cx="12398477" cy="1087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srgbClr val="7030A0"/>
                </a:solidFill>
              </a:rPr>
              <a:t>No inertial frame is “more special” than another.</a:t>
            </a:r>
          </a:p>
        </p:txBody>
      </p:sp>
    </p:spTree>
    <p:custDataLst>
      <p:tags r:id="rId1"/>
    </p:custDataLst>
    <p:extLst>
      <p:ext uri="{BB962C8B-B14F-4D97-AF65-F5344CB8AC3E}">
        <p14:creationId xmlns:p14="http://schemas.microsoft.com/office/powerpoint/2010/main" val="3846733495"/>
      </p:ext>
    </p:extLst>
  </p:cSld>
  <p:clrMapOvr>
    <a:masterClrMapping/>
  </p:clrMapOvr>
  <mc:AlternateContent xmlns:mc="http://schemas.openxmlformats.org/markup-compatibility/2006" xmlns:p14="http://schemas.microsoft.com/office/powerpoint/2010/main">
    <mc:Choice Requires="p14">
      <p:transition spd="slow" p14:dur="2000" advTm="9223"/>
    </mc:Choice>
    <mc:Fallback xmlns="">
      <p:transition spd="slow" advTm="9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D341C6B-5BCB-4052-8261-ACE62D454C86}"/>
              </a:ext>
            </a:extLst>
          </p:cNvPr>
          <p:cNvPicPr>
            <a:picLocks noChangeAspect="1"/>
          </p:cNvPicPr>
          <p:nvPr/>
        </p:nvPicPr>
        <p:blipFill rotWithShape="1">
          <a:blip r:embed="rId4"/>
          <a:srcRect l="8896" t="25450" r="44522" b="-3981"/>
          <a:stretch/>
        </p:blipFill>
        <p:spPr>
          <a:xfrm rot="5400000">
            <a:off x="484534" y="-48861"/>
            <a:ext cx="4578929" cy="4510400"/>
          </a:xfrm>
          <a:prstGeom prst="rect">
            <a:avLst/>
          </a:prstGeom>
        </p:spPr>
      </p:pic>
      <p:pic>
        <p:nvPicPr>
          <p:cNvPr id="33" name="Picture 32">
            <a:extLst>
              <a:ext uri="{FF2B5EF4-FFF2-40B4-BE49-F238E27FC236}">
                <a16:creationId xmlns:a16="http://schemas.microsoft.com/office/drawing/2014/main" id="{EEED5BD5-3229-411C-851C-DF326A5684FD}"/>
              </a:ext>
            </a:extLst>
          </p:cNvPr>
          <p:cNvPicPr>
            <a:picLocks noChangeAspect="1"/>
          </p:cNvPicPr>
          <p:nvPr/>
        </p:nvPicPr>
        <p:blipFill rotWithShape="1">
          <a:blip r:embed="rId4"/>
          <a:srcRect l="8896" t="23451" r="45438" b="-3980"/>
          <a:stretch/>
        </p:blipFill>
        <p:spPr>
          <a:xfrm rot="5400000">
            <a:off x="7141490" y="-144349"/>
            <a:ext cx="4488871" cy="4625173"/>
          </a:xfrm>
          <a:prstGeom prst="rect">
            <a:avLst/>
          </a:prstGeom>
        </p:spPr>
      </p:pic>
      <p:grpSp>
        <p:nvGrpSpPr>
          <p:cNvPr id="20" name="Group 19">
            <a:extLst>
              <a:ext uri="{FF2B5EF4-FFF2-40B4-BE49-F238E27FC236}">
                <a16:creationId xmlns:a16="http://schemas.microsoft.com/office/drawing/2014/main" id="{9814A08B-3E8E-4745-8A9F-DBA18E28B498}"/>
              </a:ext>
            </a:extLst>
          </p:cNvPr>
          <p:cNvGrpSpPr/>
          <p:nvPr/>
        </p:nvGrpSpPr>
        <p:grpSpPr>
          <a:xfrm>
            <a:off x="7590452" y="1375453"/>
            <a:ext cx="2835667" cy="2631275"/>
            <a:chOff x="7590452" y="1375453"/>
            <a:chExt cx="2835667" cy="2631275"/>
          </a:xfrm>
        </p:grpSpPr>
        <p:grpSp>
          <p:nvGrpSpPr>
            <p:cNvPr id="16" name="Group 15">
              <a:extLst>
                <a:ext uri="{FF2B5EF4-FFF2-40B4-BE49-F238E27FC236}">
                  <a16:creationId xmlns:a16="http://schemas.microsoft.com/office/drawing/2014/main" id="{2D9C097A-A514-4C81-9CF7-B5BA611FB654}"/>
                </a:ext>
              </a:extLst>
            </p:cNvPr>
            <p:cNvGrpSpPr/>
            <p:nvPr/>
          </p:nvGrpSpPr>
          <p:grpSpPr>
            <a:xfrm>
              <a:off x="7590452" y="1375453"/>
              <a:ext cx="2544022" cy="1671973"/>
              <a:chOff x="7590452" y="1451653"/>
              <a:chExt cx="2544022" cy="1671973"/>
            </a:xfrm>
          </p:grpSpPr>
          <p:cxnSp>
            <p:nvCxnSpPr>
              <p:cNvPr id="25" name="Straight Arrow Connector 24">
                <a:extLst>
                  <a:ext uri="{FF2B5EF4-FFF2-40B4-BE49-F238E27FC236}">
                    <a16:creationId xmlns:a16="http://schemas.microsoft.com/office/drawing/2014/main" id="{4FAA456B-326A-4496-B378-C8FE5C899625}"/>
                  </a:ext>
                </a:extLst>
              </p:cNvPr>
              <p:cNvCxnSpPr>
                <a:cxnSpLocks/>
              </p:cNvCxnSpPr>
              <p:nvPr/>
            </p:nvCxnSpPr>
            <p:spPr>
              <a:xfrm flipV="1">
                <a:off x="7655800" y="2581881"/>
                <a:ext cx="1074935" cy="54174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C3E4941-89DC-44F4-9127-20E5775FE9AA}"/>
                      </a:ext>
                    </a:extLst>
                  </p:cNvPr>
                  <p:cNvSpPr txBox="1"/>
                  <p:nvPr/>
                </p:nvSpPr>
                <p:spPr>
                  <a:xfrm>
                    <a:off x="7590452" y="1711150"/>
                    <a:ext cx="915954" cy="9275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2800" b="0" dirty="0">
                      <a:solidFill>
                        <a:srgbClr val="C00000"/>
                      </a:solidFill>
                    </a:endParaRPr>
                  </a:p>
                </p:txBody>
              </p:sp>
            </mc:Choice>
            <mc:Fallback xmlns="">
              <p:sp>
                <p:nvSpPr>
                  <p:cNvPr id="30" name="TextBox 29">
                    <a:extLst>
                      <a:ext uri="{FF2B5EF4-FFF2-40B4-BE49-F238E27FC236}">
                        <a16:creationId xmlns:a16="http://schemas.microsoft.com/office/drawing/2014/main" id="{4C3E4941-89DC-44F4-9127-20E5775FE9AA}"/>
                      </a:ext>
                    </a:extLst>
                  </p:cNvPr>
                  <p:cNvSpPr txBox="1">
                    <a:spLocks noRot="1" noChangeAspect="1" noMove="1" noResize="1" noEditPoints="1" noAdjustHandles="1" noChangeArrowheads="1" noChangeShapeType="1" noTextEdit="1"/>
                  </p:cNvSpPr>
                  <p:nvPr/>
                </p:nvSpPr>
                <p:spPr>
                  <a:xfrm>
                    <a:off x="7590452" y="1711150"/>
                    <a:ext cx="915954" cy="927562"/>
                  </a:xfrm>
                  <a:prstGeom prst="rect">
                    <a:avLst/>
                  </a:prstGeom>
                  <a:blipFill>
                    <a:blip r:embed="rId12"/>
                    <a:stretch>
                      <a:fillRect/>
                    </a:stretch>
                  </a:blipFill>
                </p:spPr>
                <p:txBody>
                  <a:bodyPr/>
                  <a:lstStyle/>
                  <a:p>
                    <a:r>
                      <a:rPr lang="en-CA">
                        <a:noFill/>
                      </a:rPr>
                      <a:t> </a:t>
                    </a:r>
                  </a:p>
                </p:txBody>
              </p:sp>
            </mc:Fallback>
          </mc:AlternateContent>
          <p:grpSp>
            <p:nvGrpSpPr>
              <p:cNvPr id="44" name="Group 43">
                <a:extLst>
                  <a:ext uri="{FF2B5EF4-FFF2-40B4-BE49-F238E27FC236}">
                    <a16:creationId xmlns:a16="http://schemas.microsoft.com/office/drawing/2014/main" id="{1C538F21-F137-481D-A930-A18F7225533C}"/>
                  </a:ext>
                </a:extLst>
              </p:cNvPr>
              <p:cNvGrpSpPr/>
              <p:nvPr/>
            </p:nvGrpSpPr>
            <p:grpSpPr>
              <a:xfrm rot="2119593">
                <a:off x="9084450" y="1451653"/>
                <a:ext cx="1050024" cy="1594389"/>
                <a:chOff x="8355421" y="1603516"/>
                <a:chExt cx="1050024" cy="1594389"/>
              </a:xfrm>
            </p:grpSpPr>
            <p:cxnSp>
              <p:nvCxnSpPr>
                <p:cNvPr id="41" name="Straight Arrow Connector 40">
                  <a:extLst>
                    <a:ext uri="{FF2B5EF4-FFF2-40B4-BE49-F238E27FC236}">
                      <a16:creationId xmlns:a16="http://schemas.microsoft.com/office/drawing/2014/main" id="{70FDF88D-E1C4-47E7-8E26-68FE44A07F18}"/>
                    </a:ext>
                  </a:extLst>
                </p:cNvPr>
                <p:cNvCxnSpPr>
                  <a:cxnSpLocks/>
                </p:cNvCxnSpPr>
                <p:nvPr/>
              </p:nvCxnSpPr>
              <p:spPr>
                <a:xfrm rot="19480407" flipV="1">
                  <a:off x="8733547" y="1603516"/>
                  <a:ext cx="671898" cy="35813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4DD69234-DCCB-4BCB-AA70-9CBC5901A69A}"/>
                    </a:ext>
                  </a:extLst>
                </p:cNvPr>
                <p:cNvCxnSpPr>
                  <a:cxnSpLocks/>
                </p:cNvCxnSpPr>
                <p:nvPr/>
              </p:nvCxnSpPr>
              <p:spPr>
                <a:xfrm flipV="1">
                  <a:off x="8355421" y="2110941"/>
                  <a:ext cx="544674" cy="1086964"/>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 name="Group 2">
              <a:extLst>
                <a:ext uri="{FF2B5EF4-FFF2-40B4-BE49-F238E27FC236}">
                  <a16:creationId xmlns:a16="http://schemas.microsoft.com/office/drawing/2014/main" id="{74A0B210-E35B-44A4-B3E2-BDFD08D537EF}"/>
                </a:ext>
              </a:extLst>
            </p:cNvPr>
            <p:cNvGrpSpPr/>
            <p:nvPr/>
          </p:nvGrpSpPr>
          <p:grpSpPr>
            <a:xfrm>
              <a:off x="7616244" y="3040963"/>
              <a:ext cx="2809875" cy="965765"/>
              <a:chOff x="1090754" y="3096381"/>
              <a:chExt cx="2809875" cy="965765"/>
            </a:xfrm>
          </p:grpSpPr>
          <p:grpSp>
            <p:nvGrpSpPr>
              <p:cNvPr id="7" name="Group 6">
                <a:extLst>
                  <a:ext uri="{FF2B5EF4-FFF2-40B4-BE49-F238E27FC236}">
                    <a16:creationId xmlns:a16="http://schemas.microsoft.com/office/drawing/2014/main" id="{BC51EA82-0562-40AC-80FB-F396F6EFB9D4}"/>
                  </a:ext>
                </a:extLst>
              </p:cNvPr>
              <p:cNvGrpSpPr/>
              <p:nvPr/>
            </p:nvGrpSpPr>
            <p:grpSpPr>
              <a:xfrm>
                <a:off x="1090754" y="3096382"/>
                <a:ext cx="1222539" cy="965764"/>
                <a:chOff x="5419727" y="6322760"/>
                <a:chExt cx="1222539" cy="965764"/>
              </a:xfrm>
            </p:grpSpPr>
            <p:cxnSp>
              <p:nvCxnSpPr>
                <p:cNvPr id="11" name="Straight Arrow Connector 10">
                  <a:extLst>
                    <a:ext uri="{FF2B5EF4-FFF2-40B4-BE49-F238E27FC236}">
                      <a16:creationId xmlns:a16="http://schemas.microsoft.com/office/drawing/2014/main" id="{3D306AEC-3F12-477F-9F78-C0D8AA769DA7}"/>
                    </a:ext>
                  </a:extLst>
                </p:cNvPr>
                <p:cNvCxnSpPr>
                  <a:cxnSpLocks/>
                </p:cNvCxnSpPr>
                <p:nvPr/>
              </p:nvCxnSpPr>
              <p:spPr>
                <a:xfrm>
                  <a:off x="5419727" y="6322760"/>
                  <a:ext cx="952496"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B54EFD-048F-4884-9EC5-856DF212729D}"/>
                        </a:ext>
                      </a:extLst>
                    </p:cNvPr>
                    <p:cNvSpPr txBox="1"/>
                    <p:nvPr/>
                  </p:nvSpPr>
                  <p:spPr>
                    <a:xfrm>
                      <a:off x="5477740" y="6457528"/>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TextBox 9">
                      <a:extLst>
                        <a:ext uri="{FF2B5EF4-FFF2-40B4-BE49-F238E27FC236}">
                          <a16:creationId xmlns:a16="http://schemas.microsoft.com/office/drawing/2014/main" id="{F5B54EFD-048F-4884-9EC5-856DF212729D}"/>
                        </a:ext>
                      </a:extLst>
                    </p:cNvPr>
                    <p:cNvSpPr txBox="1">
                      <a:spLocks noRot="1" noChangeAspect="1" noMove="1" noResize="1" noEditPoints="1" noAdjustHandles="1" noChangeArrowheads="1" noChangeShapeType="1" noTextEdit="1"/>
                    </p:cNvSpPr>
                    <p:nvPr/>
                  </p:nvSpPr>
                  <p:spPr>
                    <a:xfrm>
                      <a:off x="5477740" y="6457528"/>
                      <a:ext cx="1164526" cy="830996"/>
                    </a:xfrm>
                    <a:prstGeom prst="rect">
                      <a:avLst/>
                    </a:prstGeom>
                    <a:blipFill>
                      <a:blip r:embed="rId6"/>
                      <a:stretch>
                        <a:fillRect/>
                      </a:stretch>
                    </a:blipFill>
                  </p:spPr>
                  <p:txBody>
                    <a:bodyPr/>
                    <a:lstStyle/>
                    <a:p>
                      <a:r>
                        <a:rPr lang="en-CA">
                          <a:noFill/>
                        </a:rPr>
                        <a:t> </a:t>
                      </a:r>
                    </a:p>
                  </p:txBody>
                </p:sp>
              </mc:Fallback>
            </mc:AlternateContent>
          </p:grpSp>
          <p:cxnSp>
            <p:nvCxnSpPr>
              <p:cNvPr id="50" name="Straight Arrow Connector 49">
                <a:extLst>
                  <a:ext uri="{FF2B5EF4-FFF2-40B4-BE49-F238E27FC236}">
                    <a16:creationId xmlns:a16="http://schemas.microsoft.com/office/drawing/2014/main" id="{35AFAF65-771F-42BF-804A-66E762DAD907}"/>
                  </a:ext>
                </a:extLst>
              </p:cNvPr>
              <p:cNvCxnSpPr>
                <a:cxnSpLocks/>
              </p:cNvCxnSpPr>
              <p:nvPr/>
            </p:nvCxnSpPr>
            <p:spPr>
              <a:xfrm>
                <a:off x="2024207" y="3096381"/>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3B7EC80A-D2B3-4B72-A5AC-0AD61E7EE3BB}"/>
                  </a:ext>
                </a:extLst>
              </p:cNvPr>
              <p:cNvCxnSpPr>
                <a:cxnSpLocks/>
              </p:cNvCxnSpPr>
              <p:nvPr/>
            </p:nvCxnSpPr>
            <p:spPr>
              <a:xfrm>
                <a:off x="2948132" y="3096381"/>
                <a:ext cx="952497"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9" name="Group 18">
            <a:extLst>
              <a:ext uri="{FF2B5EF4-FFF2-40B4-BE49-F238E27FC236}">
                <a16:creationId xmlns:a16="http://schemas.microsoft.com/office/drawing/2014/main" id="{45FDDC29-8021-414E-9364-A9FFC5F58662}"/>
              </a:ext>
            </a:extLst>
          </p:cNvPr>
          <p:cNvGrpSpPr/>
          <p:nvPr/>
        </p:nvGrpSpPr>
        <p:grpSpPr>
          <a:xfrm>
            <a:off x="1072568" y="1181100"/>
            <a:ext cx="2834414" cy="3080334"/>
            <a:chOff x="1072568" y="1181100"/>
            <a:chExt cx="2834414" cy="3080334"/>
          </a:xfrm>
        </p:grpSpPr>
        <p:grpSp>
          <p:nvGrpSpPr>
            <p:cNvPr id="4" name="Group 3">
              <a:extLst>
                <a:ext uri="{FF2B5EF4-FFF2-40B4-BE49-F238E27FC236}">
                  <a16:creationId xmlns:a16="http://schemas.microsoft.com/office/drawing/2014/main" id="{46BCB6FE-4128-487D-A3DD-3F0E6E6D8D8D}"/>
                </a:ext>
              </a:extLst>
            </p:cNvPr>
            <p:cNvGrpSpPr/>
            <p:nvPr/>
          </p:nvGrpSpPr>
          <p:grpSpPr>
            <a:xfrm>
              <a:off x="1072568" y="3017108"/>
              <a:ext cx="2792850" cy="1244326"/>
              <a:chOff x="2536633" y="5905612"/>
              <a:chExt cx="2792850" cy="1244326"/>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24EAC5-FE24-4425-B248-57995FE2F037}"/>
                      </a:ext>
                    </a:extLst>
                  </p:cNvPr>
                  <p:cNvSpPr txBox="1"/>
                  <p:nvPr/>
                </p:nvSpPr>
                <p:spPr>
                  <a:xfrm>
                    <a:off x="3457781" y="6016166"/>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5" name="TextBox 4">
                    <a:extLst>
                      <a:ext uri="{FF2B5EF4-FFF2-40B4-BE49-F238E27FC236}">
                        <a16:creationId xmlns:a16="http://schemas.microsoft.com/office/drawing/2014/main" id="{7524EAC5-FE24-4425-B248-57995FE2F037}"/>
                      </a:ext>
                    </a:extLst>
                  </p:cNvPr>
                  <p:cNvSpPr txBox="1">
                    <a:spLocks noRot="1" noChangeAspect="1" noMove="1" noResize="1" noEditPoints="1" noAdjustHandles="1" noChangeArrowheads="1" noChangeShapeType="1" noTextEdit="1"/>
                  </p:cNvSpPr>
                  <p:nvPr/>
                </p:nvSpPr>
                <p:spPr>
                  <a:xfrm>
                    <a:off x="3457781" y="6016166"/>
                    <a:ext cx="781560" cy="1133772"/>
                  </a:xfrm>
                  <a:prstGeom prst="rect">
                    <a:avLst/>
                  </a:prstGeom>
                  <a:blipFill>
                    <a:blip r:embed="rId13"/>
                    <a:stretch>
                      <a:fillRect/>
                    </a:stretch>
                  </a:blipFill>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FED51AA5-BE79-4294-A236-38ABBFACF3C6}"/>
                  </a:ext>
                </a:extLst>
              </p:cNvPr>
              <p:cNvCxnSpPr>
                <a:cxnSpLocks/>
              </p:cNvCxnSpPr>
              <p:nvPr/>
            </p:nvCxnSpPr>
            <p:spPr>
              <a:xfrm>
                <a:off x="2536633" y="5905612"/>
                <a:ext cx="2792850" cy="0"/>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4" name="Group 33">
              <a:extLst>
                <a:ext uri="{FF2B5EF4-FFF2-40B4-BE49-F238E27FC236}">
                  <a16:creationId xmlns:a16="http://schemas.microsoft.com/office/drawing/2014/main" id="{6783806E-A343-4CF4-A88E-B59180C243E1}"/>
                </a:ext>
              </a:extLst>
            </p:cNvPr>
            <p:cNvGrpSpPr/>
            <p:nvPr/>
          </p:nvGrpSpPr>
          <p:grpSpPr>
            <a:xfrm>
              <a:off x="1079496" y="1181100"/>
              <a:ext cx="2827486" cy="1842937"/>
              <a:chOff x="2536633" y="4062675"/>
              <a:chExt cx="2827486" cy="1842937"/>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104A90-1A31-4CF4-B903-B1575A294224}"/>
                      </a:ext>
                    </a:extLst>
                  </p:cNvPr>
                  <p:cNvSpPr txBox="1"/>
                  <p:nvPr/>
                </p:nvSpPr>
                <p:spPr>
                  <a:xfrm>
                    <a:off x="3457781" y="4062675"/>
                    <a:ext cx="103380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𝑀</m:t>
                              </m:r>
                            </m:e>
                          </m:acc>
                        </m:oMath>
                      </m:oMathPara>
                    </a14:m>
                    <a:endParaRPr lang="en-CA" sz="6000" dirty="0">
                      <a:solidFill>
                        <a:srgbClr val="7030A0"/>
                      </a:solidFill>
                    </a:endParaRPr>
                  </a:p>
                </p:txBody>
              </p:sp>
            </mc:Choice>
            <mc:Fallback xmlns="">
              <p:sp>
                <p:nvSpPr>
                  <p:cNvPr id="35" name="TextBox 34">
                    <a:extLst>
                      <a:ext uri="{FF2B5EF4-FFF2-40B4-BE49-F238E27FC236}">
                        <a16:creationId xmlns:a16="http://schemas.microsoft.com/office/drawing/2014/main" id="{AD104A90-1A31-4CF4-B903-B1575A294224}"/>
                      </a:ext>
                    </a:extLst>
                  </p:cNvPr>
                  <p:cNvSpPr txBox="1">
                    <a:spLocks noRot="1" noChangeAspect="1" noMove="1" noResize="1" noEditPoints="1" noAdjustHandles="1" noChangeArrowheads="1" noChangeShapeType="1" noTextEdit="1"/>
                  </p:cNvSpPr>
                  <p:nvPr/>
                </p:nvSpPr>
                <p:spPr>
                  <a:xfrm>
                    <a:off x="3457781" y="4062675"/>
                    <a:ext cx="1033809" cy="1127745"/>
                  </a:xfrm>
                  <a:prstGeom prst="rect">
                    <a:avLst/>
                  </a:prstGeom>
                  <a:blipFill>
                    <a:blip r:embed="rId7"/>
                    <a:stretch>
                      <a:fillRect/>
                    </a:stretch>
                  </a:blipFill>
                </p:spPr>
                <p:txBody>
                  <a:bodyPr/>
                  <a:lstStyle/>
                  <a:p>
                    <a:r>
                      <a:rPr lang="en-CA">
                        <a:noFill/>
                      </a:rPr>
                      <a:t> </a:t>
                    </a:r>
                  </a:p>
                </p:txBody>
              </p:sp>
            </mc:Fallback>
          </mc:AlternateContent>
          <p:cxnSp>
            <p:nvCxnSpPr>
              <p:cNvPr id="36" name="Straight Arrow Connector 35">
                <a:extLst>
                  <a:ext uri="{FF2B5EF4-FFF2-40B4-BE49-F238E27FC236}">
                    <a16:creationId xmlns:a16="http://schemas.microsoft.com/office/drawing/2014/main" id="{F46AF43E-1A15-4321-865E-BF6433C3A5D8}"/>
                  </a:ext>
                </a:extLst>
              </p:cNvPr>
              <p:cNvCxnSpPr>
                <a:cxnSpLocks/>
              </p:cNvCxnSpPr>
              <p:nvPr/>
            </p:nvCxnSpPr>
            <p:spPr>
              <a:xfrm flipV="1">
                <a:off x="2536633" y="4426357"/>
                <a:ext cx="2827486" cy="1479255"/>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17" name="Group 16">
            <a:extLst>
              <a:ext uri="{FF2B5EF4-FFF2-40B4-BE49-F238E27FC236}">
                <a16:creationId xmlns:a16="http://schemas.microsoft.com/office/drawing/2014/main" id="{874FBC1A-DD3D-4266-BD35-ADEC2C0E6B5F}"/>
              </a:ext>
            </a:extLst>
          </p:cNvPr>
          <p:cNvGrpSpPr/>
          <p:nvPr/>
        </p:nvGrpSpPr>
        <p:grpSpPr>
          <a:xfrm>
            <a:off x="1908464" y="4499262"/>
            <a:ext cx="8610334" cy="1133772"/>
            <a:chOff x="1908464" y="4556412"/>
            <a:chExt cx="8610334" cy="1133772"/>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7CE13CF-DDF7-47F4-B93E-A6DD5830EB94}"/>
                    </a:ext>
                  </a:extLst>
                </p:cNvPr>
                <p:cNvSpPr txBox="1"/>
                <p:nvPr/>
              </p:nvSpPr>
              <p:spPr>
                <a:xfrm>
                  <a:off x="7570170" y="4556412"/>
                  <a:ext cx="2948628"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b="0" i="1" smtClean="0">
                            <a:latin typeface="Cambria Math" panose="02040503050406030204" pitchFamily="18" charset="0"/>
                          </a:rPr>
                          <m:t>3</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CA" sz="6000" dirty="0">
                    <a:solidFill>
                      <a:srgbClr val="7030A0"/>
                    </a:solidFill>
                  </a:endParaRPr>
                </a:p>
              </p:txBody>
            </p:sp>
          </mc:Choice>
          <mc:Fallback xmlns="">
            <p:sp>
              <p:nvSpPr>
                <p:cNvPr id="40" name="TextBox 39">
                  <a:extLst>
                    <a:ext uri="{FF2B5EF4-FFF2-40B4-BE49-F238E27FC236}">
                      <a16:creationId xmlns:a16="http://schemas.microsoft.com/office/drawing/2014/main" id="{07CE13CF-DDF7-47F4-B93E-A6DD5830EB94}"/>
                    </a:ext>
                  </a:extLst>
                </p:cNvPr>
                <p:cNvSpPr txBox="1">
                  <a:spLocks noRot="1" noChangeAspect="1" noMove="1" noResize="1" noEditPoints="1" noAdjustHandles="1" noChangeArrowheads="1" noChangeShapeType="1" noTextEdit="1"/>
                </p:cNvSpPr>
                <p:nvPr/>
              </p:nvSpPr>
              <p:spPr>
                <a:xfrm>
                  <a:off x="7570170" y="4556412"/>
                  <a:ext cx="2948628" cy="1133772"/>
                </a:xfrm>
                <a:prstGeom prst="rect">
                  <a:avLst/>
                </a:prstGeom>
                <a:blipFill>
                  <a:blip r:embed="rId14"/>
                  <a:stretch>
                    <a:fillRect/>
                  </a:stretch>
                </a:blipFill>
              </p:spPr>
              <p:txBody>
                <a:bodyPr/>
                <a:lstStyle/>
                <a:p>
                  <a:r>
                    <a:rPr lang="en-CA">
                      <a:noFill/>
                    </a:rPr>
                    <a:t> </a:t>
                  </a:r>
                </a:p>
              </p:txBody>
            </p:sp>
          </mc:Fallback>
        </mc:AlternateContent>
        <p:sp>
          <p:nvSpPr>
            <p:cNvPr id="55" name="TextBox 54">
              <a:extLst>
                <a:ext uri="{FF2B5EF4-FFF2-40B4-BE49-F238E27FC236}">
                  <a16:creationId xmlns:a16="http://schemas.microsoft.com/office/drawing/2014/main" id="{BBC94CB4-CA81-487A-9246-EDA9554807A2}"/>
                </a:ext>
              </a:extLst>
            </p:cNvPr>
            <p:cNvSpPr txBox="1"/>
            <p:nvPr/>
          </p:nvSpPr>
          <p:spPr>
            <a:xfrm>
              <a:off x="1908464" y="4836486"/>
              <a:ext cx="5444836" cy="769441"/>
            </a:xfrm>
            <a:prstGeom prst="rect">
              <a:avLst/>
            </a:prstGeom>
            <a:noFill/>
          </p:spPr>
          <p:txBody>
            <a:bodyPr wrap="square" rtlCol="0">
              <a:spAutoFit/>
            </a:bodyPr>
            <a:lstStyle/>
            <a:p>
              <a:pPr algn="ctr"/>
              <a:r>
                <a:rPr lang="en-US" sz="4400" dirty="0">
                  <a:solidFill>
                    <a:srgbClr val="0070C0"/>
                  </a:solidFill>
                </a:rPr>
                <a:t>Stationary Rod: 3 units</a:t>
              </a:r>
              <a:endParaRPr lang="en-CA" sz="4400" dirty="0">
                <a:solidFill>
                  <a:srgbClr val="0070C0"/>
                </a:solidFill>
              </a:endParaRPr>
            </a:p>
          </p:txBody>
        </p:sp>
      </p:grpSp>
      <p:grpSp>
        <p:nvGrpSpPr>
          <p:cNvPr id="18" name="Group 17">
            <a:extLst>
              <a:ext uri="{FF2B5EF4-FFF2-40B4-BE49-F238E27FC236}">
                <a16:creationId xmlns:a16="http://schemas.microsoft.com/office/drawing/2014/main" id="{2892D6D8-3133-4C2C-AEA5-792DC9D773E4}"/>
              </a:ext>
            </a:extLst>
          </p:cNvPr>
          <p:cNvGrpSpPr/>
          <p:nvPr/>
        </p:nvGrpSpPr>
        <p:grpSpPr>
          <a:xfrm>
            <a:off x="2014830" y="5721599"/>
            <a:ext cx="9118037" cy="1136401"/>
            <a:chOff x="2014830" y="5778749"/>
            <a:chExt cx="9118037" cy="1136401"/>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D39A7F9-0EE9-45C2-8E2C-5DF9531FC458}"/>
                    </a:ext>
                  </a:extLst>
                </p:cNvPr>
                <p:cNvSpPr txBox="1"/>
                <p:nvPr/>
              </p:nvSpPr>
              <p:spPr>
                <a:xfrm>
                  <a:off x="7348498" y="5778749"/>
                  <a:ext cx="3784369"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𝑀</m:t>
                            </m:r>
                          </m:e>
                        </m:acc>
                        <m:r>
                          <a:rPr lang="en-US" sz="6000" i="1">
                            <a:latin typeface="Cambria Math" panose="02040503050406030204" pitchFamily="18" charset="0"/>
                          </a:rPr>
                          <m:t>=</m:t>
                        </m:r>
                        <m:r>
                          <a:rPr lang="en-US" sz="6000" b="0" i="1" smtClean="0">
                            <a:latin typeface="Cambria Math" panose="02040503050406030204" pitchFamily="18" charset="0"/>
                          </a:rPr>
                          <m:t>2.6</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m:oMathPara>
                  </a14:m>
                  <a:endParaRPr lang="en-CA" sz="6000" dirty="0">
                    <a:solidFill>
                      <a:srgbClr val="7030A0"/>
                    </a:solidFill>
                  </a:endParaRPr>
                </a:p>
              </p:txBody>
            </p:sp>
          </mc:Choice>
          <mc:Fallback xmlns="">
            <p:sp>
              <p:nvSpPr>
                <p:cNvPr id="45" name="TextBox 44">
                  <a:extLst>
                    <a:ext uri="{FF2B5EF4-FFF2-40B4-BE49-F238E27FC236}">
                      <a16:creationId xmlns:a16="http://schemas.microsoft.com/office/drawing/2014/main" id="{DD39A7F9-0EE9-45C2-8E2C-5DF9531FC458}"/>
                    </a:ext>
                  </a:extLst>
                </p:cNvPr>
                <p:cNvSpPr txBox="1">
                  <a:spLocks noRot="1" noChangeAspect="1" noMove="1" noResize="1" noEditPoints="1" noAdjustHandles="1" noChangeArrowheads="1" noChangeShapeType="1" noTextEdit="1"/>
                </p:cNvSpPr>
                <p:nvPr/>
              </p:nvSpPr>
              <p:spPr>
                <a:xfrm>
                  <a:off x="7348498" y="5778749"/>
                  <a:ext cx="3784369" cy="1136401"/>
                </a:xfrm>
                <a:prstGeom prst="rect">
                  <a:avLst/>
                </a:prstGeom>
                <a:blipFill>
                  <a:blip r:embed="rId15"/>
                  <a:stretch>
                    <a:fillRect/>
                  </a:stretch>
                </a:blipFill>
              </p:spPr>
              <p:txBody>
                <a:bodyPr/>
                <a:lstStyle/>
                <a:p>
                  <a:r>
                    <a:rPr lang="en-CA">
                      <a:noFill/>
                    </a:rPr>
                    <a:t> </a:t>
                  </a:r>
                </a:p>
              </p:txBody>
            </p:sp>
          </mc:Fallback>
        </mc:AlternateContent>
        <p:sp>
          <p:nvSpPr>
            <p:cNvPr id="56" name="TextBox 55">
              <a:extLst>
                <a:ext uri="{FF2B5EF4-FFF2-40B4-BE49-F238E27FC236}">
                  <a16:creationId xmlns:a16="http://schemas.microsoft.com/office/drawing/2014/main" id="{CBE5CDFE-10AD-4948-AFA2-3AA3BECE62B1}"/>
                </a:ext>
              </a:extLst>
            </p:cNvPr>
            <p:cNvSpPr txBox="1"/>
            <p:nvPr/>
          </p:nvSpPr>
          <p:spPr>
            <a:xfrm>
              <a:off x="2014830" y="6000235"/>
              <a:ext cx="5181611" cy="769441"/>
            </a:xfrm>
            <a:prstGeom prst="rect">
              <a:avLst/>
            </a:prstGeom>
            <a:noFill/>
          </p:spPr>
          <p:txBody>
            <a:bodyPr wrap="none" rtlCol="0">
              <a:spAutoFit/>
            </a:bodyPr>
            <a:lstStyle/>
            <a:p>
              <a:pPr algn="ctr"/>
              <a:r>
                <a:rPr lang="en-US" sz="4400" dirty="0">
                  <a:solidFill>
                    <a:srgbClr val="FF0000"/>
                  </a:solidFill>
                </a:rPr>
                <a:t>Moving Rod: 2.6 units</a:t>
              </a:r>
              <a:endParaRPr lang="en-CA" sz="4400" dirty="0">
                <a:solidFill>
                  <a:srgbClr val="FF0000"/>
                </a:solidFill>
              </a:endParaRPr>
            </a:p>
          </p:txBody>
        </p:sp>
      </p:grpSp>
      <p:grpSp>
        <p:nvGrpSpPr>
          <p:cNvPr id="12" name="Group 11">
            <a:extLst>
              <a:ext uri="{FF2B5EF4-FFF2-40B4-BE49-F238E27FC236}">
                <a16:creationId xmlns:a16="http://schemas.microsoft.com/office/drawing/2014/main" id="{26306DB5-C192-4066-A416-8667823A46C7}"/>
              </a:ext>
            </a:extLst>
          </p:cNvPr>
          <p:cNvGrpSpPr/>
          <p:nvPr/>
        </p:nvGrpSpPr>
        <p:grpSpPr>
          <a:xfrm>
            <a:off x="1053548" y="897835"/>
            <a:ext cx="2855843" cy="3539325"/>
            <a:chOff x="1053548" y="974035"/>
            <a:chExt cx="2855843" cy="3539325"/>
          </a:xfrm>
        </p:grpSpPr>
        <p:cxnSp>
          <p:nvCxnSpPr>
            <p:cNvPr id="8" name="Straight Connector 7">
              <a:extLst>
                <a:ext uri="{FF2B5EF4-FFF2-40B4-BE49-F238E27FC236}">
                  <a16:creationId xmlns:a16="http://schemas.microsoft.com/office/drawing/2014/main" id="{F3794635-7C66-498D-BC96-7614A6AB23BD}"/>
                </a:ext>
              </a:extLst>
            </p:cNvPr>
            <p:cNvCxnSpPr>
              <a:cxnSpLocks/>
            </p:cNvCxnSpPr>
            <p:nvPr/>
          </p:nvCxnSpPr>
          <p:spPr>
            <a:xfrm>
              <a:off x="1053548" y="974035"/>
              <a:ext cx="0" cy="353833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7F83D67-0BEE-481D-ACA9-4D9AEB606EF9}"/>
                </a:ext>
              </a:extLst>
            </p:cNvPr>
            <p:cNvCxnSpPr>
              <a:cxnSpLocks/>
            </p:cNvCxnSpPr>
            <p:nvPr/>
          </p:nvCxnSpPr>
          <p:spPr>
            <a:xfrm>
              <a:off x="3909391" y="975030"/>
              <a:ext cx="0" cy="353833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3821D88-CD28-4E36-B07B-047AF064B5F9}"/>
              </a:ext>
            </a:extLst>
          </p:cNvPr>
          <p:cNvGrpSpPr/>
          <p:nvPr/>
        </p:nvGrpSpPr>
        <p:grpSpPr>
          <a:xfrm>
            <a:off x="7606748" y="890581"/>
            <a:ext cx="2855843" cy="3539325"/>
            <a:chOff x="1053548" y="974035"/>
            <a:chExt cx="2855843" cy="3539325"/>
          </a:xfrm>
        </p:grpSpPr>
        <p:cxnSp>
          <p:nvCxnSpPr>
            <p:cNvPr id="57" name="Straight Connector 56">
              <a:extLst>
                <a:ext uri="{FF2B5EF4-FFF2-40B4-BE49-F238E27FC236}">
                  <a16:creationId xmlns:a16="http://schemas.microsoft.com/office/drawing/2014/main" id="{D031FD31-816C-44DE-AC8A-CF3496B46B5C}"/>
                </a:ext>
              </a:extLst>
            </p:cNvPr>
            <p:cNvCxnSpPr>
              <a:cxnSpLocks/>
            </p:cNvCxnSpPr>
            <p:nvPr/>
          </p:nvCxnSpPr>
          <p:spPr>
            <a:xfrm>
              <a:off x="1053548" y="974035"/>
              <a:ext cx="0" cy="353833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9BE1676-7009-4C0A-A125-68387961F8AC}"/>
                </a:ext>
              </a:extLst>
            </p:cNvPr>
            <p:cNvCxnSpPr>
              <a:cxnSpLocks/>
            </p:cNvCxnSpPr>
            <p:nvPr/>
          </p:nvCxnSpPr>
          <p:spPr>
            <a:xfrm>
              <a:off x="3909391" y="975030"/>
              <a:ext cx="0" cy="353833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CD853E-9E40-43D6-B421-CAA1C5902CF0}"/>
              </a:ext>
            </a:extLst>
          </p:cNvPr>
          <p:cNvGrpSpPr/>
          <p:nvPr/>
        </p:nvGrpSpPr>
        <p:grpSpPr>
          <a:xfrm>
            <a:off x="7283458" y="-3615640"/>
            <a:ext cx="4908542" cy="3615640"/>
            <a:chOff x="87086" y="974035"/>
            <a:chExt cx="4908542" cy="3615640"/>
          </a:xfrm>
        </p:grpSpPr>
        <p:grpSp>
          <p:nvGrpSpPr>
            <p:cNvPr id="66" name="Group 65">
              <a:extLst>
                <a:ext uri="{FF2B5EF4-FFF2-40B4-BE49-F238E27FC236}">
                  <a16:creationId xmlns:a16="http://schemas.microsoft.com/office/drawing/2014/main" id="{AA37602B-8721-4F3C-AFD5-31C251CAEEA3}"/>
                </a:ext>
              </a:extLst>
            </p:cNvPr>
            <p:cNvGrpSpPr/>
            <p:nvPr/>
          </p:nvGrpSpPr>
          <p:grpSpPr>
            <a:xfrm>
              <a:off x="1053548" y="974035"/>
              <a:ext cx="2855843" cy="3539325"/>
              <a:chOff x="1053548" y="974035"/>
              <a:chExt cx="2855843" cy="3539325"/>
            </a:xfrm>
          </p:grpSpPr>
          <p:cxnSp>
            <p:nvCxnSpPr>
              <p:cNvPr id="69" name="Straight Connector 68">
                <a:extLst>
                  <a:ext uri="{FF2B5EF4-FFF2-40B4-BE49-F238E27FC236}">
                    <a16:creationId xmlns:a16="http://schemas.microsoft.com/office/drawing/2014/main" id="{DFE39E84-1499-4D35-BD55-95DE181F9A90}"/>
                  </a:ext>
                </a:extLst>
              </p:cNvPr>
              <p:cNvCxnSpPr>
                <a:cxnSpLocks/>
              </p:cNvCxnSpPr>
              <p:nvPr/>
            </p:nvCxnSpPr>
            <p:spPr>
              <a:xfrm>
                <a:off x="1053548" y="974035"/>
                <a:ext cx="0" cy="353833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617BA0D-1FED-44D6-8D1E-F6F0C29E0293}"/>
                  </a:ext>
                </a:extLst>
              </p:cNvPr>
              <p:cNvCxnSpPr>
                <a:cxnSpLocks/>
              </p:cNvCxnSpPr>
              <p:nvPr/>
            </p:nvCxnSpPr>
            <p:spPr>
              <a:xfrm>
                <a:off x="3909391" y="975030"/>
                <a:ext cx="0" cy="353833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27764FB1-39B3-46B0-9C34-D2A419AD26F6}"/>
                </a:ext>
              </a:extLst>
            </p:cNvPr>
            <p:cNvSpPr txBox="1"/>
            <p:nvPr/>
          </p:nvSpPr>
          <p:spPr>
            <a:xfrm>
              <a:off x="3918858" y="3512457"/>
              <a:ext cx="1076770" cy="1077218"/>
            </a:xfrm>
            <a:prstGeom prst="rect">
              <a:avLst/>
            </a:prstGeom>
            <a:noFill/>
          </p:spPr>
          <p:txBody>
            <a:bodyPr wrap="none" rtlCol="0">
              <a:spAutoFit/>
            </a:bodyPr>
            <a:lstStyle/>
            <a:p>
              <a:r>
                <a:rPr lang="en-US" sz="3200" dirty="0">
                  <a:solidFill>
                    <a:srgbClr val="00B050"/>
                  </a:solidFill>
                </a:rPr>
                <a:t>Front</a:t>
              </a:r>
              <a:br>
                <a:rPr lang="en-US" sz="3200" dirty="0">
                  <a:solidFill>
                    <a:srgbClr val="00B050"/>
                  </a:solidFill>
                </a:rPr>
              </a:br>
              <a:r>
                <a:rPr lang="en-US" sz="3200" dirty="0">
                  <a:solidFill>
                    <a:srgbClr val="00B050"/>
                  </a:solidFill>
                </a:rPr>
                <a:t>End</a:t>
              </a:r>
              <a:endParaRPr lang="en-CA" sz="3200" dirty="0">
                <a:solidFill>
                  <a:srgbClr val="00B050"/>
                </a:solidFill>
              </a:endParaRPr>
            </a:p>
          </p:txBody>
        </p:sp>
        <p:sp>
          <p:nvSpPr>
            <p:cNvPr id="68" name="TextBox 67">
              <a:extLst>
                <a:ext uri="{FF2B5EF4-FFF2-40B4-BE49-F238E27FC236}">
                  <a16:creationId xmlns:a16="http://schemas.microsoft.com/office/drawing/2014/main" id="{51529F05-988A-4015-8543-37D297A7053C}"/>
                </a:ext>
              </a:extLst>
            </p:cNvPr>
            <p:cNvSpPr txBox="1"/>
            <p:nvPr/>
          </p:nvSpPr>
          <p:spPr>
            <a:xfrm>
              <a:off x="87086" y="3505202"/>
              <a:ext cx="963725" cy="1077218"/>
            </a:xfrm>
            <a:prstGeom prst="rect">
              <a:avLst/>
            </a:prstGeom>
            <a:noFill/>
          </p:spPr>
          <p:txBody>
            <a:bodyPr wrap="none" rtlCol="0">
              <a:spAutoFit/>
            </a:bodyPr>
            <a:lstStyle/>
            <a:p>
              <a:pPr algn="r"/>
              <a:r>
                <a:rPr lang="en-US" sz="3200" dirty="0">
                  <a:solidFill>
                    <a:schemeClr val="accent6">
                      <a:lumMod val="75000"/>
                    </a:schemeClr>
                  </a:solidFill>
                </a:rPr>
                <a:t>Back</a:t>
              </a:r>
              <a:br>
                <a:rPr lang="en-US" sz="3200" dirty="0">
                  <a:solidFill>
                    <a:schemeClr val="accent6">
                      <a:lumMod val="75000"/>
                    </a:schemeClr>
                  </a:solidFill>
                </a:rPr>
              </a:br>
              <a:r>
                <a:rPr lang="en-US" sz="3200" dirty="0">
                  <a:solidFill>
                    <a:schemeClr val="accent6">
                      <a:lumMod val="75000"/>
                    </a:schemeClr>
                  </a:solidFill>
                </a:rPr>
                <a:t>End</a:t>
              </a:r>
              <a:endParaRPr lang="en-CA" sz="3200" dirty="0">
                <a:solidFill>
                  <a:schemeClr val="accent6">
                    <a:lumMod val="75000"/>
                  </a:schemeClr>
                </a:solidFill>
              </a:endParaRPr>
            </a:p>
          </p:txBody>
        </p:sp>
      </p:grpSp>
      <p:sp>
        <p:nvSpPr>
          <p:cNvPr id="21" name="Title 1">
            <a:extLst>
              <a:ext uri="{FF2B5EF4-FFF2-40B4-BE49-F238E27FC236}">
                <a16:creationId xmlns:a16="http://schemas.microsoft.com/office/drawing/2014/main" id="{54324331-691B-4CB9-AB1E-F7F8AEA9A8CE}"/>
              </a:ext>
            </a:extLst>
          </p:cNvPr>
          <p:cNvSpPr txBox="1">
            <a:spLocks/>
          </p:cNvSpPr>
          <p:nvPr/>
        </p:nvSpPr>
        <p:spPr>
          <a:xfrm>
            <a:off x="-10447" y="-22739"/>
            <a:ext cx="6163597" cy="899040"/>
          </a:xfrm>
          <a:prstGeom prst="rect">
            <a:avLst/>
          </a:prstGeom>
          <a:solidFill>
            <a:schemeClr val="bg1"/>
          </a:solidFill>
          <a:effectLst>
            <a:softEdge rad="63500"/>
          </a:effectLst>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Length Contraction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22" name="Ink 21">
                <a:extLst>
                  <a:ext uri="{FF2B5EF4-FFF2-40B4-BE49-F238E27FC236}">
                    <a16:creationId xmlns:a16="http://schemas.microsoft.com/office/drawing/2014/main" id="{7508592B-3C64-4549-968B-D139FCFA05F6}"/>
                  </a:ext>
                </a:extLst>
              </p14:cNvPr>
              <p14:cNvContentPartPr/>
              <p14:nvPr>
                <p:extLst>
                  <p:ext uri="{42D2F446-02D8-4167-A562-619A0277C38B}">
                    <p15:isNarration xmlns:p15="http://schemas.microsoft.com/office/powerpoint/2012/main" val="1"/>
                  </p:ext>
                </p:extLst>
              </p14:nvPr>
            </p14:nvContentPartPr>
            <p14:xfrm>
              <a:off x="208440" y="5407560"/>
              <a:ext cx="10076400" cy="1417680"/>
            </p14:xfrm>
          </p:contentPart>
        </mc:Choice>
        <mc:Fallback xmlns="">
          <p:pic>
            <p:nvPicPr>
              <p:cNvPr id="22" name="Ink 21">
                <a:extLst>
                  <a:ext uri="{FF2B5EF4-FFF2-40B4-BE49-F238E27FC236}">
                    <a16:creationId xmlns:a16="http://schemas.microsoft.com/office/drawing/2014/main" id="{7508592B-3C64-4549-968B-D139FCFA05F6}"/>
                  </a:ext>
                </a:extLst>
              </p:cNvPr>
              <p:cNvPicPr>
                <a:picLocks noGrp="1" noRot="1" noChangeAspect="1" noMove="1" noResize="1" noEditPoints="1" noAdjustHandles="1" noChangeArrowheads="1" noChangeShapeType="1"/>
              </p:cNvPicPr>
              <p:nvPr/>
            </p:nvPicPr>
            <p:blipFill>
              <a:blip r:embed="rId17"/>
              <a:stretch>
                <a:fillRect/>
              </a:stretch>
            </p:blipFill>
            <p:spPr>
              <a:xfrm>
                <a:off x="199080" y="5398200"/>
                <a:ext cx="10095120" cy="1436400"/>
              </a:xfrm>
              <a:prstGeom prst="rect">
                <a:avLst/>
              </a:prstGeom>
            </p:spPr>
          </p:pic>
        </mc:Fallback>
      </mc:AlternateContent>
    </p:spTree>
    <p:custDataLst>
      <p:tags r:id="rId1"/>
    </p:custDataLst>
    <p:extLst>
      <p:ext uri="{BB962C8B-B14F-4D97-AF65-F5344CB8AC3E}">
        <p14:creationId xmlns:p14="http://schemas.microsoft.com/office/powerpoint/2010/main" val="2617781545"/>
      </p:ext>
    </p:extLst>
  </p:cSld>
  <p:clrMapOvr>
    <a:masterClrMapping/>
  </p:clrMapOvr>
  <mc:AlternateContent xmlns:mc="http://schemas.openxmlformats.org/markup-compatibility/2006" xmlns:p14="http://schemas.microsoft.com/office/powerpoint/2010/main">
    <mc:Choice Requires="p14">
      <p:transition spd="slow" p14:dur="2000" advTm="38698"/>
    </mc:Choice>
    <mc:Fallback xmlns="">
      <p:transition spd="slow" advTm="38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down)">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
</p:tagLst>
</file>

<file path=ppt/tags/tag10.xml><?xml version="1.0" encoding="utf-8"?>
<p:tagLst xmlns:a="http://schemas.openxmlformats.org/drawingml/2006/main" xmlns:r="http://schemas.openxmlformats.org/officeDocument/2006/relationships" xmlns:p="http://schemas.openxmlformats.org/presentationml/2006/main">
  <p:tag name="TIMING" val="|3.2|0.3|1.2|0.6|0.5|0.8"/>
</p:tagLst>
</file>

<file path=ppt/tags/tag11.xml><?xml version="1.0" encoding="utf-8"?>
<p:tagLst xmlns:a="http://schemas.openxmlformats.org/drawingml/2006/main" xmlns:r="http://schemas.openxmlformats.org/officeDocument/2006/relationships" xmlns:p="http://schemas.openxmlformats.org/presentationml/2006/main">
  <p:tag name="TIMING" val="|1.2|2.1"/>
</p:tagLst>
</file>

<file path=ppt/tags/tag12.xml><?xml version="1.0" encoding="utf-8"?>
<p:tagLst xmlns:a="http://schemas.openxmlformats.org/drawingml/2006/main" xmlns:r="http://schemas.openxmlformats.org/officeDocument/2006/relationships" xmlns:p="http://schemas.openxmlformats.org/presentationml/2006/main">
  <p:tag name="TIMING" val="|2.5"/>
</p:tagLst>
</file>

<file path=ppt/tags/tag13.xml><?xml version="1.0" encoding="utf-8"?>
<p:tagLst xmlns:a="http://schemas.openxmlformats.org/drawingml/2006/main" xmlns:r="http://schemas.openxmlformats.org/officeDocument/2006/relationships" xmlns:p="http://schemas.openxmlformats.org/presentationml/2006/main">
  <p:tag name="TIMING" val="|2.5|6.3|1.9|1.2|0.6|0.8|0.7"/>
</p:tagLst>
</file>

<file path=ppt/tags/tag14.xml><?xml version="1.0" encoding="utf-8"?>
<p:tagLst xmlns:a="http://schemas.openxmlformats.org/drawingml/2006/main" xmlns:r="http://schemas.openxmlformats.org/officeDocument/2006/relationships" xmlns:p="http://schemas.openxmlformats.org/presentationml/2006/main">
  <p:tag name="TIMING" val="|28.7|2.4"/>
</p:tagLst>
</file>

<file path=ppt/tags/tag15.xml><?xml version="1.0" encoding="utf-8"?>
<p:tagLst xmlns:a="http://schemas.openxmlformats.org/drawingml/2006/main" xmlns:r="http://schemas.openxmlformats.org/officeDocument/2006/relationships" xmlns:p="http://schemas.openxmlformats.org/presentationml/2006/main">
  <p:tag name="TIMING" val="|4.2|2.2|6.7|3.5|13.3|5.8|2.1"/>
</p:tagLst>
</file>

<file path=ppt/tags/tag16.xml><?xml version="1.0" encoding="utf-8"?>
<p:tagLst xmlns:a="http://schemas.openxmlformats.org/drawingml/2006/main" xmlns:r="http://schemas.openxmlformats.org/officeDocument/2006/relationships" xmlns:p="http://schemas.openxmlformats.org/presentationml/2006/main">
  <p:tag name="TIMING" val="|3.7|3.8"/>
</p:tagLst>
</file>

<file path=ppt/tags/tag17.xml><?xml version="1.0" encoding="utf-8"?>
<p:tagLst xmlns:a="http://schemas.openxmlformats.org/drawingml/2006/main" xmlns:r="http://schemas.openxmlformats.org/officeDocument/2006/relationships" xmlns:p="http://schemas.openxmlformats.org/presentationml/2006/main">
  <p:tag name="TIMING" val="|6|1.1|1.6"/>
</p:tagLst>
</file>

<file path=ppt/tags/tag18.xml><?xml version="1.0" encoding="utf-8"?>
<p:tagLst xmlns:a="http://schemas.openxmlformats.org/drawingml/2006/main" xmlns:r="http://schemas.openxmlformats.org/officeDocument/2006/relationships" xmlns:p="http://schemas.openxmlformats.org/presentationml/2006/main">
  <p:tag name="TIMING" val="|1.9|2.6|1.7|7.7|6.5"/>
</p:tagLst>
</file>

<file path=ppt/tags/tag19.xml><?xml version="1.0" encoding="utf-8"?>
<p:tagLst xmlns:a="http://schemas.openxmlformats.org/drawingml/2006/main" xmlns:r="http://schemas.openxmlformats.org/officeDocument/2006/relationships" xmlns:p="http://schemas.openxmlformats.org/presentationml/2006/main">
  <p:tag name="TIMING" val="|1.9|2.6|1.7|7.7|6.5"/>
</p:tagLst>
</file>

<file path=ppt/tags/tag2.xml><?xml version="1.0" encoding="utf-8"?>
<p:tagLst xmlns:a="http://schemas.openxmlformats.org/drawingml/2006/main" xmlns:r="http://schemas.openxmlformats.org/officeDocument/2006/relationships" xmlns:p="http://schemas.openxmlformats.org/presentationml/2006/main">
  <p:tag name="TIMING" val="|1.5|3.9|3.3"/>
</p:tagLst>
</file>

<file path=ppt/tags/tag20.xml><?xml version="1.0" encoding="utf-8"?>
<p:tagLst xmlns:a="http://schemas.openxmlformats.org/drawingml/2006/main" xmlns:r="http://schemas.openxmlformats.org/officeDocument/2006/relationships" xmlns:p="http://schemas.openxmlformats.org/presentationml/2006/main">
  <p:tag name="TIMING" val="|2.7|1.5|3.2"/>
</p:tagLst>
</file>

<file path=ppt/tags/tag21.xml><?xml version="1.0" encoding="utf-8"?>
<p:tagLst xmlns:a="http://schemas.openxmlformats.org/drawingml/2006/main" xmlns:r="http://schemas.openxmlformats.org/officeDocument/2006/relationships" xmlns:p="http://schemas.openxmlformats.org/presentationml/2006/main">
  <p:tag name="TIMING" val="|3.3|1|2"/>
</p:tagLst>
</file>

<file path=ppt/tags/tag22.xml><?xml version="1.0" encoding="utf-8"?>
<p:tagLst xmlns:a="http://schemas.openxmlformats.org/drawingml/2006/main" xmlns:r="http://schemas.openxmlformats.org/officeDocument/2006/relationships" xmlns:p="http://schemas.openxmlformats.org/presentationml/2006/main">
  <p:tag name="TIMING" val="|1.2|2.1|0.7|1.1"/>
</p:tagLst>
</file>

<file path=ppt/tags/tag23.xml><?xml version="1.0" encoding="utf-8"?>
<p:tagLst xmlns:a="http://schemas.openxmlformats.org/drawingml/2006/main" xmlns:r="http://schemas.openxmlformats.org/officeDocument/2006/relationships" xmlns:p="http://schemas.openxmlformats.org/presentationml/2006/main">
  <p:tag name="TIMING" val="|4.4"/>
</p:tagLst>
</file>

<file path=ppt/tags/tag24.xml><?xml version="1.0" encoding="utf-8"?>
<p:tagLst xmlns:a="http://schemas.openxmlformats.org/drawingml/2006/main" xmlns:r="http://schemas.openxmlformats.org/officeDocument/2006/relationships" xmlns:p="http://schemas.openxmlformats.org/presentationml/2006/main">
  <p:tag name="TIMING" val="|1.1|3.5|15.2"/>
</p:tagLst>
</file>

<file path=ppt/tags/tag25.xml><?xml version="1.0" encoding="utf-8"?>
<p:tagLst xmlns:a="http://schemas.openxmlformats.org/drawingml/2006/main" xmlns:r="http://schemas.openxmlformats.org/officeDocument/2006/relationships" xmlns:p="http://schemas.openxmlformats.org/presentationml/2006/main">
  <p:tag name="TIMING" val="|0.3|0.4|4.5"/>
</p:tagLst>
</file>

<file path=ppt/tags/tag26.xml><?xml version="1.0" encoding="utf-8"?>
<p:tagLst xmlns:a="http://schemas.openxmlformats.org/drawingml/2006/main" xmlns:r="http://schemas.openxmlformats.org/officeDocument/2006/relationships" xmlns:p="http://schemas.openxmlformats.org/presentationml/2006/main">
  <p:tag name="TIMING" val="|1.8|1.9|2|6.1|6.3|1.5"/>
</p:tagLst>
</file>

<file path=ppt/tags/tag27.xml><?xml version="1.0" encoding="utf-8"?>
<p:tagLst xmlns:a="http://schemas.openxmlformats.org/drawingml/2006/main" xmlns:r="http://schemas.openxmlformats.org/officeDocument/2006/relationships" xmlns:p="http://schemas.openxmlformats.org/presentationml/2006/main">
  <p:tag name="TIMING" val="|1.6|2.7"/>
</p:tagLst>
</file>

<file path=ppt/tags/tag28.xml><?xml version="1.0" encoding="utf-8"?>
<p:tagLst xmlns:a="http://schemas.openxmlformats.org/drawingml/2006/main" xmlns:r="http://schemas.openxmlformats.org/officeDocument/2006/relationships" xmlns:p="http://schemas.openxmlformats.org/presentationml/2006/main">
  <p:tag name="TIMING" val="|0.3|3.8|2.3"/>
</p:tagLst>
</file>

<file path=ppt/tags/tag29.xml><?xml version="1.0" encoding="utf-8"?>
<p:tagLst xmlns:a="http://schemas.openxmlformats.org/drawingml/2006/main" xmlns:r="http://schemas.openxmlformats.org/officeDocument/2006/relationships" xmlns:p="http://schemas.openxmlformats.org/presentationml/2006/main">
  <p:tag name="TIMING" val="|4.3|1.8|3.1|6|8.6|5.5|14.9"/>
</p:tagLst>
</file>

<file path=ppt/tags/tag3.xml><?xml version="1.0" encoding="utf-8"?>
<p:tagLst xmlns:a="http://schemas.openxmlformats.org/drawingml/2006/main" xmlns:r="http://schemas.openxmlformats.org/officeDocument/2006/relationships" xmlns:p="http://schemas.openxmlformats.org/presentationml/2006/main">
  <p:tag name="TIMING" val="|3.3|1.4|1.8|1.9|1.7|4.9|12.5"/>
</p:tagLst>
</file>

<file path=ppt/tags/tag30.xml><?xml version="1.0" encoding="utf-8"?>
<p:tagLst xmlns:a="http://schemas.openxmlformats.org/drawingml/2006/main" xmlns:r="http://schemas.openxmlformats.org/officeDocument/2006/relationships" xmlns:p="http://schemas.openxmlformats.org/presentationml/2006/main">
  <p:tag name="TIMING" val="|0.7|0.8|5|1.8|2.2"/>
</p:tagLst>
</file>

<file path=ppt/tags/tag31.xml><?xml version="1.0" encoding="utf-8"?>
<p:tagLst xmlns:a="http://schemas.openxmlformats.org/drawingml/2006/main" xmlns:r="http://schemas.openxmlformats.org/officeDocument/2006/relationships" xmlns:p="http://schemas.openxmlformats.org/presentationml/2006/main">
  <p:tag name="TIMING" val="|3.9|10.5"/>
</p:tagLst>
</file>

<file path=ppt/tags/tag32.xml><?xml version="1.0" encoding="utf-8"?>
<p:tagLst xmlns:a="http://schemas.openxmlformats.org/drawingml/2006/main" xmlns:r="http://schemas.openxmlformats.org/officeDocument/2006/relationships" xmlns:p="http://schemas.openxmlformats.org/presentationml/2006/main">
  <p:tag name="TIMING" val="|5.2"/>
</p:tagLst>
</file>

<file path=ppt/tags/tag33.xml><?xml version="1.0" encoding="utf-8"?>
<p:tagLst xmlns:a="http://schemas.openxmlformats.org/drawingml/2006/main" xmlns:r="http://schemas.openxmlformats.org/officeDocument/2006/relationships" xmlns:p="http://schemas.openxmlformats.org/presentationml/2006/main">
  <p:tag name="TIMING" val="|0.9|0.7|9.7|5.2|5.6|14.8|0.8|2.1"/>
</p:tagLst>
</file>

<file path=ppt/tags/tag34.xml><?xml version="1.0" encoding="utf-8"?>
<p:tagLst xmlns:a="http://schemas.openxmlformats.org/drawingml/2006/main" xmlns:r="http://schemas.openxmlformats.org/officeDocument/2006/relationships" xmlns:p="http://schemas.openxmlformats.org/presentationml/2006/main">
  <p:tag name="TIMING" val="|0.4|4.3"/>
</p:tagLst>
</file>

<file path=ppt/tags/tag35.xml><?xml version="1.0" encoding="utf-8"?>
<p:tagLst xmlns:a="http://schemas.openxmlformats.org/drawingml/2006/main" xmlns:r="http://schemas.openxmlformats.org/officeDocument/2006/relationships" xmlns:p="http://schemas.openxmlformats.org/presentationml/2006/main">
  <p:tag name="TIMING" val="|7|0.5|5.1|9.5|21.8|7.5|2.7|1.3"/>
</p:tagLst>
</file>

<file path=ppt/tags/tag36.xml><?xml version="1.0" encoding="utf-8"?>
<p:tagLst xmlns:a="http://schemas.openxmlformats.org/drawingml/2006/main" xmlns:r="http://schemas.openxmlformats.org/officeDocument/2006/relationships" xmlns:p="http://schemas.openxmlformats.org/presentationml/2006/main">
  <p:tag name="TIMING" val="|1.7|1.8|2.5|13.5|1.9"/>
</p:tagLst>
</file>

<file path=ppt/tags/tag37.xml><?xml version="1.0" encoding="utf-8"?>
<p:tagLst xmlns:a="http://schemas.openxmlformats.org/drawingml/2006/main" xmlns:r="http://schemas.openxmlformats.org/officeDocument/2006/relationships" xmlns:p="http://schemas.openxmlformats.org/presentationml/2006/main">
  <p:tag name="TIMING" val="|2|1.6"/>
</p:tagLst>
</file>

<file path=ppt/tags/tag38.xml><?xml version="1.0" encoding="utf-8"?>
<p:tagLst xmlns:a="http://schemas.openxmlformats.org/drawingml/2006/main" xmlns:r="http://schemas.openxmlformats.org/officeDocument/2006/relationships" xmlns:p="http://schemas.openxmlformats.org/presentationml/2006/main">
  <p:tag name="TIMING" val="|3.6|8.8|2.2|1.2|2.8|1.5"/>
</p:tagLst>
</file>

<file path=ppt/tags/tag39.xml><?xml version="1.0" encoding="utf-8"?>
<p:tagLst xmlns:a="http://schemas.openxmlformats.org/drawingml/2006/main" xmlns:r="http://schemas.openxmlformats.org/officeDocument/2006/relationships" xmlns:p="http://schemas.openxmlformats.org/presentationml/2006/main">
  <p:tag name="TIMING" val="|0.9|2.1|4|4.2|3.1|0.8|0.7|0.5"/>
</p:tagLst>
</file>

<file path=ppt/tags/tag4.xml><?xml version="1.0" encoding="utf-8"?>
<p:tagLst xmlns:a="http://schemas.openxmlformats.org/drawingml/2006/main" xmlns:r="http://schemas.openxmlformats.org/officeDocument/2006/relationships" xmlns:p="http://schemas.openxmlformats.org/presentationml/2006/main">
  <p:tag name="TIMING" val="|10.7|5.5|1.9|1.6|2.2|1.1|0.8|1.8|3.7"/>
</p:tagLst>
</file>

<file path=ppt/tags/tag40.xml><?xml version="1.0" encoding="utf-8"?>
<p:tagLst xmlns:a="http://schemas.openxmlformats.org/drawingml/2006/main" xmlns:r="http://schemas.openxmlformats.org/officeDocument/2006/relationships" xmlns:p="http://schemas.openxmlformats.org/presentationml/2006/main">
  <p:tag name="TIMING" val="|5|3.3|9.5|3.5|0.5|5.3"/>
</p:tagLst>
</file>

<file path=ppt/tags/tag41.xml><?xml version="1.0" encoding="utf-8"?>
<p:tagLst xmlns:a="http://schemas.openxmlformats.org/drawingml/2006/main" xmlns:r="http://schemas.openxmlformats.org/officeDocument/2006/relationships" xmlns:p="http://schemas.openxmlformats.org/presentationml/2006/main">
  <p:tag name="TIMING" val="|10.8|3.9|1|2.1"/>
</p:tagLst>
</file>

<file path=ppt/tags/tag42.xml><?xml version="1.0" encoding="utf-8"?>
<p:tagLst xmlns:a="http://schemas.openxmlformats.org/drawingml/2006/main" xmlns:r="http://schemas.openxmlformats.org/officeDocument/2006/relationships" xmlns:p="http://schemas.openxmlformats.org/presentationml/2006/main">
  <p:tag name="TIMING" val="|1|10.1|9.6|19.7"/>
</p:tagLst>
</file>

<file path=ppt/tags/tag43.xml><?xml version="1.0" encoding="utf-8"?>
<p:tagLst xmlns:a="http://schemas.openxmlformats.org/drawingml/2006/main" xmlns:r="http://schemas.openxmlformats.org/officeDocument/2006/relationships" xmlns:p="http://schemas.openxmlformats.org/presentationml/2006/main">
  <p:tag name="TIMING" val="|1|5.5|9.5|7.4"/>
</p:tagLst>
</file>

<file path=ppt/tags/tag44.xml><?xml version="1.0" encoding="utf-8"?>
<p:tagLst xmlns:a="http://schemas.openxmlformats.org/drawingml/2006/main" xmlns:r="http://schemas.openxmlformats.org/officeDocument/2006/relationships" xmlns:p="http://schemas.openxmlformats.org/presentationml/2006/main">
  <p:tag name="TIMING" val="|1|2.3|7.9"/>
</p:tagLst>
</file>

<file path=ppt/tags/tag45.xml><?xml version="1.0" encoding="utf-8"?>
<p:tagLst xmlns:a="http://schemas.openxmlformats.org/drawingml/2006/main" xmlns:r="http://schemas.openxmlformats.org/officeDocument/2006/relationships" xmlns:p="http://schemas.openxmlformats.org/presentationml/2006/main">
  <p:tag name="TIMING" val="|1|4.9|3.8|2.5"/>
</p:tagLst>
</file>

<file path=ppt/tags/tag46.xml><?xml version="1.0" encoding="utf-8"?>
<p:tagLst xmlns:a="http://schemas.openxmlformats.org/drawingml/2006/main" xmlns:r="http://schemas.openxmlformats.org/officeDocument/2006/relationships" xmlns:p="http://schemas.openxmlformats.org/presentationml/2006/main">
  <p:tag name="TIMING" val="|4.7|1|6.9|3.5|1|1.8|4.7|30.4|9.6"/>
</p:tagLst>
</file>

<file path=ppt/tags/tag47.xml><?xml version="1.0" encoding="utf-8"?>
<p:tagLst xmlns:a="http://schemas.openxmlformats.org/drawingml/2006/main" xmlns:r="http://schemas.openxmlformats.org/officeDocument/2006/relationships" xmlns:p="http://schemas.openxmlformats.org/presentationml/2006/main">
  <p:tag name="TIMING" val="|5|1.1|3.8|7|3.8|0.9|4.4|1"/>
</p:tagLst>
</file>

<file path=ppt/tags/tag48.xml><?xml version="1.0" encoding="utf-8"?>
<p:tagLst xmlns:a="http://schemas.openxmlformats.org/drawingml/2006/main" xmlns:r="http://schemas.openxmlformats.org/officeDocument/2006/relationships" xmlns:p="http://schemas.openxmlformats.org/presentationml/2006/main">
  <p:tag name="TIMING" val="|4|2.1"/>
</p:tagLst>
</file>

<file path=ppt/tags/tag49.xml><?xml version="1.0" encoding="utf-8"?>
<p:tagLst xmlns:a="http://schemas.openxmlformats.org/drawingml/2006/main" xmlns:r="http://schemas.openxmlformats.org/officeDocument/2006/relationships" xmlns:p="http://schemas.openxmlformats.org/presentationml/2006/main">
  <p:tag name="TIMING" val="|2.2"/>
</p:tagLst>
</file>

<file path=ppt/tags/tag5.xml><?xml version="1.0" encoding="utf-8"?>
<p:tagLst xmlns:a="http://schemas.openxmlformats.org/drawingml/2006/main" xmlns:r="http://schemas.openxmlformats.org/officeDocument/2006/relationships" xmlns:p="http://schemas.openxmlformats.org/presentationml/2006/main">
  <p:tag name="TIMING" val="|4.6|1.8|0.9|0.8|0.8|1.9|8.6|5.7"/>
</p:tagLst>
</file>

<file path=ppt/tags/tag50.xml><?xml version="1.0" encoding="utf-8"?>
<p:tagLst xmlns:a="http://schemas.openxmlformats.org/drawingml/2006/main" xmlns:r="http://schemas.openxmlformats.org/officeDocument/2006/relationships" xmlns:p="http://schemas.openxmlformats.org/presentationml/2006/main">
  <p:tag name="TIMING" val="|3.4|0.9|2.1|2.8|1.1|1.6|4.4|0.7|0.3|4.8|4.2"/>
</p:tagLst>
</file>

<file path=ppt/tags/tag51.xml><?xml version="1.0" encoding="utf-8"?>
<p:tagLst xmlns:a="http://schemas.openxmlformats.org/drawingml/2006/main" xmlns:r="http://schemas.openxmlformats.org/officeDocument/2006/relationships" xmlns:p="http://schemas.openxmlformats.org/presentationml/2006/main">
  <p:tag name="TIMING" val="|6.2|6.1|6.3"/>
</p:tagLst>
</file>

<file path=ppt/tags/tag52.xml><?xml version="1.0" encoding="utf-8"?>
<p:tagLst xmlns:a="http://schemas.openxmlformats.org/drawingml/2006/main" xmlns:r="http://schemas.openxmlformats.org/officeDocument/2006/relationships" xmlns:p="http://schemas.openxmlformats.org/presentationml/2006/main">
  <p:tag name="TIMING" val="|1.8|2.8|1.9|0.9|9.8|4.5|1.3|2.4|1.1|4.8"/>
</p:tagLst>
</file>

<file path=ppt/tags/tag53.xml><?xml version="1.0" encoding="utf-8"?>
<p:tagLst xmlns:a="http://schemas.openxmlformats.org/drawingml/2006/main" xmlns:r="http://schemas.openxmlformats.org/officeDocument/2006/relationships" xmlns:p="http://schemas.openxmlformats.org/presentationml/2006/main">
  <p:tag name="TIMING" val="|4.3|0.7|0.6|2.1|0.7|5.4|4.9|2.4|1.6|0.8|3|0.7|1|5.2|6.1"/>
</p:tagLst>
</file>

<file path=ppt/tags/tag54.xml><?xml version="1.0" encoding="utf-8"?>
<p:tagLst xmlns:a="http://schemas.openxmlformats.org/drawingml/2006/main" xmlns:r="http://schemas.openxmlformats.org/officeDocument/2006/relationships" xmlns:p="http://schemas.openxmlformats.org/presentationml/2006/main">
  <p:tag name="TIMING" val="|4.3|1.8|1.8|4|3.5"/>
</p:tagLst>
</file>

<file path=ppt/tags/tag55.xml><?xml version="1.0" encoding="utf-8"?>
<p:tagLst xmlns:a="http://schemas.openxmlformats.org/drawingml/2006/main" xmlns:r="http://schemas.openxmlformats.org/officeDocument/2006/relationships" xmlns:p="http://schemas.openxmlformats.org/presentationml/2006/main">
  <p:tag name="TIMING" val="|3.6|3.1|0.8"/>
</p:tagLst>
</file>

<file path=ppt/tags/tag56.xml><?xml version="1.0" encoding="utf-8"?>
<p:tagLst xmlns:a="http://schemas.openxmlformats.org/drawingml/2006/main" xmlns:r="http://schemas.openxmlformats.org/officeDocument/2006/relationships" xmlns:p="http://schemas.openxmlformats.org/presentationml/2006/main">
  <p:tag name="TIMING" val="|3.8|2.2|1.2|0.6|3.1"/>
</p:tagLst>
</file>

<file path=ppt/tags/tag57.xml><?xml version="1.0" encoding="utf-8"?>
<p:tagLst xmlns:a="http://schemas.openxmlformats.org/drawingml/2006/main" xmlns:r="http://schemas.openxmlformats.org/officeDocument/2006/relationships" xmlns:p="http://schemas.openxmlformats.org/presentationml/2006/main">
  <p:tag name="TIMING" val="|2.3|3.7"/>
</p:tagLst>
</file>

<file path=ppt/tags/tag58.xml><?xml version="1.0" encoding="utf-8"?>
<p:tagLst xmlns:a="http://schemas.openxmlformats.org/drawingml/2006/main" xmlns:r="http://schemas.openxmlformats.org/officeDocument/2006/relationships" xmlns:p="http://schemas.openxmlformats.org/presentationml/2006/main">
  <p:tag name="TIMING" val="|2.3|0.6|0.6"/>
</p:tagLst>
</file>

<file path=ppt/tags/tag59.xml><?xml version="1.0" encoding="utf-8"?>
<p:tagLst xmlns:a="http://schemas.openxmlformats.org/drawingml/2006/main" xmlns:r="http://schemas.openxmlformats.org/officeDocument/2006/relationships" xmlns:p="http://schemas.openxmlformats.org/presentationml/2006/main">
  <p:tag name="TIMING" val="|2.8|5.4|5.1"/>
</p:tagLst>
</file>

<file path=ppt/tags/tag6.xml><?xml version="1.0" encoding="utf-8"?>
<p:tagLst xmlns:a="http://schemas.openxmlformats.org/drawingml/2006/main" xmlns:r="http://schemas.openxmlformats.org/officeDocument/2006/relationships" xmlns:p="http://schemas.openxmlformats.org/presentationml/2006/main">
  <p:tag name="TIMING" val="|8.6|3.3|1"/>
</p:tagLst>
</file>

<file path=ppt/tags/tag60.xml><?xml version="1.0" encoding="utf-8"?>
<p:tagLst xmlns:a="http://schemas.openxmlformats.org/drawingml/2006/main" xmlns:r="http://schemas.openxmlformats.org/officeDocument/2006/relationships" xmlns:p="http://schemas.openxmlformats.org/presentationml/2006/main">
  <p:tag name="TIMING" val="|1.6|1.3|2.1|3.4|5.2|2.3|9.4|6|2.1|8.8|8.2|6.4|5.2|6.4|13.4|21.6|5.4|20.6"/>
</p:tagLst>
</file>

<file path=ppt/tags/tag61.xml><?xml version="1.0" encoding="utf-8"?>
<p:tagLst xmlns:a="http://schemas.openxmlformats.org/drawingml/2006/main" xmlns:r="http://schemas.openxmlformats.org/officeDocument/2006/relationships" xmlns:p="http://schemas.openxmlformats.org/presentationml/2006/main">
  <p:tag name="TIMING" val="|1.8|3.4|2.1|3|3|3.5|4.9"/>
</p:tagLst>
</file>

<file path=ppt/tags/tag62.xml><?xml version="1.0" encoding="utf-8"?>
<p:tagLst xmlns:a="http://schemas.openxmlformats.org/drawingml/2006/main" xmlns:r="http://schemas.openxmlformats.org/officeDocument/2006/relationships" xmlns:p="http://schemas.openxmlformats.org/presentationml/2006/main">
  <p:tag name="TIMING" val="|1.5|1.7|2.7|0.9|0.8|1.4"/>
</p:tagLst>
</file>

<file path=ppt/tags/tag63.xml><?xml version="1.0" encoding="utf-8"?>
<p:tagLst xmlns:a="http://schemas.openxmlformats.org/drawingml/2006/main" xmlns:r="http://schemas.openxmlformats.org/officeDocument/2006/relationships" xmlns:p="http://schemas.openxmlformats.org/presentationml/2006/main">
  <p:tag name="TIMING" val="|1.6|1.4|1.4|1.1|0.9|0.7|1.1|2|2"/>
</p:tagLst>
</file>

<file path=ppt/tags/tag64.xml><?xml version="1.0" encoding="utf-8"?>
<p:tagLst xmlns:a="http://schemas.openxmlformats.org/drawingml/2006/main" xmlns:r="http://schemas.openxmlformats.org/officeDocument/2006/relationships" xmlns:p="http://schemas.openxmlformats.org/presentationml/2006/main">
  <p:tag name="TIMING" val="|3|1.3|1.3|1.3|0.9|1.6"/>
</p:tagLst>
</file>

<file path=ppt/tags/tag65.xml><?xml version="1.0" encoding="utf-8"?>
<p:tagLst xmlns:a="http://schemas.openxmlformats.org/drawingml/2006/main" xmlns:r="http://schemas.openxmlformats.org/officeDocument/2006/relationships" xmlns:p="http://schemas.openxmlformats.org/presentationml/2006/main">
  <p:tag name="TIMING" val="|0.7|2.9|2.8|3.5|4.1|2.6|5.3|3"/>
</p:tagLst>
</file>

<file path=ppt/tags/tag66.xml><?xml version="1.0" encoding="utf-8"?>
<p:tagLst xmlns:a="http://schemas.openxmlformats.org/drawingml/2006/main" xmlns:r="http://schemas.openxmlformats.org/officeDocument/2006/relationships" xmlns:p="http://schemas.openxmlformats.org/presentationml/2006/main">
  <p:tag name="TIMING" val="|2.1"/>
</p:tagLst>
</file>

<file path=ppt/tags/tag67.xml><?xml version="1.0" encoding="utf-8"?>
<p:tagLst xmlns:a="http://schemas.openxmlformats.org/drawingml/2006/main" xmlns:r="http://schemas.openxmlformats.org/officeDocument/2006/relationships" xmlns:p="http://schemas.openxmlformats.org/presentationml/2006/main">
  <p:tag name="TIMING" val="|0.7|2.1|0.8|3.4|4.3|2.8|0.8|2.6"/>
</p:tagLst>
</file>

<file path=ppt/tags/tag68.xml><?xml version="1.0" encoding="utf-8"?>
<p:tagLst xmlns:a="http://schemas.openxmlformats.org/drawingml/2006/main" xmlns:r="http://schemas.openxmlformats.org/officeDocument/2006/relationships" xmlns:p="http://schemas.openxmlformats.org/presentationml/2006/main">
  <p:tag name="TIMING" val="|1.4|2.2|1.1|1.1"/>
</p:tagLst>
</file>

<file path=ppt/tags/tag69.xml><?xml version="1.0" encoding="utf-8"?>
<p:tagLst xmlns:a="http://schemas.openxmlformats.org/drawingml/2006/main" xmlns:r="http://schemas.openxmlformats.org/officeDocument/2006/relationships" xmlns:p="http://schemas.openxmlformats.org/presentationml/2006/main">
  <p:tag name="TIMING" val="|9.1|1.9|1.1|3.1|3.5|0.9|1.8|6.8|1.5"/>
</p:tagLst>
</file>

<file path=ppt/tags/tag7.xml><?xml version="1.0" encoding="utf-8"?>
<p:tagLst xmlns:a="http://schemas.openxmlformats.org/drawingml/2006/main" xmlns:r="http://schemas.openxmlformats.org/officeDocument/2006/relationships" xmlns:p="http://schemas.openxmlformats.org/presentationml/2006/main">
  <p:tag name="TIMING" val="|1.6|1.1|1.9|1.2|1.8|3.4"/>
</p:tagLst>
</file>

<file path=ppt/tags/tag70.xml><?xml version="1.0" encoding="utf-8"?>
<p:tagLst xmlns:a="http://schemas.openxmlformats.org/drawingml/2006/main" xmlns:r="http://schemas.openxmlformats.org/officeDocument/2006/relationships" xmlns:p="http://schemas.openxmlformats.org/presentationml/2006/main">
  <p:tag name="TIMING" val="|0.9|2.2|2.9|2|0.8"/>
</p:tagLst>
</file>

<file path=ppt/tags/tag71.xml><?xml version="1.0" encoding="utf-8"?>
<p:tagLst xmlns:a="http://schemas.openxmlformats.org/drawingml/2006/main" xmlns:r="http://schemas.openxmlformats.org/officeDocument/2006/relationships" xmlns:p="http://schemas.openxmlformats.org/presentationml/2006/main">
  <p:tag name="TIMING" val="|0.6|1.4|1|1.1|1.1|3.6"/>
</p:tagLst>
</file>

<file path=ppt/tags/tag72.xml><?xml version="1.0" encoding="utf-8"?>
<p:tagLst xmlns:a="http://schemas.openxmlformats.org/drawingml/2006/main" xmlns:r="http://schemas.openxmlformats.org/officeDocument/2006/relationships" xmlns:p="http://schemas.openxmlformats.org/presentationml/2006/main">
  <p:tag name="TIMING" val="|1.2|0.9|1.5"/>
</p:tagLst>
</file>

<file path=ppt/tags/tag73.xml><?xml version="1.0" encoding="utf-8"?>
<p:tagLst xmlns:a="http://schemas.openxmlformats.org/drawingml/2006/main" xmlns:r="http://schemas.openxmlformats.org/officeDocument/2006/relationships" xmlns:p="http://schemas.openxmlformats.org/presentationml/2006/main">
  <p:tag name="TIMING" val="|1.2|6.8|3|1.7|4.2|4.1|1.6|1.7|13.6"/>
</p:tagLst>
</file>

<file path=ppt/tags/tag74.xml><?xml version="1.0" encoding="utf-8"?>
<p:tagLst xmlns:a="http://schemas.openxmlformats.org/drawingml/2006/main" xmlns:r="http://schemas.openxmlformats.org/officeDocument/2006/relationships" xmlns:p="http://schemas.openxmlformats.org/presentationml/2006/main">
  <p:tag name="TIMING" val="|3.7|1|3.8|5|1.4|5|7.8"/>
</p:tagLst>
</file>

<file path=ppt/tags/tag75.xml><?xml version="1.0" encoding="utf-8"?>
<p:tagLst xmlns:a="http://schemas.openxmlformats.org/drawingml/2006/main" xmlns:r="http://schemas.openxmlformats.org/officeDocument/2006/relationships" xmlns:p="http://schemas.openxmlformats.org/presentationml/2006/main">
  <p:tag name="TIMING" val="|0.9|0.4|0.5|1.1|2.7|3.9|7.7"/>
</p:tagLst>
</file>

<file path=ppt/tags/tag76.xml><?xml version="1.0" encoding="utf-8"?>
<p:tagLst xmlns:a="http://schemas.openxmlformats.org/drawingml/2006/main" xmlns:r="http://schemas.openxmlformats.org/officeDocument/2006/relationships" xmlns:p="http://schemas.openxmlformats.org/presentationml/2006/main">
  <p:tag name="TIMING" val="|3.5|1.6|0.6|0.5|1.8|0.6|2.1"/>
</p:tagLst>
</file>

<file path=ppt/tags/tag77.xml><?xml version="1.0" encoding="utf-8"?>
<p:tagLst xmlns:a="http://schemas.openxmlformats.org/drawingml/2006/main" xmlns:r="http://schemas.openxmlformats.org/officeDocument/2006/relationships" xmlns:p="http://schemas.openxmlformats.org/presentationml/2006/main">
  <p:tag name="TIMING" val="|2|2.1|1.6|0.5|1.2|0.5|1.9"/>
</p:tagLst>
</file>

<file path=ppt/tags/tag78.xml><?xml version="1.0" encoding="utf-8"?>
<p:tagLst xmlns:a="http://schemas.openxmlformats.org/drawingml/2006/main" xmlns:r="http://schemas.openxmlformats.org/officeDocument/2006/relationships" xmlns:p="http://schemas.openxmlformats.org/presentationml/2006/main">
  <p:tag name="TIMING" val="|1.2|1.8|1.9|0.6|1.9"/>
</p:tagLst>
</file>

<file path=ppt/tags/tag79.xml><?xml version="1.0" encoding="utf-8"?>
<p:tagLst xmlns:a="http://schemas.openxmlformats.org/drawingml/2006/main" xmlns:r="http://schemas.openxmlformats.org/officeDocument/2006/relationships" xmlns:p="http://schemas.openxmlformats.org/presentationml/2006/main">
  <p:tag name="TIMING" val="|2.8"/>
</p:tagLst>
</file>

<file path=ppt/tags/tag8.xml><?xml version="1.0" encoding="utf-8"?>
<p:tagLst xmlns:a="http://schemas.openxmlformats.org/drawingml/2006/main" xmlns:r="http://schemas.openxmlformats.org/officeDocument/2006/relationships" xmlns:p="http://schemas.openxmlformats.org/presentationml/2006/main">
  <p:tag name="TIMING" val="|8.4|20.1"/>
</p:tagLst>
</file>

<file path=ppt/tags/tag9.xml><?xml version="1.0" encoding="utf-8"?>
<p:tagLst xmlns:a="http://schemas.openxmlformats.org/drawingml/2006/main" xmlns:r="http://schemas.openxmlformats.org/officeDocument/2006/relationships" xmlns:p="http://schemas.openxmlformats.org/presentationml/2006/main">
  <p:tag name="TIMING" val="|4.3|1.3|3.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46216</TotalTime>
  <Words>8002</Words>
  <Application>Microsoft Office PowerPoint</Application>
  <PresentationFormat>Widescreen</PresentationFormat>
  <Paragraphs>1065</Paragraphs>
  <Slides>86</Slides>
  <Notes>85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Cambria Math</vt:lpstr>
      <vt:lpstr>Office Theme</vt:lpstr>
      <vt:lpstr>PowerPoint Presentation</vt:lpstr>
      <vt:lpstr>PowerPoint Presentation</vt:lpstr>
      <vt:lpstr>Relativity 104: Special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104: Special Relativity</dc:title>
  <dc:creator>Chris D</dc:creator>
  <cp:lastModifiedBy>Chris D</cp:lastModifiedBy>
  <cp:revision>330</cp:revision>
  <dcterms:created xsi:type="dcterms:W3CDTF">2020-05-13T22:59:02Z</dcterms:created>
  <dcterms:modified xsi:type="dcterms:W3CDTF">2022-09-12T06:02:45Z</dcterms:modified>
</cp:coreProperties>
</file>